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Montserrat" panose="020B0604020202020204" pitchFamily="2" charset="-52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ff56877c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ff56877c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ff56877c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ff56877c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ff56877c1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ff56877c1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ff56877c1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ff56877c1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ff56877c1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ff56877c1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ff56877c1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ff56877c1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ff56877c1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ff56877c1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30d5f01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30d5f01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30d5f01f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30d5f01f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ff56877c1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ff56877c1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ff56877c1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ff56877c1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ff56877c1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ff56877c1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ff56877c1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ff56877c1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ff56877c1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ff56877c1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ff56877c1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ff56877c1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ff56877c1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ff56877c1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ff56877c1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ff56877c1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639775"/>
            <a:ext cx="5017500" cy="25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Тема: QA процесс, часть 1 (Инициализация, цели, приоритеты, сроки, риски).</a:t>
            </a:r>
            <a:endParaRPr sz="30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Урок 16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>
            <a:spLocks noGrp="1"/>
          </p:cNvSpPr>
          <p:nvPr>
            <p:ph type="body" idx="1"/>
          </p:nvPr>
        </p:nvSpPr>
        <p:spPr>
          <a:xfrm>
            <a:off x="1297500" y="4253475"/>
            <a:ext cx="7070400" cy="5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            Концепция техники планирования проекта для обеспечения его качества.</a:t>
            </a:r>
            <a:endParaRPr/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82950"/>
            <a:ext cx="59436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>
            <a:spLocks noGrp="1"/>
          </p:cNvSpPr>
          <p:nvPr>
            <p:ph type="body" idx="1"/>
          </p:nvPr>
        </p:nvSpPr>
        <p:spPr>
          <a:xfrm>
            <a:off x="1297500" y="117375"/>
            <a:ext cx="7038900" cy="4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 на первом месте в обеспечении качества идет анализ рисков. В некоторых странах  культура управления рисками в нефинансовой среде еще недостаточно развита, и именно из-за низкой степени проработки проектных рисков терпят неудачи даже самые типовые проекты. Сформулируем, что такое проектный риск - это зафиксированная возможность возникновения потерь. А потери, прежде всего, сказываются именно на качестве.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Потери могут быть выражены в форме: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недостаточного качества конечного продукта,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увеличения стоимости проекта,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превышения сроков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провала в достижении целей проекта.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 Другими словами, риск - это проблема, готовая появиться. Управление рисками - это процессы, связанные с идентификацией, анализом рисков и принятием решений, которые включают максимизацию положительных и минимизацию отрицательных последствий наступления рисковых событий. Процесс управления рисками проекта обычно включает выполнение следующих общих процедур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>
            <a:spLocks noGrp="1"/>
          </p:cNvSpPr>
          <p:nvPr>
            <p:ph type="title"/>
          </p:nvPr>
        </p:nvSpPr>
        <p:spPr>
          <a:xfrm>
            <a:off x="1297500" y="3949700"/>
            <a:ext cx="7038900" cy="6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Процедуры управления рисками и оценка их влияния на качество проекта.</a:t>
            </a:r>
            <a:endParaRPr/>
          </a:p>
        </p:txBody>
      </p:sp>
      <p:pic>
        <p:nvPicPr>
          <p:cNvPr id="197" name="Google Shape;1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688" y="221125"/>
            <a:ext cx="503872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>
            <a:spLocks noGrp="1"/>
          </p:cNvSpPr>
          <p:nvPr>
            <p:ph type="body" idx="1"/>
          </p:nvPr>
        </p:nvSpPr>
        <p:spPr>
          <a:xfrm>
            <a:off x="1297500" y="470075"/>
            <a:ext cx="7038900" cy="40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Риск - это только возможность, НО не неизбежность потерь.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Именно поэтому практика показывает, что самое сильное влияние на качество всего проекта оказывает именно идентификация этих возможных рисков. Неучтенный (или возникший в ходе выполнения) риск - это всегда потеря качества проекта!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Пример варианта реализации этой процедуры приведен ниже.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 В большинстве случаев основные типовые проектные риски уже хорошо известны членам команды. Большую опасность предоставляют именно те риски, которые не являются типовыми. Для идентификации таких рисков может , например, применяется экспертная оценка в форме мозгового штурма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>
            <a:spLocks noGrp="1"/>
          </p:cNvSpPr>
          <p:nvPr>
            <p:ph type="body" idx="1"/>
          </p:nvPr>
        </p:nvSpPr>
        <p:spPr>
          <a:xfrm>
            <a:off x="1705925" y="3908275"/>
            <a:ext cx="5676900" cy="5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Пример схемы процедуры идентификации рисков планируемых проектов</a:t>
            </a:r>
            <a:endParaRPr/>
          </a:p>
        </p:txBody>
      </p:sp>
      <p:pic>
        <p:nvPicPr>
          <p:cNvPr id="208" name="Google Shape;2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925" y="179700"/>
            <a:ext cx="567690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>
            <a:spLocks noGrp="1"/>
          </p:cNvSpPr>
          <p:nvPr>
            <p:ph type="body" idx="1"/>
          </p:nvPr>
        </p:nvSpPr>
        <p:spPr>
          <a:xfrm>
            <a:off x="1297500" y="525300"/>
            <a:ext cx="7038900" cy="39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Действительно, до начала работ зачастую неизвестно, что вообще предстоит сделать в области оптимизации бизнес- процессов ( моделирование деятельности Потребителя) и последующих за этим организационных изменений. Поэтому детальное планирование, как правило, ведется только для следующего этапа по результатам предыдущего с учетом изменяющихся реалий внешней и внутренней среды. Такая концепция взаимовлияния основных процедур управления (рисками, проблемами, изменениями и качеством) в процессе выполнения проекта на изменения первоначального плана проекта представлена на рисунке ниже.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Концепция взаимовлияния основных процедур управления ( рисками, проблемами, изменениями и качеством) на изменения первоначального плана проекта.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Вот почему QA -план в первую очередь ( согласно ISO 9001и PM BoK 2000 или СММ ) предусматривает обязательный анализ результатов каждой фазы проекта прежде, чем стоит приступать к следующей.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>
            <a:spLocks noGrp="1"/>
          </p:cNvSpPr>
          <p:nvPr>
            <p:ph type="body" idx="1"/>
          </p:nvPr>
        </p:nvSpPr>
        <p:spPr>
          <a:xfrm>
            <a:off x="1547175" y="4218950"/>
            <a:ext cx="5953200" cy="5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Концепция взаимовлияния основных процедур управления ( рисками, проблемами, изменениями и качеством) на изменения первоначального плана проекта</a:t>
            </a:r>
            <a:endParaRPr/>
          </a:p>
        </p:txBody>
      </p:sp>
      <p:pic>
        <p:nvPicPr>
          <p:cNvPr id="219" name="Google Shape;2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113" y="275600"/>
            <a:ext cx="5953125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</a:t>
            </a:r>
            <a:endParaRPr/>
          </a:p>
        </p:txBody>
      </p:sp>
      <p:sp>
        <p:nvSpPr>
          <p:cNvPr id="225" name="Google Shape;225;p2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 п. 4  Сроки и риски - описать сроки и риски Вашей компании производящей Продукт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Для этого нужно определиться: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С проектом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с Вашей должностью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со сроками проекта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с этапами проекта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с рисками которые могут возникать на проекте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со способами решения этих рисков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>
            <a:spLocks noGrp="1"/>
          </p:cNvSpPr>
          <p:nvPr>
            <p:ph type="title"/>
          </p:nvPr>
        </p:nvSpPr>
        <p:spPr>
          <a:xfrm>
            <a:off x="1297500" y="128975"/>
            <a:ext cx="70389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Эскиз</a:t>
            </a:r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body" idx="1"/>
          </p:nvPr>
        </p:nvSpPr>
        <p:spPr>
          <a:xfrm>
            <a:off x="1297500" y="536700"/>
            <a:ext cx="7038900" cy="45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Название компании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Название проекта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Должность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Сроки проекта общие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Анализ сроков и рисков проекта ………………………………….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Вариант 1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1.                 Этап (предварительная стоимость этапа) проекта (срок выполнения этапа) риски и способы их решения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Вариант 2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2.                 Этап (предварительная стоимость этапа)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3.                 Срок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4.                 Риски</a:t>
            </a: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5.                 Способы решения</a:t>
            </a:r>
            <a:endParaRPr/>
          </a:p>
          <a:p>
            <a:pPr marL="6858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Вариант 3</a:t>
            </a:r>
            <a:endParaRPr/>
          </a:p>
          <a:p>
            <a:pPr marL="685800" lvl="0" indent="-2286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1. 	Этап (предварительная стоимость этапа) + срок</a:t>
            </a:r>
            <a:endParaRPr/>
          </a:p>
          <a:p>
            <a:pPr marL="685800" lvl="0" indent="-2286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2. 	Риски+ способы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 Что такое QA.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2. Инициализация.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3. Цели и приоритеты.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4. Сроки и риски.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QA.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Quality Assurance (обеспечение качества) – это запланированный набор систематических деятельностей гарантирующий, что любые отклонения от процесса четко определены, проанализированы и направлены на его улучшение для достижения более точного соответствия с поставленными требованиями.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 Внутри процесса QA выделяют процесс Quality Control (обеспечение контроля)— контроль качества продукта. QC-специалисты анализируют результаты тестирования и отвечают за выявление и уничтожение дефектов в продукте. Еще более узкая специальность в рамках QA/QC — тестировщик ПО, который проверяет готовый продукт на наличие ошибок и несоответствие требованиям, и затем документирует найденные дефекты и пути их воспроизведения.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>
            <a:off x="1297500" y="387225"/>
            <a:ext cx="7038900" cy="40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Мы обеспечиваем качество разрабатываемых продуктов не только путем тестирования программного продукта, но и путем контроля качества реализации самого процесса проектирования, разработки и тестирования продукта. Это является основной задачей отдела «Quality Assurance».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Процесс обеспечения качества (QA) ПО - это процесс, который организуется руководителем (менеджером) проекта вместе с руководителем разработки и руководителем тестирования. Включает в себя грамотное планирование и управление разработкой, достаточно качественную разработку и исправление ошибок, достаточно качественное тестирование ПО и проверку исправления ошибок при имеющихся ограничениях бюджета, сроков, размера и квалификации команды.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2. Инициализация (от англ. initialization, инициирование) — создание, активация, подготовка к работе, определение параметров. Приведение программы или устройства в состояние готовности к использованию</a:t>
            </a:r>
            <a:endParaRPr sz="1800"/>
          </a:p>
        </p:txBody>
      </p:sp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1297500" y="1699000"/>
            <a:ext cx="7038900" cy="31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Термин употребляется как для программных, так и для аппаратных средств.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Действие инициализации направлено извне по отношению к инициализируемому объекту (программе, устройству) и необходимо для определения параметров и правил работы с ним.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Инициализация – процесс подготовки чего-либо к работе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body" idx="1"/>
          </p:nvPr>
        </p:nvSpPr>
        <p:spPr>
          <a:xfrm>
            <a:off x="1297500" y="283675"/>
            <a:ext cx="7038900" cy="41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Выделяют 2 основных направления подготовки к процессу разработки ПО в деятельности отдела QA: снижение вероятности появления ошибок и гарантирование обработки всех ранее найденных ошибок.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u="sng"/>
              <a:t>Так для снижения вероятности появления ошибок мы: </a:t>
            </a:r>
            <a:endParaRPr u="sng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разрабатываем и применяем стандарты кодирования для разных языков программирования;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- разрабатываем и применяем метрики для оценки качества наших программных решений;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проводим предварительную подготовку новых сотрудников.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u="sng"/>
              <a:t>Для гарантирования обработки всех дефектов:</a:t>
            </a:r>
            <a:endParaRPr u="sng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- существует система уведомлений и напоминаний для программистов, тестировщиков и команд сопровождения ПО о новых и открытых проблемах;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осуществляется регулярный мониторинг проблем, которые должны быть решены или находятся на разных этапах решения;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- применяем жесткий процесс обработки дефектов.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5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3. Цели и приоритеты</a:t>
            </a:r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body" idx="1"/>
          </p:nvPr>
        </p:nvSpPr>
        <p:spPr>
          <a:xfrm>
            <a:off x="1352725" y="1070725"/>
            <a:ext cx="7038900" cy="34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Основная задача QA — это не только обеспечение качества, а также фокусирование внимания на процессах разработки ПО, улучшение их, предотвращение появления дефектов и проблем.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Этапы процесса обеспечения качества: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— проверка требований к продукту;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— оценка рисков;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— планирование идей по улучшению качества продукта;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— планирование тестирования;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— анализ результатов тестирования.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>
            <a:spLocks noGrp="1"/>
          </p:cNvSpPr>
          <p:nvPr>
            <p:ph type="body" idx="1"/>
          </p:nvPr>
        </p:nvSpPr>
        <p:spPr>
          <a:xfrm>
            <a:off x="1297500" y="532200"/>
            <a:ext cx="7038900" cy="39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Японский ученый Тагучи в 1960 г. высказал мысль, что качество не может рассматриваться как мера соответствия требованиям проектной документации. Соблюдения качества в терминах границ допусков недостаточно.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Необходимо постоянно стремиться к номиналу, к уменьшению разброса даже внутри границ, установленных проектом.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Три базовых принципа Taguchi: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Качество должно проектироваться, а не проверяться;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Качество достигается минимизацией отклонений от цели. Продукт должен проектироваться так, чтобы быть защищенным от неконтролируемых факторов окружения;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- Стоимость качества должна измеряться как функция отклонения от стандарта, а потери должны подсчитываться по всей системе.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>
            <a:spLocks noGrp="1"/>
          </p:cNvSpPr>
          <p:nvPr>
            <p:ph type="title"/>
          </p:nvPr>
        </p:nvSpPr>
        <p:spPr>
          <a:xfrm>
            <a:off x="1297500" y="136550"/>
            <a:ext cx="7038900" cy="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4. Сроки и риски.</a:t>
            </a:r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1"/>
          </p:nvPr>
        </p:nvSpPr>
        <p:spPr>
          <a:xfrm>
            <a:off x="1297500" y="592200"/>
            <a:ext cx="7038900" cy="38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Теперь остановимся на самом важном с точки зрения управления качеством проекта на технике планирования. Этап планирования является самым важным фактором влияющим на качество проекта. На этом этапе определяются задачи, бюджет и сроки проекта. Довольно часто планирование понимают только как составление графика работ, упуская из вида управление ресурсами, составление бюджета, управление рисками и качеством.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 sz="1200"/>
              <a:t>Поэтому полноценная техника планирования на практике должна включает в себя следующие этапы: 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 sz="1200"/>
              <a:t>- Определение целей проекта и их описание. Довольно часто проекты начинаются без четкой цели. 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 sz="1200"/>
              <a:t>- Определение технологических стадий. Для проекта должна быть выбрана технология реализации, определяющая стадии развития проекта. Одной из типичных ошибок планирования является несоответствие плана технологическому циклу. 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 sz="1200"/>
              <a:t>- Для технологических стадий необходимо определить список задач, указать их взаимосвязи (последовательность) и прогнозируемую длительность. 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 sz="1200"/>
              <a:t>- Необходимо согласовать вопрос о выделяемых проекту ресурсах. Довольно часто возникает ошибка планирования, связанная с тем, что некоторые дефицитные ресурсы используются одновременно в двух разных проектах в одно и тоже время. 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 sz="1200"/>
              <a:t>- Анализ и оценка рисков приводят к возникновению новых задач и к привлечению дополнительных ресурсов. 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 sz="1200"/>
              <a:t>- Определение цены ресурсов определяет бюджет. Одна из типичных ошибок заключается в том, что бюджет назначают, не обращая внимание на прогнозируемую себестоимость проекта. 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ru" sz="1200"/>
              <a:t>Бюджет и график работ и План управления качеством образуют формальный документ "План проекта". Довольно часто перед началом проекта некоторые из указанных документов отсутствуют, последствия этого и приводят к неудачам проекта.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1406</Words>
  <Application>Microsoft Office PowerPoint</Application>
  <PresentationFormat>Экран (16:9)</PresentationFormat>
  <Paragraphs>99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Montserrat</vt:lpstr>
      <vt:lpstr>Arial</vt:lpstr>
      <vt:lpstr>Lato</vt:lpstr>
      <vt:lpstr>Focus</vt:lpstr>
      <vt:lpstr>Тема: QA процесс, часть 1 (Инициализация, цели, приоритеты, сроки, риски).</vt:lpstr>
      <vt:lpstr>План</vt:lpstr>
      <vt:lpstr>Что такое QA.</vt:lpstr>
      <vt:lpstr>Презентация PowerPoint</vt:lpstr>
      <vt:lpstr>2. Инициализация (от англ. initialization, инициирование) — создание, активация, подготовка к работе, определение параметров. Приведение программы или устройства в состояние готовности к использованию</vt:lpstr>
      <vt:lpstr>Презентация PowerPoint</vt:lpstr>
      <vt:lpstr>3. Цели и приоритеты</vt:lpstr>
      <vt:lpstr>Презентация PowerPoint</vt:lpstr>
      <vt:lpstr>4. Сроки и риски.</vt:lpstr>
      <vt:lpstr>Презентация PowerPoint</vt:lpstr>
      <vt:lpstr>Презентация PowerPoint</vt:lpstr>
      <vt:lpstr>Процедуры управления рисками и оценка их влияния на качество проекта.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Задача</vt:lpstr>
      <vt:lpstr>Эскиз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QA процесс, часть 1 (Инициализация, цели, приоритеты, сроки, риски).</dc:title>
  <dc:creator>AlenaN</dc:creator>
  <cp:lastModifiedBy>Елена Бадина</cp:lastModifiedBy>
  <cp:revision>1</cp:revision>
  <dcterms:modified xsi:type="dcterms:W3CDTF">2022-12-04T09:59:56Z</dcterms:modified>
</cp:coreProperties>
</file>