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27EE1-BDB9-49FE-AA1F-E1DC1DBC439E}">
  <a:tblStyle styleId="{1F227EE1-BDB9-49FE-AA1F-E1DC1DBC4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264f81e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264f81e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264f81e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264f81e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f264f81e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f264f81e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264f81e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264f81e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264f81e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264f81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264f81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264f81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264f81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264f81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264f81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264f81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264f81e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264f81e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264f81e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264f81e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264f81e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264f81e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264f81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264f81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264f81e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264f81e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61725"/>
            <a:ext cx="50175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Тесты </a:t>
            </a:r>
            <a:r>
              <a:rPr lang="ru" sz="3000"/>
              <a:t>(типы тестов, организация тестов, создание тестов)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Урок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746750"/>
            <a:ext cx="7038900" cy="4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Ниже приведены советы по написанию тест кейсов: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азбейте функционал программы и начните составление тест кейсов для одной из её частей;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Используйте ранее составленные чек листы для создания общей структуры тест кейсов;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Начните с простых позитивных тестов; Помните о граничных значениях и классах эквивалентности;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Добавьте негативные тесты;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Уточните спорные моменты;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Подумайте, какие необычные сценарии можно проверить;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При необходимости измените, порядок тест кейсов, чтобы позитивные и приоритетные были на первом месте;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Не переходите к следующей части, пока не закончите предыдущую;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Используйте аналогичные тесты для остальных частей.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3000">
                <a:latin typeface="Lato"/>
                <a:ea typeface="Lato"/>
                <a:cs typeface="Lato"/>
                <a:sym typeface="Lato"/>
              </a:rPr>
              <a:t>Практическое задание: </a:t>
            </a:r>
            <a:endParaRPr sz="300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178600"/>
            <a:ext cx="7038900" cy="3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 тест кейсы, для формы входа в почтовый ящик.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Ответ: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ТК1: Внешний вид страницы для входа в почту.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ТК2: Авторизация зарегистрированного пользователя с помощью корректных данных.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ТК3: Авторизация с помощью корректного логина и некорректного пароля зарегистрированного пользователя.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ТК4: Авторизация с помощью корректного логина и пароля незарегистрированного пользователя.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ТК5: Авторизация с пустыми полями логина и пароля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Жизненный цикл тест кейса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0" y="1348875"/>
            <a:ext cx="541397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5873500" y="978500"/>
            <a:ext cx="31290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(Рисунок 1) очень похож на жизненный цикл бага. Вы </a:t>
            </a:r>
            <a:r>
              <a:rPr lang="r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создаете</a:t>
            </a:r>
            <a:r>
              <a:rPr lang="r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тест кейс, затем менеджер или заказчик проверяет тест кейсы, может их отредактировать, если были какие-то изменения в документации. После того как тест кейс отредактирован можно приступать к его выполнению. Формируют тестовые наборы, тестировщик проходит тест кейсы, выставляет статус ( пройден, не пройден, заблокирован). Если тест кейс не пройден, то необходимо при прохождении тест кейса писать новые комментарии и добавлять скриншоты, тем самым указывая на ошибку. В комментариях не описывается сам баг, а здесь пишется более краткий комментарий, например «Некорректно описаны шаги» или «Изменена документация. Устаревший тест кейс». Далее анализируется результат. Обновляется тест кейс, баг заносится в багтрекинговую систему. Ссылку на баг добавляют в комментарий к непройденному тест кейсу.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111300" y="1113675"/>
            <a:ext cx="70389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 тест кейса Вы можете скачать здесь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https://docs.google.com/spreadsheets/d/1ZkG5GW5C-R_BJU6eZcxwZSSsuH0xZ9y2NqFSp0IRAR0/edit#gid=335625805 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63" y="2458625"/>
            <a:ext cx="84105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тест кейсов в TestLink.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876050"/>
            <a:ext cx="70389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ассмотрим, где же мы можем хранить наши тест кейсы. Например, тест кейсы можно хранить в Excel, когда их сравнительно не много и пользуетесь ими только Вы.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 для всех остальных случаев существует множество различных программ для ведения тест кейсов, например TestRail, QaTraq. Самая ходовая из них - это TestLink.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Ещё одна причина, почему мы рассмотрим, и будем использовать для обучения TestLink, заключается в том, что это бесплатный сервис.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Атрибуты тест кейса в TestLink: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- ID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- Summary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- PreConditions (условие, которое необходимо выполнить для прохождения этого тест-кейса)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- Step actions (пишутся все шаги, которые необходимо выполнить)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- Expected Result( для каждого шага пишется ожидаемый результат)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Определения.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Организация тестов.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Виды тестовых случаев.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4. Структура тестовых случаев.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5. Жизненный цикл тест кейса.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6. Создание тест кейсов в TestLink.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Определения.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дизайн (Test Design) – это этап процесса тестирования ПО, на котором проектируются и создаются тестовые случаи (Test Case), в соответствии с определёнными ранее критериями качества и целями тестирования.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Тестовый набор (Test Suite) - это набор тестов реализующих бизнес-задачу, выполняемую тестируемой системой. Тестовый набор включает в себя, кроме тестовых сценариев, ещё и тестовые данные и правила их генерации.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 примере Test Suite можно рассмотреть так: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Test Suite - это кирпичная стена,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Test Case – это один кирпич из стены.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01100"/>
            <a:ext cx="70389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тестов.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698875"/>
            <a:ext cx="7038900" cy="21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Тестовый случай (Test Case) - это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Структура тест кейса имеет следующий вид: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Выполняемое действие (Action)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Ожидаемый результат (Expected result)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Результат теста (Test result)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i="1" lang="ru"/>
              <a:t>Пример: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Название кейса и его номер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1377600" y="28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{1F227EE1-BDB9-49FE-AA1F-E1DC1DBC439E}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Выполняемое действие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Ожидаемый результат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Результат прохождения кейса </a:t>
                      </a: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(passed/failed/blocked)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Нажать на кнопку "Войти".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Происходит переход на страницу "Authentication".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тестовых случаев.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91475"/>
            <a:ext cx="70389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кейсы разделяют по ожидаемому результату на позитивные и негативные: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Позитивный тест кейс использует только корректные данные и проверяет, что приложение правильно выполнило вызываемую функцию.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Негативный тест кейс оперирует как корректными так и некорректными данными (минимум 1 некорректный параметр) и ставит целью проверку исключительных ситуаций , а также проверяет, что вызываемая приложением функция не выполняется при срабатывании валидатора.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Тестовых Случаев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07675"/>
            <a:ext cx="7380300" cy="4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тест кейс имеет 3 основные составляющие: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PreConditions(Предусловия) – список действий, которые приводят систему к состоянию пригодному для проведения основной проверки. Либо список условий, выполнение которых говорит о том, что система находится в пригодном для проведения основного теста состояния.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Test Case Description(Описание тестового случая) – список действий, переводящих систему из одного состояния в другое, для получения результата, на основании которого можно сделать вывод о удовлетворении реализации, поставленным требованиям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PostConditions(Постусловия) –список действий, которые возвращают систему в первоначальное состояние.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Примечание: Post Conditions не является обязательной частью. Эта часть актуальна при автоматизированном тестировании, когда за один прогон можно наполнить базу даннях множеством некорректных документов. Поэтому желательно возвращать систему в первоначальное состояние.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316000"/>
            <a:ext cx="70389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много разных мнений об уровне детализации при написании тест кейсов, а также количестве проверок в одном тест кейсе. Все они по своему правильные, но главное - это то, что уровень детализации тест кейсов должен быть таков, чтобы обеспечивать разумное соотношение времени прохождения к тестовому покрытию.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Пример тест кейса 1: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0" y="1849088"/>
            <a:ext cx="68103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303125"/>
            <a:ext cx="70389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тест кейса 2: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Название: Проверка отображения страницы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Действие: Открыть страницу "Вход в систему"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Проверка: Проверьте, что отображаемая страница соответствует странице на рисунке 1 (и прилагаем изображение страницы "Вход в систему")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 примере 1 и 2 покрытие будет одинаковым, но вот время, которое потребуется для прохождения, будет разным. Второй пример нагляднее и проще.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Решение о виде тест кейса и детализации его описания принимает человек, ответственный за его создание - Тест Дизайнер или Тест Аналитик, который имеет опыт практического применения техник тест дизайна. Во многих компаниях нет штатного тест дизайнера, а написание тест кейсов доверяется обычным тестировщикам, что в случае недостаточной квалификации может привести к переделыванию тест кейсов.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361050"/>
            <a:ext cx="70389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 чтобы команда тестирования работала сплоченно и не отвлекалась по вопросам оформления тест кейсов, у всех должен быть единый шаблон или подход к их написанию.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Тест кейс должен быть однозначным и понятным - значение каждой фазы и слова, должно пониматься в единственно возможном смысле. Не используйте слова «плохо», «хорошо», «очевидно».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Тест кейс не должен быть слишком простым или слишком сложным, не используйте длинных, запутанных сложноподчинённых предложений (лучше разделить один шаг на несколько), сленга, метафор и аллегорий.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Текст должен быть точно определённым - тестироваться должно только, то, что описано в целях, не затрагивать другие области.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Тест кейс должен быть унифицированным – в рамках одного тест кейса использовать одни и те же термины, обозначения.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Тест кейс должен проверять одну функциональность и содержать до 10-ти шагов. Тест кейсов не должно быть слишком много, т.к. их потом трудно будет поддерживать.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Тест кейс-это как сценарий, по которому мы будем что-то проверять, они нужны для того чтобы не терять бдительность. Также тест кейсы используются для написания автотестов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