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f09c19dae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f09c19da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f09c19dae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f09c19dae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f09c19dae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f09c19dae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f09c19dae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f09c19da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f09c19da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f09c19da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f09c19da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f09c19da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f09c19da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f09c19da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f09c19da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f09c19da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f09c19da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f09c19da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f09c19da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f09c19da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f09c19dae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f09c19da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f09c19da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f09c19da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Дефекты (жизненный цикл дефекта, типы дефектов, описание дефектов).</a:t>
            </a:r>
            <a:endParaRPr sz="2400">
              <a:solidFill>
                <a:srgbClr val="9E9E9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Урок 8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297500" y="379800"/>
            <a:ext cx="7038900" cy="44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ru"/>
              <a:t>Серьезность (Severity) Градацию Severity мы рассматривали выше.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ru"/>
              <a:t>Шаги к воспроизведению(Steps to reproduce). Точное и понятное описание всех шагов, которые приводят к появлению дефекта, с учетом всех необходимых входных данных и т.д.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ru"/>
              <a:t>Фактический результат (Actual Result). Результат, к которому мы видим, выполнив все шаги воспроизведения.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ru"/>
              <a:t>Ожидаемый результат (Expected Result). Результат, который быть в соответствии с требованиями. Рассмотрим основные ошибки, которые совершаются при написании баг репортов.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ru"/>
              <a:t>Недостаточность предоставленных данных Не всегда одна и таже проблема проявляется при всех вводимых значениях и под любым вошедшим в систему пользователем, поэтому вносите все необходимые данные в баг репорт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ru"/>
              <a:t>Определение серьезности Часто происходит либо завышение, либо занижение серьезности дефекта, что может привести к неправильной очередности при решении проблемы.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ru"/>
              <a:t>Язык описания Часто при описании проблемы используются неправильная терминология или сложные речевые обороты, которые могут ввести в заблуждение человека, ответственного за решение проблемы.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ru"/>
              <a:t>Отсутствие ожидаемого результата Вы должны указать, какое поведение системы является нормальным для данной ситуации. Укажите пункт в требованиях, написанный тест кейс или Ваше личное мнение, если эта ситуация не была документирована.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Жизненный цикл дефекта.</a:t>
            </a:r>
            <a:endParaRPr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1121100"/>
            <a:ext cx="641032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1297500" y="187250"/>
            <a:ext cx="7038900" cy="11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Названия этапов жизни дефектов могут быть разными в разных баг-трекинговых системах, но суть их одна.</a:t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1297500" y="1338975"/>
            <a:ext cx="7038900" cy="31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ru" sz="1100"/>
              <a:t>Обнаружен (Submitted) – тестировщик нашел баг. 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ru" sz="1100"/>
              <a:t>Новый (New) – дефект успешно занесен в систему. После этого, в зависимости от решения менеджера проекта, баг может быть: 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ru" sz="1100"/>
              <a:t>Отклонен (Declined). По разным причинам дефект может и не считаться дефектом или считаться неактуальным дефектом, что вынуждает отклонить его. 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ru" sz="1100"/>
              <a:t>Отложен (Deferred). Исправление этого бага не несет ценности на данном этапе разработки или по другим, отсрочивающим его исправление причинам. 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ru" sz="1100"/>
              <a:t>Открыт (Opened). Ответственное лицо признало дефект дефектом, при чем таким, который нужно исправить. Когда наличие дефекта неопровержимо, его путь может привести к следующим статусам: 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ru" sz="1100"/>
              <a:t>Назначен (Assigned). Исправление текущего бага закреплено за определенным разработчиком. 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ru" sz="1100"/>
              <a:t>В разработке (In progress), показывает, что данный баг репорт уже назначен и находится на стадии исправления 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ru" sz="1100"/>
              <a:t>Исправлен (Fixed). Ответственный за исправление бага разработчик устранил дефект. В зависимости от того, исправил ли разработчик дефект, дефект может быть: 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ru" sz="1100"/>
              <a:t>Проверен (Verified). Тестировщик проверяет, действительно ли ответственный разработчик исправил дефект. Если бага больше не проявляется, то переводит его статус Verified. 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ru" sz="1100"/>
              <a:t>Повторно открыт (Reopened). Если баг не исправлен, тестировщик заново открывает баг. 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ru" sz="1100"/>
              <a:t>Закрытый (Сlosed). Баг окончательно устранен и больше не требует внимания команды – он объявляется закрытым. Это и есть основные этапы жизненного цикла дефекта. 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1297500" y="419000"/>
            <a:ext cx="7038900" cy="40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написании баг-репорта выбирается резолюция (Resolution) – пояснению к статусу. К примеру, дефект может быть закрыт, но причины закрытия могут быть разными: сделан, дубликат, отклонен. Набор резолюций зависит от выбранного процесса разработки. Базовый набор возможных резолюций: Unresolved, Fixed, Won‘t Fix, Duplicate, Cannot Reproduce, Verified.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Пример баг репорта Вы можете посмотреть здесь: https://drive.google.com/file/d/0B_SXnmXVP6nNVnFXLV9UY2FiZE0/view?usp=sharing Если Вы будете пользоваться всеми предложенными рекомендациями, то качество Ваших баг репортов будет на высоком уровне, и в процессе работы к вам будет меньше всего претензий от разработчиков.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И запомните, что дефект – это не просто ошибка разработчика, которую нужно найти и устранить. Дефект- это основной продукт работы тестировщика. В дальнейшем вашу квалификацию, как специалиста, будут оценивать по количеству найденных багов и по правильности их оформления. На базе состояний дефектов в системе учета может быть построено множество отчетов, позволяющих оценивать эффективность, как команды разработки, так и команды тестирования.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Определения.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2. Структура баг репорта.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3. Классификация дефектов.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4. Написание баг репорта.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5. Жизненный цикл дефекта.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Определения.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817550"/>
            <a:ext cx="7038900" cy="4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Дефект ( или баг (bug)) – ошибка в программе или системе, которая выдаёт неожиданный или не правильный результат. Есть ещё одно определение.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/>
              <a:t>Баг – это несоответствие между ожидаемым результатом (ОР) и фактическим результатом (ФР) Большинство багов возникает из-за ошибок, допущенных разработчиками в исходном коде программы или её дизайне. Баг - это жаргонное слово. По одной из версий, в 1946 году учёные Гарвардского университета, тестировавшие вычислительную машину нашли мотылька, застрявшего между контактами электромеханического реле. Извлечённое насекомое было вклеено скотчем в технический дневник с сопроводительной надписью: «First actual case of bug being found» («первый реальный случай, когда был найден жук»).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200"/>
              <a:t>Баг репорт - это документ, описывающий ситуацию или последовательность действий, приведшую к некорректной работе объекта тестирования, с указанием причин и ожидаемого результата. Error - ошибка пользователя, то есть он пытается неверно использовать программу. Например, вводит буквы в поля, где требуется вводить цифры (возраст, количество товара и т.п.). В качественной программе предусмотрены такие ситуации и выдаются сообщение об ошибке (error message). Failure — сбой (причём не обязательно аппаратный) в работе компонента, всей Урок № 8 программы или системы. То есть, существуют такие дефекты, которые приводят к сбоям и существуют такие, которые не приводят. UI-дефекты, например. 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баг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репорта.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307850"/>
            <a:ext cx="1709100" cy="33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 разных баг-трекинговых системах присутствуют разные поля для описания багов. В таблице ниже, собраны некоторые из них. Их Вы можете использовать для описания багов, пока не работаете с баг-трекинговой системой.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227" y="455200"/>
            <a:ext cx="4414250" cy="445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Классификация дефектов (Серьёзность и приоритет багов)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Серьезность Severity( ещё называют критичность) — это классификация дефектов, с точки зрения степени влияния на работоспособность ПО.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Приоритет Priority — это атрибут, указывающий на очредность выполнения задачи или устранения дефекта. Можно сказать, что это инструмент менеджера по планированию работ. Чем выше приоритет, тем быстрее нужно исправить дефект.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Severity выставляется тестировщиком Priority — менеджером, тимлидом или заказчиком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Градация Серьезности дефекта (Severity) 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969200"/>
            <a:ext cx="7638000" cy="4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S1 Блокирующая (Blocker) Блокирующая ошибка, приводящая приложение в нерабочее состояние, в результате которого дальнейшая работа с тестируемой системой или ее ключевыми функциями становится невозможна. Решение проблемы необходимо для дальнейшего функционирования системы.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/>
              <a:t>S2 Критическая (Critical) Критическая ошибка, неправильно работающая ключевая бизнес логика, дыра в системе безопасности, проблема, приведшая к временному падению сервера или приводящая в нерабочее состояние некоторую часть системы, без возможности решения проблемы, используя другие входные точки. Решение проблемы необходимо для дальнейшей работы с ключевыми функциями тестируемой системой.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/>
              <a:t>S3 Значительная (Major) Значительная ошибка, часть основной бизнес логики работает некорректно. Ошибка не критична или есть возможность для работы с тестируемой функцией, используя другие входные точки.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/>
              <a:t>S4 Незначительная (Minor) Незначительная ошибка, не нарушающая бизнес логику тестируемой части приложения, очевидная проблема пользовательского интерфейса.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200"/>
              <a:t>S5 Тривиальная (Trivial) Тривиальная ошибка, не касающаяся бизнес логики приложения, плохо воспроизводимая проблема, малозаметная посредствам пользовательского интерфейса, проблема сторонних библиотек или сервисов, проблема, не оказывающая никакого влияния на общее качество продукта.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Градация Приоритета дефекта (Priority) 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979050"/>
            <a:ext cx="70389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P1 Высокий (High) Ошибка должна быть исправлена как можно быстрее, т.к. ее наличие является критической для проекта.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P2 Средний (Medium) Ошибка должна быть исправлена, ее наличие не является критичной, но требует обязательного решения.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P3 Низкий (Low) Ошибка должна быть исправлена, ее наличие не является критичной, и не требует срочного решения.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С помощью такой классификации организована работа многих систем отслеживания ошибок, в том числе Jira. Также может быть срочный(Urgent) и неотложный(Immediate) приоритет исправления дефекта.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Написание баг репорта. 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075600"/>
            <a:ext cx="70389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Обязательными полями баг репорта являются: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300"/>
              <a:buChar char="➢"/>
            </a:pPr>
            <a:r>
              <a:rPr lang="ru"/>
              <a:t>краткое описание (Summary),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ru"/>
              <a:t>серьезность (Severity),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ru"/>
              <a:t>шаги к воспроизведению (Steps to reproduce),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ru"/>
              <a:t>фактический результат (Actual Result),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ru"/>
              <a:t>ожидаемый результат (Expected Result).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Краткое описание(Bug Summary),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В одном предложение вам надо коротко и ясно, используя правильную терминологию сказать, что и где не работает.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Например: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1. Приложение зависает, при попытке сохранения текстового файла размером больше 50Мб.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ru"/>
              <a:t>2. Данные на форме "Профайл" не сохраняются после нажатия кнопки "Сохранить".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464050"/>
            <a:ext cx="7038900" cy="40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Составьте предложение, в котором факты дефекта изложены в следующей последовательности: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Что?: Что происходит или не происходит согласно спецификации или вашему представлению о нормальной работе программного продукта. При этом указывайте на наличие или отсутствие объекта проблемы, а не на его содержание (его указывают в описании). Если содержание проблемы варьируется, все известные варианты указываются в описании.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Где?: В каком месте интерфейса пользователя или архитектуры программного продукта находится проблема. Причем, начинайте предложение с существительного, а не предлога.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Когда?: В какой момент работы программного продукта, по наступлению, какого события или при каких условиях проблема проявляется.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Описывать Summary лучше всего, отвечая на вопросы именно в таком порядке «Что? Где? Когда?» В таком виде незнакомые дефекты удобнее сортировать по summary как показывает практика (ведь, скорее всего, именно среди дефектов других инженеров будет производиться поиск дубликатов).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