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61" r:id="rId13"/>
    <p:sldId id="264" r:id="rId14"/>
    <p:sldId id="265" r:id="rId15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25D"/>
    <a:srgbClr val="F6FCAE"/>
    <a:srgbClr val="74DE9C"/>
    <a:srgbClr val="FDD000"/>
    <a:srgbClr val="0000FF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5" autoAdjust="0"/>
  </p:normalViewPr>
  <p:slideViewPr>
    <p:cSldViewPr>
      <p:cViewPr varScale="1">
        <p:scale>
          <a:sx n="61" d="100"/>
          <a:sy n="61" d="100"/>
        </p:scale>
        <p:origin x="-1104" y="-8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CE2A0-0952-478D-971A-E8F1B9FF695F}" type="datetimeFigureOut">
              <a:rPr lang="ko-KR" altLang="en-US" smtClean="0"/>
              <a:t>2012-09-17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0DA0-0064-42D0-8D6A-7D99BB3DC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0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오감으로 무엇인가를 느끼고 경험한다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들자면 낮에 듣는 음악과 밤에 듣는 음악의 차이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음악게임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탭소닉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하면서 듣는 음악과 가만히 앉아서 듣는 음악의 차이</a:t>
            </a:r>
            <a:endParaRPr lang="en-US" altLang="ko-KR" dirty="0" smtClean="0"/>
          </a:p>
          <a:p>
            <a:r>
              <a:rPr lang="ko-KR" altLang="en-US" dirty="0" err="1" smtClean="0"/>
              <a:t>스마트폰을</a:t>
            </a:r>
            <a:r>
              <a:rPr lang="ko-KR" altLang="en-US" dirty="0" smtClean="0"/>
              <a:t> 이용해서 사용자가 음악을 들으면서 더 많은 감정을 느끼게 도와줄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D0DA0-0064-42D0-8D6A-7D99BB3DC8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7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fil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94244" y="1500700"/>
            <a:ext cx="7447760" cy="5821692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25979" y="421435"/>
            <a:ext cx="266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800" spc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1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992247"/>
            <a:ext cx="792000" cy="5580000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pic>
        <p:nvPicPr>
          <p:cNvPr id="20" name="그림 19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1" name="그림 20" descr="ope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9756" y="124865"/>
            <a:ext cx="847300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 smtClean="0"/>
              <a:t>projec</a:t>
            </a:r>
            <a:endParaRPr lang="en-US" altLang="ko-KR" dirty="0" smtClean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endParaRPr lang="ko-KR" altLang="en-US" dirty="0"/>
          </a:p>
        </p:txBody>
      </p:sp>
      <p:pic>
        <p:nvPicPr>
          <p:cNvPr id="13" name="그림 12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5" name="그림 14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6660000" cy="502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목차 내용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9034513" y="1277999"/>
            <a:ext cx="693746" cy="502200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8326980" y="5937740"/>
            <a:ext cx="205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5400000">
            <a:off x="9028980" y="630000"/>
            <a:ext cx="648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5" name="그림 14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26" name="그림 2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7" name="그림 2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2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2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31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_ 큰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3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1999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000" b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sp>
        <p:nvSpPr>
          <p:cNvPr id="10" name="그림 개체 틀 8"/>
          <p:cNvSpPr>
            <a:spLocks noGrp="1"/>
          </p:cNvSpPr>
          <p:nvPr>
            <p:ph type="pic" sz="quarter" idx="17"/>
          </p:nvPr>
        </p:nvSpPr>
        <p:spPr>
          <a:xfrm>
            <a:off x="7344000" y="5148378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sp>
        <p:nvSpPr>
          <p:cNvPr id="11" name="그림 개체 틀 8"/>
          <p:cNvSpPr>
            <a:spLocks noGrp="1"/>
          </p:cNvSpPr>
          <p:nvPr>
            <p:ph type="pic" sz="quarter" idx="18"/>
          </p:nvPr>
        </p:nvSpPr>
        <p:spPr>
          <a:xfrm>
            <a:off x="7344000" y="3858252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19"/>
          </p:nvPr>
        </p:nvSpPr>
        <p:spPr>
          <a:xfrm>
            <a:off x="7344000" y="2568126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pic>
        <p:nvPicPr>
          <p:cNvPr id="16" name="그림 1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7" name="그림 1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8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9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6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큰 키워드 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4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7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7" r:id="rId5"/>
    <p:sldLayoutId id="2147483654" r:id="rId6"/>
    <p:sldLayoutId id="2147483656" r:id="rId7"/>
    <p:sldLayoutId id="2147483655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TheFinestArtist\Desktop\CS Proj PPT\pop_yellow_lp_player_lp_default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2851"/>
            <a:ext cx="6348412" cy="63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projec</a:t>
            </a:r>
            <a:endParaRPr lang="en-US" altLang="ko-KR" dirty="0" smtClean="0"/>
          </a:p>
          <a:p>
            <a:r>
              <a:rPr lang="en-US" altLang="ko-KR" dirty="0" smtClean="0"/>
              <a:t>proposal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996" y="3024547"/>
            <a:ext cx="6498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MusiCon</a:t>
            </a:r>
            <a:endParaRPr lang="en-US" altLang="ko-KR" sz="6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6318808" y="4428703"/>
            <a:ext cx="4104456" cy="1979487"/>
          </a:xfrm>
        </p:spPr>
        <p:txBody>
          <a:bodyPr/>
          <a:lstStyle/>
          <a:p>
            <a:pPr algn="l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Kim Tae Hwan</a:t>
            </a:r>
          </a:p>
          <a:p>
            <a:pPr algn="l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Hyun 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Cheol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Hwan </a:t>
            </a:r>
          </a:p>
          <a:p>
            <a:pPr algn="l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		Han 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Gyeol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Lee 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Ui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Hyeon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4122" y="6677529"/>
            <a:ext cx="147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  UTOPIA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841500" y="1277998"/>
            <a:ext cx="7200000" cy="25728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needs basic Music Player, Timer and Alarm.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The new UX should be easier to use. If it makes the user confuse, there is no reason to change UX. Our goal is no explanation about new UX.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Decreasing the number of touches to use new UX is important.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It should be easy to add new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Utils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or Functions for nex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 generation.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1841453" y="218880"/>
            <a:ext cx="3030578" cy="717435"/>
          </a:xfrm>
        </p:spPr>
        <p:txBody>
          <a:bodyPr/>
          <a:lstStyle/>
          <a:p>
            <a:r>
              <a:rPr lang="en-US" altLang="ko-KR" sz="2000" dirty="0"/>
              <a:t>9</a:t>
            </a:r>
            <a:endParaRPr lang="en-US" altLang="ko-KR" sz="2000" dirty="0" smtClean="0"/>
          </a:p>
          <a:p>
            <a:r>
              <a:rPr lang="en-US" altLang="ko-KR" sz="2000" dirty="0" smtClean="0"/>
              <a:t>Non-Functional</a:t>
            </a:r>
          </a:p>
          <a:p>
            <a:r>
              <a:rPr lang="en-US" altLang="ko-KR" sz="2000" dirty="0" smtClean="0"/>
              <a:t> Requirement</a:t>
            </a:r>
            <a:endParaRPr lang="ko-KR" altLang="en-US" sz="2000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841499" y="4684089"/>
            <a:ext cx="7200000" cy="2768950"/>
          </a:xfrm>
        </p:spPr>
        <p:txBody>
          <a:bodyPr/>
          <a:lstStyle/>
          <a:p>
            <a:r>
              <a:rPr lang="en-US" altLang="ko-KR" dirty="0" smtClean="0"/>
              <a:t>Functionality</a:t>
            </a:r>
            <a:endParaRPr lang="en-US" altLang="ko-KR" dirty="0" smtClean="0"/>
          </a:p>
          <a:p>
            <a:r>
              <a:rPr lang="en-US" altLang="ko-KR" dirty="0" smtClean="0"/>
              <a:t>Usability</a:t>
            </a:r>
            <a:endParaRPr lang="en-US" altLang="ko-KR" dirty="0" smtClean="0"/>
          </a:p>
          <a:p>
            <a:r>
              <a:rPr lang="en-US" altLang="ko-KR" dirty="0" smtClean="0"/>
              <a:t>Efficiency</a:t>
            </a:r>
          </a:p>
          <a:p>
            <a:r>
              <a:rPr lang="en-US" altLang="ko-KR" dirty="0" smtClean="0"/>
              <a:t>Maintainability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10" name="그림 9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11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1600" dirty="0" smtClean="0"/>
              <a:t>Music</a:t>
            </a:r>
            <a:endParaRPr lang="en-US" altLang="ko-KR" dirty="0" smtClean="0"/>
          </a:p>
        </p:txBody>
      </p:sp>
      <p:sp>
        <p:nvSpPr>
          <p:cNvPr id="12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1600" dirty="0" smtClean="0"/>
              <a:t>Sense</a:t>
            </a:r>
            <a:endParaRPr lang="en-US" altLang="ko-KR" dirty="0" smtClean="0"/>
          </a:p>
        </p:txBody>
      </p:sp>
      <p:pic>
        <p:nvPicPr>
          <p:cNvPr id="15" name="그림 14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4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rot="5400000">
            <a:off x="8047980" y="1615814"/>
            <a:ext cx="261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9217980" y="6862795"/>
            <a:ext cx="27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3298814"/>
            <a:ext cx="1258827" cy="1258827"/>
          </a:xfrm>
          <a:prstGeom prst="rect">
            <a:avLst/>
          </a:prstGeom>
        </p:spPr>
      </p:pic>
      <p:pic>
        <p:nvPicPr>
          <p:cNvPr id="22" name="그림 21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567" y="5209452"/>
            <a:ext cx="1258827" cy="1258827"/>
          </a:xfrm>
          <a:prstGeom prst="rect">
            <a:avLst/>
          </a:prstGeom>
        </p:spPr>
      </p:pic>
      <p:sp>
        <p:nvSpPr>
          <p:cNvPr id="23" name="텍스트 개체 틀 17"/>
          <p:cNvSpPr txBox="1">
            <a:spLocks/>
          </p:cNvSpPr>
          <p:nvPr/>
        </p:nvSpPr>
        <p:spPr>
          <a:xfrm>
            <a:off x="8776687" y="3352227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400" dirty="0" smtClean="0"/>
              <a:t>UX</a:t>
            </a:r>
            <a:endParaRPr lang="en-US" altLang="ko-KR" sz="2000" dirty="0" smtClean="0"/>
          </a:p>
        </p:txBody>
      </p:sp>
      <p:sp>
        <p:nvSpPr>
          <p:cNvPr id="24" name="텍스트 개체 틀 17"/>
          <p:cNvSpPr txBox="1">
            <a:spLocks/>
          </p:cNvSpPr>
          <p:nvPr/>
        </p:nvSpPr>
        <p:spPr>
          <a:xfrm>
            <a:off x="8776980" y="526286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400" dirty="0" smtClean="0"/>
              <a:t>UX</a:t>
            </a:r>
            <a:endParaRPr lang="en-US" altLang="ko-KR" dirty="0" smtClean="0"/>
          </a:p>
        </p:txBody>
      </p:sp>
      <p:pic>
        <p:nvPicPr>
          <p:cNvPr id="25" name="그림 24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0140" y="4786768"/>
            <a:ext cx="325681" cy="165600"/>
          </a:xfrm>
          <a:prstGeom prst="rect">
            <a:avLst/>
          </a:prstGeom>
        </p:spPr>
      </p:pic>
      <p:pic>
        <p:nvPicPr>
          <p:cNvPr id="26" name="그림 25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2140" y="3500288"/>
            <a:ext cx="1258827" cy="1258827"/>
          </a:xfrm>
          <a:prstGeom prst="rect">
            <a:avLst/>
          </a:prstGeom>
        </p:spPr>
      </p:pic>
      <p:sp>
        <p:nvSpPr>
          <p:cNvPr id="27" name="텍스트 개체 틀 17"/>
          <p:cNvSpPr txBox="1">
            <a:spLocks/>
          </p:cNvSpPr>
          <p:nvPr/>
        </p:nvSpPr>
        <p:spPr>
          <a:xfrm>
            <a:off x="6985553" y="3553701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400" dirty="0" smtClean="0"/>
              <a:t>UX</a:t>
            </a:r>
            <a:endParaRPr lang="en-US" altLang="ko-KR" sz="2000" dirty="0" smtClean="0"/>
          </a:p>
        </p:txBody>
      </p:sp>
      <p:pic>
        <p:nvPicPr>
          <p:cNvPr id="28" name="그림 27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2433" y="5410926"/>
            <a:ext cx="1258827" cy="1258827"/>
          </a:xfrm>
          <a:prstGeom prst="rect">
            <a:avLst/>
          </a:prstGeom>
        </p:spPr>
      </p:pic>
      <p:sp>
        <p:nvSpPr>
          <p:cNvPr id="29" name="텍스트 개체 틀 17"/>
          <p:cNvSpPr txBox="1">
            <a:spLocks/>
          </p:cNvSpPr>
          <p:nvPr/>
        </p:nvSpPr>
        <p:spPr>
          <a:xfrm>
            <a:off x="6985846" y="5464339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400" dirty="0" smtClean="0"/>
              <a:t>UX</a:t>
            </a:r>
            <a:endParaRPr lang="en-US" altLang="ko-KR" dirty="0" smtClean="0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4470577" y="2034260"/>
            <a:ext cx="261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5640577" y="7281241"/>
            <a:ext cx="27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6164" y="3717260"/>
            <a:ext cx="1258827" cy="1258827"/>
          </a:xfrm>
          <a:prstGeom prst="rect">
            <a:avLst/>
          </a:prstGeom>
        </p:spPr>
      </p:pic>
      <p:pic>
        <p:nvPicPr>
          <p:cNvPr id="33" name="그림 32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6164" y="5627898"/>
            <a:ext cx="1258827" cy="1258827"/>
          </a:xfrm>
          <a:prstGeom prst="rect">
            <a:avLst/>
          </a:prstGeom>
        </p:spPr>
      </p:pic>
      <p:sp>
        <p:nvSpPr>
          <p:cNvPr id="34" name="텍스트 개체 틀 17"/>
          <p:cNvSpPr txBox="1">
            <a:spLocks/>
          </p:cNvSpPr>
          <p:nvPr/>
        </p:nvSpPr>
        <p:spPr>
          <a:xfrm>
            <a:off x="5199577" y="3770673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marR="0" lvl="0" indent="-391146" algn="ctr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B25D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UX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42B25D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5" name="텍스트 개체 틀 17"/>
          <p:cNvSpPr txBox="1">
            <a:spLocks/>
          </p:cNvSpPr>
          <p:nvPr/>
        </p:nvSpPr>
        <p:spPr>
          <a:xfrm>
            <a:off x="5199577" y="5681311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400" dirty="0" smtClean="0"/>
              <a:t>UX</a:t>
            </a:r>
            <a:endParaRPr lang="en-US" altLang="ko-KR" dirty="0" smtClean="0"/>
          </a:p>
        </p:txBody>
      </p:sp>
      <p:pic>
        <p:nvPicPr>
          <p:cNvPr id="36" name="그림 35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2737" y="5205214"/>
            <a:ext cx="325680" cy="165600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rot="5400000">
            <a:off x="6256846" y="1817288"/>
            <a:ext cx="261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 descr="p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7538" y="4988242"/>
            <a:ext cx="328617" cy="167093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 rot="5400000">
            <a:off x="7426846" y="7064269"/>
            <a:ext cx="27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Our main technical challenge is UX(User Experience).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need to construct “easy to use” UX within small smartphone screen.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also have other challenges such as making apps for both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iOS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and Android, graphic designing which appropriate for new UX.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smtClean="0"/>
              <a:t>10</a:t>
            </a:r>
            <a:endParaRPr lang="en-US" altLang="ko-KR" sz="2000" dirty="0" smtClean="0"/>
          </a:p>
          <a:p>
            <a:r>
              <a:rPr lang="en-US" altLang="ko-KR" sz="2000" dirty="0" smtClean="0"/>
              <a:t>Technical Challenges</a:t>
            </a:r>
            <a:endParaRPr lang="ko-KR" altLang="en-US" sz="2000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6"/>
          </p:nvPr>
        </p:nvSpPr>
        <p:spPr>
          <a:xfrm>
            <a:off x="1841499" y="4392779"/>
            <a:ext cx="3060000" cy="720000"/>
          </a:xfrm>
        </p:spPr>
        <p:txBody>
          <a:bodyPr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43" name="텍스트 개체 틀 41"/>
          <p:cNvSpPr txBox="1">
            <a:spLocks/>
          </p:cNvSpPr>
          <p:nvPr/>
        </p:nvSpPr>
        <p:spPr>
          <a:xfrm>
            <a:off x="1841452" y="5184787"/>
            <a:ext cx="3060000" cy="720000"/>
          </a:xfrm>
          <a:prstGeom prst="rect">
            <a:avLst/>
          </a:prstGeom>
        </p:spPr>
        <p:txBody>
          <a:bodyPr lIns="0" tIns="0" rIns="0" bIns="0"/>
          <a:lstStyle/>
          <a:p>
            <a:pPr marL="391146" marR="0" lvl="0" indent="-391146" algn="ctr" defTabSz="1043056" rtl="0" eaLnBrk="1" fontAlgn="auto" latinLnBrk="1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D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Experience</a:t>
            </a:r>
            <a:endParaRPr kumimoji="0" lang="ko-KR" altLang="en-US" sz="4500" b="1" i="0" u="none" strike="noStrike" kern="1200" cap="none" spc="0" normalizeH="0" baseline="0" noProof="0" dirty="0">
              <a:ln>
                <a:noFill/>
              </a:ln>
              <a:solidFill>
                <a:srgbClr val="FDD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4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4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841498" y="1277999"/>
            <a:ext cx="7141605" cy="428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will make two awesome apps. (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iOS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/Android)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will have software development experience.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can make friends who are really good in Computer Science or Design.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get to know cool Professors who can always supervise for us.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can test new User Experience.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can improve our apps for users.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get to have more Users.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What We Learn?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smtClean="0"/>
              <a:t>11</a:t>
            </a:r>
            <a:endParaRPr lang="en-US" altLang="ko-KR" sz="2000" dirty="0" smtClean="0"/>
          </a:p>
          <a:p>
            <a:r>
              <a:rPr lang="en-US" altLang="ko-KR" sz="2000" dirty="0" smtClean="0"/>
              <a:t>Justification</a:t>
            </a:r>
            <a:endParaRPr lang="ko-KR" altLang="en-US" sz="2000" dirty="0"/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Please feel free to ask a question.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questions.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smtClean="0"/>
              <a:t>12</a:t>
            </a:r>
            <a:endParaRPr lang="en-US" altLang="ko-KR" sz="2000" dirty="0" smtClean="0"/>
          </a:p>
          <a:p>
            <a:r>
              <a:rPr lang="en-US" altLang="ko-KR" sz="2000" dirty="0" smtClean="0"/>
              <a:t>Question &amp; Answer</a:t>
            </a:r>
            <a:endParaRPr lang="ko-KR" altLang="en-US" sz="2000" dirty="0"/>
          </a:p>
        </p:txBody>
      </p:sp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This is the end of our presentation.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t</a:t>
            </a:r>
            <a:r>
              <a:rPr lang="en-US" altLang="ko-KR" dirty="0" smtClean="0"/>
              <a:t>hank </a:t>
            </a:r>
            <a:r>
              <a:rPr lang="en-US" altLang="ko-KR" dirty="0" smtClean="0"/>
              <a:t>you.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smtClean="0"/>
              <a:t>13</a:t>
            </a:r>
            <a:endParaRPr lang="en-US" altLang="ko-KR" sz="2000" dirty="0" smtClean="0"/>
          </a:p>
          <a:p>
            <a:r>
              <a:rPr lang="en-US" altLang="ko-KR" sz="2000" dirty="0"/>
              <a:t>E</a:t>
            </a:r>
            <a:r>
              <a:rPr lang="en-US" altLang="ko-KR" sz="2000" dirty="0" smtClean="0"/>
              <a:t>nd</a:t>
            </a:r>
            <a:endParaRPr lang="ko-KR" altLang="en-US" sz="2000" dirty="0"/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Problem Statement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Business Purpose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Prospective Users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Use Case Diagram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Use Case List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Non-Functional Requirement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Technical Challenges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Justification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01</a:t>
            </a: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02</a:t>
            </a: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03</a:t>
            </a: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04</a:t>
            </a: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05</a:t>
            </a: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06</a:t>
            </a: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07</a:t>
            </a: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08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dirty="0" smtClean="0"/>
              <a:t>1</a:t>
            </a:r>
          </a:p>
          <a:p>
            <a:r>
              <a:rPr lang="en-US" altLang="ko-KR" sz="2000" dirty="0" smtClean="0"/>
              <a:t>Contents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841500" y="1277999"/>
            <a:ext cx="7033592" cy="190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There are 5 senses, Watch, Touch, Hear, Taste, Smell.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With these senses, we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experience Music.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There is no other app which help us feel the Music with other senses except Listening.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With smart phone, we can add watching and touching.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dirty="0" smtClean="0"/>
              <a:t>2</a:t>
            </a:r>
          </a:p>
          <a:p>
            <a:r>
              <a:rPr lang="en-US" altLang="ko-KR" sz="2000" dirty="0" smtClean="0"/>
              <a:t>Problem Statement</a:t>
            </a:r>
            <a:endParaRPr lang="ko-KR" altLang="en-US" sz="20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2417563" y="4140671"/>
            <a:ext cx="5557429" cy="7200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Music       Sense</a:t>
            </a:r>
            <a:endParaRPr lang="ko-KR" altLang="en-US" dirty="0"/>
          </a:p>
        </p:txBody>
      </p:sp>
      <p:pic>
        <p:nvPicPr>
          <p:cNvPr id="9" name="그림 8" descr="p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6600" y="4203437"/>
            <a:ext cx="286513" cy="28651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16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1800" dirty="0" smtClean="0"/>
              <a:t>Music</a:t>
            </a:r>
            <a:endParaRPr lang="en-US" altLang="ko-KR" sz="1800" dirty="0" smtClean="0"/>
          </a:p>
        </p:txBody>
      </p:sp>
      <p:sp>
        <p:nvSpPr>
          <p:cNvPr id="17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1800" dirty="0" smtClean="0"/>
              <a:t>Sense</a:t>
            </a:r>
            <a:endParaRPr lang="en-US" altLang="ko-KR" sz="1800" dirty="0" smtClean="0"/>
          </a:p>
        </p:txBody>
      </p:sp>
      <p:pic>
        <p:nvPicPr>
          <p:cNvPr id="18" name="그림 17" descr="p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1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rot="5400000">
            <a:off x="8047980" y="1611000"/>
            <a:ext cx="261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9217980" y="6857981"/>
            <a:ext cx="27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3294000"/>
            <a:ext cx="1258827" cy="1258827"/>
          </a:xfrm>
          <a:prstGeom prst="rect">
            <a:avLst/>
          </a:prstGeom>
        </p:spPr>
      </p:pic>
      <p:pic>
        <p:nvPicPr>
          <p:cNvPr id="22" name="그림 21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567" y="5204638"/>
            <a:ext cx="1258827" cy="1258827"/>
          </a:xfrm>
          <a:prstGeom prst="rect">
            <a:avLst/>
          </a:prstGeom>
        </p:spPr>
      </p:pic>
      <p:sp>
        <p:nvSpPr>
          <p:cNvPr id="23" name="텍스트 개체 틀 17"/>
          <p:cNvSpPr txBox="1">
            <a:spLocks/>
          </p:cNvSpPr>
          <p:nvPr/>
        </p:nvSpPr>
        <p:spPr>
          <a:xfrm>
            <a:off x="8776687" y="3347413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 err="1" smtClean="0"/>
              <a:t>Naver</a:t>
            </a:r>
            <a:endParaRPr lang="en-US" altLang="ko-KR" sz="2000" dirty="0" smtClean="0"/>
          </a:p>
        </p:txBody>
      </p:sp>
      <p:sp>
        <p:nvSpPr>
          <p:cNvPr id="24" name="텍스트 개체 틀 17"/>
          <p:cNvSpPr txBox="1">
            <a:spLocks/>
          </p:cNvSpPr>
          <p:nvPr/>
        </p:nvSpPr>
        <p:spPr>
          <a:xfrm>
            <a:off x="8776980" y="5258051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 smtClean="0"/>
              <a:t>Tab Bar</a:t>
            </a:r>
            <a:endParaRPr lang="en-US" altLang="ko-KR" sz="2000" dirty="0" smtClean="0"/>
          </a:p>
        </p:txBody>
      </p:sp>
      <p:pic>
        <p:nvPicPr>
          <p:cNvPr id="25" name="그림 24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0140" y="4781954"/>
            <a:ext cx="325681" cy="165600"/>
          </a:xfrm>
          <a:prstGeom prst="rect">
            <a:avLst/>
          </a:prstGeom>
        </p:spPr>
      </p:pic>
      <p:pic>
        <p:nvPicPr>
          <p:cNvPr id="26" name="그림 25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2140" y="3294000"/>
            <a:ext cx="1258827" cy="1258827"/>
          </a:xfrm>
          <a:prstGeom prst="rect">
            <a:avLst/>
          </a:prstGeom>
        </p:spPr>
      </p:pic>
      <p:sp>
        <p:nvSpPr>
          <p:cNvPr id="27" name="텍스트 개체 틀 17"/>
          <p:cNvSpPr txBox="1">
            <a:spLocks/>
          </p:cNvSpPr>
          <p:nvPr/>
        </p:nvSpPr>
        <p:spPr>
          <a:xfrm>
            <a:off x="6985553" y="3347413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 smtClean="0"/>
              <a:t>Melon</a:t>
            </a:r>
          </a:p>
        </p:txBody>
      </p:sp>
      <p:pic>
        <p:nvPicPr>
          <p:cNvPr id="28" name="그림 27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2433" y="5204638"/>
            <a:ext cx="1258827" cy="1258827"/>
          </a:xfrm>
          <a:prstGeom prst="rect">
            <a:avLst/>
          </a:prstGeom>
        </p:spPr>
      </p:pic>
      <p:sp>
        <p:nvSpPr>
          <p:cNvPr id="29" name="텍스트 개체 틀 17"/>
          <p:cNvSpPr txBox="1">
            <a:spLocks/>
          </p:cNvSpPr>
          <p:nvPr/>
        </p:nvSpPr>
        <p:spPr>
          <a:xfrm>
            <a:off x="6985846" y="5258051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 smtClean="0"/>
              <a:t>Tab Bar</a:t>
            </a:r>
            <a:endParaRPr lang="en-US" altLang="ko-KR" sz="2000" dirty="0" smtClean="0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4470577" y="1611000"/>
            <a:ext cx="261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5640577" y="6857981"/>
            <a:ext cx="27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6164" y="3294000"/>
            <a:ext cx="1258827" cy="1258827"/>
          </a:xfrm>
          <a:prstGeom prst="rect">
            <a:avLst/>
          </a:prstGeom>
        </p:spPr>
      </p:pic>
      <p:pic>
        <p:nvPicPr>
          <p:cNvPr id="33" name="그림 32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6164" y="5204638"/>
            <a:ext cx="1258827" cy="1258827"/>
          </a:xfrm>
          <a:prstGeom prst="rect">
            <a:avLst/>
          </a:prstGeom>
        </p:spPr>
      </p:pic>
      <p:sp>
        <p:nvSpPr>
          <p:cNvPr id="34" name="텍스트 개체 틀 17"/>
          <p:cNvSpPr txBox="1">
            <a:spLocks/>
          </p:cNvSpPr>
          <p:nvPr/>
        </p:nvSpPr>
        <p:spPr>
          <a:xfrm>
            <a:off x="5199577" y="3347413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marR="0" lvl="0" indent="-391146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 smtClean="0"/>
              <a:t>Pre-installed </a:t>
            </a:r>
          </a:p>
          <a:p>
            <a:pPr marL="391146" marR="0" lvl="0" indent="-391146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 smtClean="0"/>
              <a:t>Music Player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42B25D"/>
              </a:solidFill>
              <a:effectLst/>
              <a:uLnTx/>
              <a:uFillTx/>
            </a:endParaRPr>
          </a:p>
        </p:txBody>
      </p:sp>
      <p:sp>
        <p:nvSpPr>
          <p:cNvPr id="35" name="텍스트 개체 틀 17"/>
          <p:cNvSpPr txBox="1">
            <a:spLocks/>
          </p:cNvSpPr>
          <p:nvPr/>
        </p:nvSpPr>
        <p:spPr>
          <a:xfrm>
            <a:off x="5199577" y="5258051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 smtClean="0"/>
              <a:t>Tab Bar</a:t>
            </a:r>
            <a:endParaRPr lang="en-US" altLang="ko-KR" sz="2000" dirty="0" smtClean="0"/>
          </a:p>
        </p:txBody>
      </p:sp>
      <p:pic>
        <p:nvPicPr>
          <p:cNvPr id="36" name="그림 35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2737" y="4781954"/>
            <a:ext cx="325680" cy="165600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rot="5400000">
            <a:off x="6256846" y="1611000"/>
            <a:ext cx="261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 descr="p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7538" y="4781954"/>
            <a:ext cx="328617" cy="167093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 rot="5400000">
            <a:off x="7426846" y="6857981"/>
            <a:ext cx="27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There are many Music Player Apps in “App Store” and “Play Store”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Every Music Player App uses Tab Bar Interface with Table View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smtClean="0"/>
              <a:t>3</a:t>
            </a:r>
          </a:p>
          <a:p>
            <a:r>
              <a:rPr lang="en-US" altLang="ko-KR" sz="2000" dirty="0" smtClean="0"/>
              <a:t>Problem Statement</a:t>
            </a:r>
            <a:endParaRPr lang="ko-KR" altLang="en-US" sz="2000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6"/>
          </p:nvPr>
        </p:nvSpPr>
        <p:spPr>
          <a:xfrm>
            <a:off x="1841498" y="3492599"/>
            <a:ext cx="3505202" cy="720000"/>
          </a:xfrm>
        </p:spPr>
        <p:txBody>
          <a:bodyPr/>
          <a:lstStyle/>
          <a:p>
            <a:r>
              <a:rPr lang="en-US" altLang="ko-KR" dirty="0" smtClean="0"/>
              <a:t>Current</a:t>
            </a:r>
          </a:p>
          <a:p>
            <a:r>
              <a:rPr lang="en-US" altLang="ko-KR" dirty="0"/>
              <a:t>	</a:t>
            </a:r>
            <a:r>
              <a:rPr lang="en-US" altLang="ko-KR" sz="3200" dirty="0" smtClean="0"/>
              <a:t>Music Player</a:t>
            </a:r>
            <a:endParaRPr lang="ko-KR" altLang="en-US" sz="3200" dirty="0"/>
          </a:p>
        </p:txBody>
      </p:sp>
      <p:sp>
        <p:nvSpPr>
          <p:cNvPr id="43" name="텍스트 개체 틀 41"/>
          <p:cNvSpPr txBox="1">
            <a:spLocks/>
          </p:cNvSpPr>
          <p:nvPr/>
        </p:nvSpPr>
        <p:spPr>
          <a:xfrm>
            <a:off x="1841452" y="5580028"/>
            <a:ext cx="3060000" cy="720000"/>
          </a:xfrm>
          <a:prstGeom prst="rect">
            <a:avLst/>
          </a:prstGeom>
        </p:spPr>
        <p:txBody>
          <a:bodyPr lIns="0" tIns="0" rIns="0" bIns="0"/>
          <a:lstStyle/>
          <a:p>
            <a:pPr marL="391146" marR="0" lvl="0" indent="-391146" algn="l" defTabSz="1043056" rtl="0" eaLnBrk="1" fontAlgn="auto" latinLnBrk="1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D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User</a:t>
            </a:r>
            <a:r>
              <a:rPr kumimoji="0" lang="en-US" altLang="ko-KR" sz="3600" b="1" i="0" u="none" strike="noStrike" kern="1200" cap="none" spc="0" normalizeH="0" noProof="0" dirty="0" smtClean="0">
                <a:ln>
                  <a:noFill/>
                </a:ln>
                <a:solidFill>
                  <a:srgbClr val="FDD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DD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4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1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dirty="0"/>
              <a:t>4</a:t>
            </a:r>
            <a:endParaRPr lang="en-US" altLang="ko-KR" sz="2000" dirty="0" smtClean="0"/>
          </a:p>
          <a:p>
            <a:r>
              <a:rPr lang="en-US" altLang="ko-KR" sz="2000" dirty="0" smtClean="0"/>
              <a:t>Problem Statement</a:t>
            </a:r>
            <a:endParaRPr lang="ko-KR" altLang="en-US" sz="2000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841499" y="1277999"/>
            <a:ext cx="6552344" cy="428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Our major product will be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iOS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and Android application.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Product will be focused on giving users new experience, visually and tactual.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Our app will use “Slide bar navigation” UX which is used on “Facebook” app.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Our app will show users’ “Music Timeline”.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Our app uses whole new UX which has never been developed yet.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Our app will bring whole new sensation.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텍스트 개체 틀 10"/>
          <p:cNvSpPr>
            <a:spLocks noGrp="1"/>
          </p:cNvSpPr>
          <p:nvPr>
            <p:ph type="body" sz="quarter" idx="16"/>
          </p:nvPr>
        </p:nvSpPr>
        <p:spPr>
          <a:xfrm>
            <a:off x="1841499" y="6264000"/>
            <a:ext cx="6660000" cy="720000"/>
          </a:xfrm>
        </p:spPr>
        <p:txBody>
          <a:bodyPr/>
          <a:lstStyle/>
          <a:p>
            <a:r>
              <a:rPr lang="en-US" altLang="ko-KR" sz="6500" dirty="0" smtClean="0"/>
              <a:t>Our Product</a:t>
            </a:r>
            <a:endParaRPr lang="ko-KR" altLang="en-US" sz="6500" dirty="0"/>
          </a:p>
        </p:txBody>
      </p:sp>
      <p:pic>
        <p:nvPicPr>
          <p:cNvPr id="25" name="Picture 2" descr="C:\Users\TheFinestArtist\Desktop\CS Proj PPT\Apple logo icon - Alumin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103" y="1944427"/>
            <a:ext cx="1309341" cy="130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TheFinestArtist\Desktop\CS Proj PPT\Andro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550" y="3868137"/>
            <a:ext cx="1678744" cy="16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841498" y="1277999"/>
            <a:ext cx="7069597" cy="428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Provide new Music Player with “Slide bar Navigation” UX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Provide “Time Line” which shows a list of played music.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Provide “LP player” style UX, combining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gamification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Help users to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feel the music more sensitively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For Users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smtClean="0"/>
              <a:t>5</a:t>
            </a:r>
          </a:p>
          <a:p>
            <a:r>
              <a:rPr lang="en-US" altLang="ko-KR" sz="2000" dirty="0" smtClean="0"/>
              <a:t>Business Purpose</a:t>
            </a:r>
            <a:endParaRPr lang="ko-KR" altLang="en-US" sz="2000" dirty="0"/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2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841498" y="1277999"/>
            <a:ext cx="7177609" cy="428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Basically, every person who listens music with smartphone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Most people listen their music with smartphone.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We can say most people who has smartphone.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Our Users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/>
              <a:t>6</a:t>
            </a:r>
            <a:endParaRPr lang="en-US" altLang="ko-KR" sz="2000" dirty="0" smtClean="0"/>
          </a:p>
          <a:p>
            <a:r>
              <a:rPr lang="en-US" altLang="ko-KR" sz="2000" dirty="0" smtClean="0"/>
              <a:t>Prospective Users</a:t>
            </a:r>
            <a:endParaRPr lang="ko-KR" altLang="en-US" sz="2000" dirty="0"/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7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z="6000" dirty="0" smtClean="0"/>
              <a:t>Use Case Diagram</a:t>
            </a:r>
            <a:endParaRPr lang="ko-KR" altLang="en-US" sz="60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/>
              <a:t>7</a:t>
            </a:r>
            <a:endParaRPr lang="en-US" altLang="ko-KR" sz="2000" dirty="0" smtClean="0"/>
          </a:p>
          <a:p>
            <a:r>
              <a:rPr lang="en-US" altLang="ko-KR" sz="2000" dirty="0" smtClean="0"/>
              <a:t>Use </a:t>
            </a:r>
            <a:r>
              <a:rPr lang="en-US" altLang="ko-KR" sz="2000" dirty="0"/>
              <a:t>C</a:t>
            </a:r>
            <a:r>
              <a:rPr lang="en-US" altLang="ko-KR" sz="2000" dirty="0" smtClean="0"/>
              <a:t>ase Diagram</a:t>
            </a:r>
            <a:endParaRPr lang="ko-KR" altLang="en-US" sz="2000" dirty="0"/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50456" y="1548383"/>
            <a:ext cx="5724636" cy="4176464"/>
          </a:xfrm>
          <a:prstGeom prst="rect">
            <a:avLst/>
          </a:prstGeom>
          <a:solidFill>
            <a:srgbClr val="F6FCAE"/>
          </a:solidFill>
          <a:ln>
            <a:solidFill>
              <a:srgbClr val="FD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482604" y="1190988"/>
            <a:ext cx="3030578" cy="717435"/>
          </a:xfrm>
        </p:spPr>
        <p:txBody>
          <a:bodyPr/>
          <a:lstStyle/>
          <a:p>
            <a:r>
              <a:rPr lang="en-US" altLang="ko-KR" sz="2000" dirty="0" err="1" smtClean="0"/>
              <a:t>MusiCon</a:t>
            </a:r>
            <a:endParaRPr lang="ko-KR" altLang="en-US" sz="2000" dirty="0"/>
          </a:p>
        </p:txBody>
      </p:sp>
      <p:sp>
        <p:nvSpPr>
          <p:cNvPr id="4" name="타원 3"/>
          <p:cNvSpPr/>
          <p:nvPr/>
        </p:nvSpPr>
        <p:spPr>
          <a:xfrm>
            <a:off x="1962324" y="2736515"/>
            <a:ext cx="432048" cy="432048"/>
          </a:xfrm>
          <a:prstGeom prst="ellipse">
            <a:avLst/>
          </a:prstGeom>
          <a:solidFill>
            <a:srgbClr val="F6FCAE"/>
          </a:solidFill>
          <a:ln>
            <a:solidFill>
              <a:srgbClr val="42B2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1962324" y="3168563"/>
            <a:ext cx="432048" cy="720080"/>
          </a:xfrm>
          <a:prstGeom prst="triangle">
            <a:avLst/>
          </a:prstGeom>
          <a:noFill/>
          <a:ln>
            <a:solidFill>
              <a:srgbClr val="42B2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42544" y="1882435"/>
            <a:ext cx="1836204" cy="648072"/>
          </a:xfrm>
          <a:prstGeom prst="ellipse">
            <a:avLst/>
          </a:prstGeom>
          <a:noFill/>
          <a:ln>
            <a:solidFill>
              <a:srgbClr val="42B2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345357" y="2106445"/>
            <a:ext cx="3030578" cy="324036"/>
          </a:xfrm>
        </p:spPr>
        <p:txBody>
          <a:bodyPr/>
          <a:lstStyle/>
          <a:p>
            <a:r>
              <a:rPr lang="en-US" altLang="ko-KR" sz="2000" dirty="0" smtClean="0"/>
              <a:t>Listen Music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5742744" y="2592499"/>
            <a:ext cx="2376264" cy="648072"/>
          </a:xfrm>
          <a:prstGeom prst="ellipse">
            <a:avLst/>
          </a:prstGeom>
          <a:noFill/>
          <a:ln>
            <a:solidFill>
              <a:srgbClr val="42B2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15587" y="2816509"/>
            <a:ext cx="3030578" cy="324036"/>
          </a:xfrm>
        </p:spPr>
        <p:txBody>
          <a:bodyPr/>
          <a:lstStyle/>
          <a:p>
            <a:r>
              <a:rPr lang="en-US" altLang="ko-KR" sz="2000" dirty="0" smtClean="0"/>
              <a:t>Browse Timeline</a:t>
            </a:r>
            <a:endParaRPr lang="ko-KR" altLang="en-US" sz="2000" dirty="0"/>
          </a:p>
        </p:txBody>
      </p:sp>
      <p:sp>
        <p:nvSpPr>
          <p:cNvPr id="17" name="타원 16"/>
          <p:cNvSpPr/>
          <p:nvPr/>
        </p:nvSpPr>
        <p:spPr>
          <a:xfrm>
            <a:off x="3993429" y="4752739"/>
            <a:ext cx="1836204" cy="648072"/>
          </a:xfrm>
          <a:prstGeom prst="ellipse">
            <a:avLst/>
          </a:prstGeom>
          <a:noFill/>
          <a:ln>
            <a:solidFill>
              <a:srgbClr val="42B2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396242" y="4976749"/>
            <a:ext cx="3030578" cy="324036"/>
          </a:xfrm>
        </p:spPr>
        <p:txBody>
          <a:bodyPr/>
          <a:lstStyle/>
          <a:p>
            <a:r>
              <a:rPr lang="en-US" altLang="ko-KR" sz="2000" dirty="0" smtClean="0"/>
              <a:t>Use </a:t>
            </a:r>
            <a:r>
              <a:rPr lang="en-US" altLang="ko-KR" sz="2000" dirty="0" err="1" smtClean="0"/>
              <a:t>Utils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5742744" y="3744627"/>
            <a:ext cx="2376264" cy="648072"/>
          </a:xfrm>
          <a:prstGeom prst="ellipse">
            <a:avLst/>
          </a:prstGeom>
          <a:noFill/>
          <a:ln>
            <a:solidFill>
              <a:srgbClr val="42B2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15587" y="3968637"/>
            <a:ext cx="3030578" cy="324036"/>
          </a:xfrm>
        </p:spPr>
        <p:txBody>
          <a:bodyPr/>
          <a:lstStyle/>
          <a:p>
            <a:r>
              <a:rPr lang="en-US" altLang="ko-KR" sz="2000" dirty="0" smtClean="0"/>
              <a:t>Use Fun UX</a:t>
            </a:r>
            <a:endParaRPr lang="ko-KR" altLang="en-US" sz="200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2978820" y="2412479"/>
            <a:ext cx="783704" cy="540060"/>
          </a:xfrm>
          <a:prstGeom prst="line">
            <a:avLst/>
          </a:prstGeom>
          <a:ln w="2540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78820" y="2952539"/>
            <a:ext cx="2367880" cy="216024"/>
          </a:xfrm>
          <a:prstGeom prst="line">
            <a:avLst/>
          </a:prstGeom>
          <a:ln w="2540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78820" y="3384587"/>
            <a:ext cx="2367880" cy="504056"/>
          </a:xfrm>
          <a:prstGeom prst="line">
            <a:avLst/>
          </a:prstGeom>
          <a:ln w="2540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978820" y="3636615"/>
            <a:ext cx="963724" cy="1116124"/>
          </a:xfrm>
          <a:prstGeom prst="line">
            <a:avLst/>
          </a:prstGeom>
          <a:ln w="2540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4152" y="1277998"/>
            <a:ext cx="504192" cy="5022029"/>
          </a:xfrm>
        </p:spPr>
        <p:txBody>
          <a:bodyPr/>
          <a:lstStyle/>
          <a:p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MusiCon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Project Proposal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841499" y="1620391"/>
            <a:ext cx="7200000" cy="44284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rgbClr val="42B25D"/>
                </a:solidFill>
              </a:rPr>
              <a:t>Listen Music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Use New UX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rgbClr val="42B25D"/>
                </a:solidFill>
              </a:rPr>
              <a:t>Use Folding Music List</a:t>
            </a:r>
            <a:endParaRPr lang="en-US" altLang="ko-KR" sz="2400" dirty="0" smtClean="0">
              <a:solidFill>
                <a:srgbClr val="42B25D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Search Music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rgbClr val="42B25D"/>
                </a:solidFill>
              </a:rPr>
              <a:t>Manage Songs by Folder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Use Time Line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rgbClr val="42B25D"/>
                </a:solidFill>
              </a:rPr>
              <a:t>See Listened Music by Date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Volume Control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rgbClr val="42B25D"/>
                </a:solidFill>
              </a:rPr>
              <a:t>Timer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Alarm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841453" y="215182"/>
            <a:ext cx="3030578" cy="717435"/>
          </a:xfrm>
        </p:spPr>
        <p:txBody>
          <a:bodyPr/>
          <a:lstStyle/>
          <a:p>
            <a:r>
              <a:rPr lang="en-US" altLang="ko-KR" sz="2000" dirty="0" smtClean="0"/>
              <a:t>8</a:t>
            </a:r>
          </a:p>
          <a:p>
            <a:r>
              <a:rPr lang="en-US" altLang="ko-KR" sz="2000" dirty="0" smtClean="0"/>
              <a:t>Use </a:t>
            </a:r>
            <a:r>
              <a:rPr lang="en-US" altLang="ko-KR" sz="2000" dirty="0"/>
              <a:t>C</a:t>
            </a:r>
            <a:r>
              <a:rPr lang="en-US" altLang="ko-KR" sz="2000" dirty="0" smtClean="0"/>
              <a:t>ase List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86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학생용프로젝트발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660</Words>
  <Application>Microsoft Office PowerPoint</Application>
  <PresentationFormat>사용자 지정</PresentationFormat>
  <Paragraphs>152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TheFinestArtist</cp:lastModifiedBy>
  <cp:revision>161</cp:revision>
  <dcterms:created xsi:type="dcterms:W3CDTF">2012-01-17T03:47:30Z</dcterms:created>
  <dcterms:modified xsi:type="dcterms:W3CDTF">2012-09-17T17:03:38Z</dcterms:modified>
</cp:coreProperties>
</file>