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8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4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7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2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7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3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6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9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0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39FB-E800-4C65-9F43-49FCEB11EF36}" type="datetimeFigureOut">
              <a:rPr lang="ko-KR" altLang="en-US" smtClean="0"/>
              <a:t>2012-09-26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DC40-0B59-487D-B0AC-884C97B76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5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6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3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"/>
            <a:ext cx="9144000" cy="5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화면 슬라이드 쇼(16:9)</PresentationFormat>
  <Paragraphs>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한결</dc:creator>
  <cp:lastModifiedBy>한결</cp:lastModifiedBy>
  <cp:revision>1</cp:revision>
  <dcterms:created xsi:type="dcterms:W3CDTF">2012-09-25T16:59:31Z</dcterms:created>
  <dcterms:modified xsi:type="dcterms:W3CDTF">2012-09-25T17:03:51Z</dcterms:modified>
</cp:coreProperties>
</file>