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0" r:id="rId3"/>
    <p:sldId id="382" r:id="rId4"/>
    <p:sldId id="370" r:id="rId5"/>
    <p:sldId id="361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361"/>
            <p14:sldId id="370"/>
            <p14:sldId id="380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AE9"/>
    <a:srgbClr val="010732"/>
    <a:srgbClr val="FD0C50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033" autoAdjust="0"/>
  </p:normalViewPr>
  <p:slideViewPr>
    <p:cSldViewPr>
      <p:cViewPr varScale="1">
        <p:scale>
          <a:sx n="109" d="100"/>
          <a:sy n="109" d="100"/>
        </p:scale>
        <p:origin x="97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FCC504F5-317D-4294-815B-28489BDC5845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1.</a:t>
          </a:r>
          <a:r>
            <a:rPr lang="ru-RU" altLang="zh-CN"/>
            <a:t/>
          </a:r>
          <a:endParaRPr lang="ru-RU" altLang="zh-CN"/>
        </a:p>
      </dgm:t>
    </dgm:pt>
    <dgm:pt modelId="{8F05BE86-1921-41BD-B82E-72272E9475E9}" cxnId="{7E3D3A18-9BBB-4CC0-BE6C-75252B452A38}" type="parTrans">
      <dgm:prSet/>
      <dgm:spPr/>
      <dgm:t>
        <a:bodyPr/>
        <a:p>
          <a:endParaRPr lang="zh-CN" altLang="en-US"/>
        </a:p>
      </dgm:t>
    </dgm:pt>
    <dgm:pt modelId="{67223200-D196-44B3-9DFD-D095DDBC10AB}" cxnId="{7E3D3A18-9BBB-4CC0-BE6C-75252B452A38}" type="sibTrans">
      <dgm:prSet/>
      <dgm:spPr/>
      <dgm:t>
        <a:bodyPr/>
        <a:p>
          <a:endParaRPr lang="zh-CN" altLang="en-US"/>
        </a:p>
      </dgm:t>
    </dgm:pt>
    <dgm:pt modelId="{F3F66F6A-184E-4CBB-A544-AC2BF2A74FC0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zh-CN"/>
            <a:t>Создаём обучающую выборку</a:t>
          </a:r>
          <a:endParaRPr lang="ru-RU" altLang="zh-CN"/>
        </a:p>
      </dgm:t>
    </dgm:pt>
    <dgm:pt modelId="{7A0C70B0-5DAE-45AB-9915-863AC3FA4D2D}" cxnId="{07F815DA-04A9-4FB6-9343-3D5442E8861C}" type="parTrans">
      <dgm:prSet/>
      <dgm:spPr/>
      <dgm:t>
        <a:bodyPr/>
        <a:p>
          <a:endParaRPr lang="zh-CN" altLang="en-US"/>
        </a:p>
      </dgm:t>
    </dgm:pt>
    <dgm:pt modelId="{47DD308A-8526-455B-A37F-FEE2CC1C75AF}" cxnId="{07F815DA-04A9-4FB6-9343-3D5442E8861C}" type="sibTrans">
      <dgm:prSet/>
      <dgm:spPr/>
      <dgm:t>
        <a:bodyPr/>
        <a:p>
          <a:endParaRPr lang="zh-CN" altLang="en-US"/>
        </a:p>
      </dgm:t>
    </dgm:pt>
    <dgm:pt modelId="{D6400C4E-ACFF-42E8-899C-E860406C0AF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zh-CN"/>
            <a:t>Обрабатываем «признаки»</a:t>
          </a:r>
          <a:r>
            <a:rPr lang="ru-RU" altLang="zh-CN"/>
            <a:t/>
          </a:r>
          <a:endParaRPr lang="ru-RU" altLang="zh-CN"/>
        </a:p>
      </dgm:t>
    </dgm:pt>
    <dgm:pt modelId="{889C0338-7648-4F1F-9557-03A7F60BB211}" cxnId="{EDB2A981-773D-4E57-890E-35E474379571}" type="parTrans">
      <dgm:prSet/>
      <dgm:spPr/>
    </dgm:pt>
    <dgm:pt modelId="{FDA8031F-C128-4917-8E0F-1933DEF2D17D}" cxnId="{EDB2A981-773D-4E57-890E-35E474379571}" type="sibTrans">
      <dgm:prSet/>
      <dgm:spPr/>
    </dgm:pt>
    <dgm:pt modelId="{780FAED3-C4BD-4FF1-8B67-8499CCFAE2ED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2.</a:t>
          </a:r>
          <a:r>
            <a:rPr lang="ru-RU" altLang="zh-CN"/>
            <a:t/>
          </a:r>
          <a:endParaRPr lang="ru-RU" altLang="zh-CN"/>
        </a:p>
      </dgm:t>
    </dgm:pt>
    <dgm:pt modelId="{88C57C74-C9C4-46CF-A10B-13A1A1E7714C}" cxnId="{E331D7EE-D89D-4B7F-9EAA-22CE11A5B032}" type="parTrans">
      <dgm:prSet/>
      <dgm:spPr/>
      <dgm:t>
        <a:bodyPr/>
        <a:p>
          <a:endParaRPr lang="zh-CN" altLang="en-US"/>
        </a:p>
      </dgm:t>
    </dgm:pt>
    <dgm:pt modelId="{34435F2A-D730-405E-99D5-BBC9FB7499FA}" cxnId="{E331D7EE-D89D-4B7F-9EAA-22CE11A5B032}" type="sibTrans">
      <dgm:prSet/>
      <dgm:spPr/>
      <dgm:t>
        <a:bodyPr/>
        <a:p>
          <a:endParaRPr lang="zh-CN" altLang="en-US"/>
        </a:p>
      </dgm:t>
    </dgm:pt>
    <dgm:pt modelId="{3E6D5D4F-935E-467F-A6CA-DFB49E904BF2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zh-CN"/>
            <a:t>Обучение с учителем в </a:t>
          </a:r>
          <a:r>
            <a:rPr lang="en-US" altLang="zh-CN"/>
            <a:t>Scikit-learn </a:t>
          </a:r>
          <a:r>
            <a:rPr lang="en-US" altLang="zh-CN"/>
            <a:t/>
          </a:r>
          <a:endParaRPr lang="en-US" altLang="zh-CN"/>
        </a:p>
      </dgm:t>
    </dgm:pt>
    <dgm:pt modelId="{DFE6860A-9AF6-4E3A-8810-968954321458}" cxnId="{80AAD7A0-5201-4808-80ED-AE7865F303C7}" type="parTrans">
      <dgm:prSet/>
      <dgm:spPr/>
      <dgm:t>
        <a:bodyPr/>
        <a:p>
          <a:endParaRPr lang="zh-CN" altLang="en-US"/>
        </a:p>
      </dgm:t>
    </dgm:pt>
    <dgm:pt modelId="{F6E211F9-5728-4C1B-B4EC-036ED0730A63}" cxnId="{80AAD7A0-5201-4808-80ED-AE7865F303C7}" type="sibTrans">
      <dgm:prSet/>
      <dgm:spPr/>
      <dgm:t>
        <a:bodyPr/>
        <a:p>
          <a:endParaRPr lang="zh-CN" altLang="en-US"/>
        </a:p>
      </dgm:t>
    </dgm:pt>
    <dgm:pt modelId="{1D70B282-9875-47E1-864B-0DB9F83A3309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3.</a:t>
          </a:r>
          <a:r>
            <a:rPr lang="ru-RU" altLang="zh-CN"/>
            <a:t/>
          </a:r>
          <a:endParaRPr lang="ru-RU" altLang="zh-CN"/>
        </a:p>
      </dgm:t>
    </dgm:pt>
    <dgm:pt modelId="{4682E278-8387-4875-A48B-989607C0A09E}" cxnId="{B5D2620C-FFD2-4F3B-B3F7-2DF98D6E55F4}" type="parTrans">
      <dgm:prSet/>
      <dgm:spPr/>
      <dgm:t>
        <a:bodyPr/>
        <a:p>
          <a:endParaRPr lang="zh-CN" altLang="en-US"/>
        </a:p>
      </dgm:t>
    </dgm:pt>
    <dgm:pt modelId="{DF77052B-043C-4E4A-8039-9D1D7DFB40F4}" cxnId="{B5D2620C-FFD2-4F3B-B3F7-2DF98D6E55F4}" type="sibTrans">
      <dgm:prSet/>
      <dgm:spPr/>
      <dgm:t>
        <a:bodyPr/>
        <a:p>
          <a:endParaRPr lang="zh-CN" altLang="en-US"/>
        </a:p>
      </dgm:t>
    </dgm:pt>
    <dgm:pt modelId="{30BE85C4-8BB0-4C0C-B58F-618B83FFA907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zh-CN"/>
            <a:t>Анализ применимости алгоритмов машинного обучение к поставленной задаче</a:t>
          </a:r>
          <a:endParaRPr lang="ru-RU" altLang="zh-CN"/>
        </a:p>
      </dgm:t>
    </dgm:pt>
    <dgm:pt modelId="{99A19955-80B2-46DE-B74C-C0C8C4D708F2}" cxnId="{47FC71E7-12FF-465C-8965-44D100C7A48F}" type="parTrans">
      <dgm:prSet/>
      <dgm:spPr/>
      <dgm:t>
        <a:bodyPr/>
        <a:p>
          <a:endParaRPr lang="zh-CN" altLang="en-US"/>
        </a:p>
      </dgm:t>
    </dgm:pt>
    <dgm:pt modelId="{CB48F5C6-507D-451D-9B2B-7C607BFEAF95}" cxnId="{47FC71E7-12FF-465C-8965-44D100C7A48F}" type="sibTrans">
      <dgm:prSet/>
      <dgm:spPr/>
      <dgm:t>
        <a:bodyPr/>
        <a:p>
          <a:endParaRPr lang="zh-CN" altLang="en-US"/>
        </a:p>
      </dgm:t>
    </dgm:pt>
    <dgm:pt modelId="{FE62F4BD-2B5D-4F42-B943-4C6D4450957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ru-RU" altLang="zh-CN"/>
            <a:t>Альтернативные методы</a:t>
          </a:r>
          <a:endParaRPr lang="ru-RU" altLang="zh-CN"/>
        </a:p>
      </dgm:t>
    </dgm:pt>
    <dgm:pt modelId="{EB3B6AA0-0F67-428B-A55C-6B09C0965BD3}" cxnId="{E61DAB3A-B1F4-4113-835A-0CA4F0135B7E}" type="parTrans">
      <dgm:prSet/>
      <dgm:spPr/>
    </dgm:pt>
    <dgm:pt modelId="{E7E84622-019B-4946-BB36-9051FBE9FE52}" cxnId="{E61DAB3A-B1F4-4113-835A-0CA4F0135B7E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3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3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3D3A18-9BBB-4CC0-BE6C-75252B452A38}" srcId="{DF9829FD-DD90-4EE7-BCD7-4AF299D6F45A}" destId="{FCC504F5-317D-4294-815B-28489BDC5845}" srcOrd="0" destOrd="0" parTransId="{8F05BE86-1921-41BD-B82E-72272E9475E9}" sibTransId="{67223200-D196-44B3-9DFD-D095DDBC10AB}"/>
    <dgm:cxn modelId="{07F815DA-04A9-4FB6-9343-3D5442E8861C}" srcId="{FCC504F5-317D-4294-815B-28489BDC5845}" destId="{F3F66F6A-184E-4CBB-A544-AC2BF2A74FC0}" srcOrd="0" destOrd="0" parTransId="{7A0C70B0-5DAE-45AB-9915-863AC3FA4D2D}" sibTransId="{47DD308A-8526-455B-A37F-FEE2CC1C75AF}"/>
    <dgm:cxn modelId="{EDB2A981-773D-4E57-890E-35E474379571}" srcId="{FCC504F5-317D-4294-815B-28489BDC5845}" destId="{D6400C4E-ACFF-42E8-899C-E860406C0AF7}" srcOrd="1" destOrd="0" parTransId="{889C0338-7648-4F1F-9557-03A7F60BB211}" sibTransId="{FDA8031F-C128-4917-8E0F-1933DEF2D17D}"/>
    <dgm:cxn modelId="{E331D7EE-D89D-4B7F-9EAA-22CE11A5B032}" srcId="{DF9829FD-DD90-4EE7-BCD7-4AF299D6F45A}" destId="{780FAED3-C4BD-4FF1-8B67-8499CCFAE2ED}" srcOrd="1" destOrd="0" parTransId="{88C57C74-C9C4-46CF-A10B-13A1A1E7714C}" sibTransId="{34435F2A-D730-405E-99D5-BBC9FB7499FA}"/>
    <dgm:cxn modelId="{80AAD7A0-5201-4808-80ED-AE7865F303C7}" srcId="{780FAED3-C4BD-4FF1-8B67-8499CCFAE2ED}" destId="{3E6D5D4F-935E-467F-A6CA-DFB49E904BF2}" srcOrd="0" destOrd="1" parTransId="{DFE6860A-9AF6-4E3A-8810-968954321458}" sibTransId="{F6E211F9-5728-4C1B-B4EC-036ED0730A63}"/>
    <dgm:cxn modelId="{B5D2620C-FFD2-4F3B-B3F7-2DF98D6E55F4}" srcId="{DF9829FD-DD90-4EE7-BCD7-4AF299D6F45A}" destId="{1D70B282-9875-47E1-864B-0DB9F83A3309}" srcOrd="2" destOrd="0" parTransId="{4682E278-8387-4875-A48B-989607C0A09E}" sibTransId="{DF77052B-043C-4E4A-8039-9D1D7DFB40F4}"/>
    <dgm:cxn modelId="{47FC71E7-12FF-465C-8965-44D100C7A48F}" srcId="{1D70B282-9875-47E1-864B-0DB9F83A3309}" destId="{30BE85C4-8BB0-4C0C-B58F-618B83FFA907}" srcOrd="0" destOrd="2" parTransId="{99A19955-80B2-46DE-B74C-C0C8C4D708F2}" sibTransId="{CB48F5C6-507D-451D-9B2B-7C607BFEAF95}"/>
    <dgm:cxn modelId="{E61DAB3A-B1F4-4113-835A-0CA4F0135B7E}" srcId="{1D70B282-9875-47E1-864B-0DB9F83A3309}" destId="{FE62F4BD-2B5D-4F42-B943-4C6D4450957F}" srcOrd="1" destOrd="2" parTransId="{EB3B6AA0-0F67-428B-A55C-6B09C0965BD3}" sibTransId="{E7E84622-019B-4946-BB36-9051FBE9FE52}"/>
    <dgm:cxn modelId="{8F7738C0-B1CA-4F9E-B0E4-0CE87FEACCF8}" type="presOf" srcId="{DF9829FD-DD90-4EE7-BCD7-4AF299D6F45A}" destId="{7BB0B505-7D43-42E4-8FC0-6C91316CBFEB}" srcOrd="0" destOrd="0" presId="urn:microsoft.com/office/officeart/2005/8/layout/chevron2"/>
    <dgm:cxn modelId="{F67B1A60-9BB2-4033-96A5-92EEAFA0828D}" type="presParOf" srcId="{7BB0B505-7D43-42E4-8FC0-6C91316CBFEB}" destId="{97F2BEE4-0E0F-4FCA-A4B0-E20AD8C04C13}" srcOrd="0" destOrd="0" presId="urn:microsoft.com/office/officeart/2005/8/layout/chevron2"/>
    <dgm:cxn modelId="{BBCF99D0-F30F-4F44-9B15-61AFBDAAA915}" type="presParOf" srcId="{97F2BEE4-0E0F-4FCA-A4B0-E20AD8C04C13}" destId="{A16E3110-57E1-4619-A55C-DCD0DD5CE084}" srcOrd="0" destOrd="0" presId="urn:microsoft.com/office/officeart/2005/8/layout/chevron2"/>
    <dgm:cxn modelId="{7E5B4F5B-5140-4361-BCAF-23E4E17FA52A}" type="presOf" srcId="{FCC504F5-317D-4294-815B-28489BDC5845}" destId="{A16E3110-57E1-4619-A55C-DCD0DD5CE084}" srcOrd="0" destOrd="0" presId="urn:microsoft.com/office/officeart/2005/8/layout/chevron2"/>
    <dgm:cxn modelId="{2D6A2B36-BE51-4247-987E-AE2EBD437C05}" type="presParOf" srcId="{97F2BEE4-0E0F-4FCA-A4B0-E20AD8C04C13}" destId="{544D3F38-216B-445A-B1B9-8008AEDB7A9D}" srcOrd="1" destOrd="0" presId="urn:microsoft.com/office/officeart/2005/8/layout/chevron2"/>
    <dgm:cxn modelId="{65121BC2-EEDA-48F8-83E6-C17DE60D248A}" type="presOf" srcId="{F3F66F6A-184E-4CBB-A544-AC2BF2A74FC0}" destId="{544D3F38-216B-445A-B1B9-8008AEDB7A9D}" srcOrd="0" destOrd="0" presId="urn:microsoft.com/office/officeart/2005/8/layout/chevron2"/>
    <dgm:cxn modelId="{65C1A33C-D6E1-419C-A81A-F17670CBB8DD}" type="presOf" srcId="{D6400C4E-ACFF-42E8-899C-E860406C0AF7}" destId="{544D3F38-216B-445A-B1B9-8008AEDB7A9D}" srcOrd="0" destOrd="1" presId="urn:microsoft.com/office/officeart/2005/8/layout/chevron2"/>
    <dgm:cxn modelId="{1B23A199-5750-4F37-8B86-CDF44A913F30}" type="presParOf" srcId="{7BB0B505-7D43-42E4-8FC0-6C91316CBFEB}" destId="{D3A691E5-F443-4F8D-81BB-9D15C0875E8C}" srcOrd="1" destOrd="0" presId="urn:microsoft.com/office/officeart/2005/8/layout/chevron2"/>
    <dgm:cxn modelId="{C4EA57B9-7EF2-4496-B97D-17BE94696665}" type="presOf" srcId="{67223200-D196-44B3-9DFD-D095DDBC10AB}" destId="{D3A691E5-F443-4F8D-81BB-9D15C0875E8C}" srcOrd="0" destOrd="0" presId="urn:microsoft.com/office/officeart/2005/8/layout/chevron2"/>
    <dgm:cxn modelId="{BA0685DA-F22E-451A-9516-DE10FA6F34F6}" type="presParOf" srcId="{7BB0B505-7D43-42E4-8FC0-6C91316CBFEB}" destId="{D4BECBBB-7CE2-4791-839D-9FE6F36B775D}" srcOrd="2" destOrd="0" presId="urn:microsoft.com/office/officeart/2005/8/layout/chevron2"/>
    <dgm:cxn modelId="{106FDD82-9F44-44E1-A426-C08D4D316FDC}" type="presParOf" srcId="{D4BECBBB-7CE2-4791-839D-9FE6F36B775D}" destId="{722E1094-83C7-45E2-B20F-DB9D09AD94F0}" srcOrd="0" destOrd="2" presId="urn:microsoft.com/office/officeart/2005/8/layout/chevron2"/>
    <dgm:cxn modelId="{03DCED69-6C2E-4CE5-82B4-014CC65DF3CE}" type="presOf" srcId="{780FAED3-C4BD-4FF1-8B67-8499CCFAE2ED}" destId="{722E1094-83C7-45E2-B20F-DB9D09AD94F0}" srcOrd="0" destOrd="0" presId="urn:microsoft.com/office/officeart/2005/8/layout/chevron2"/>
    <dgm:cxn modelId="{4A90822B-503D-4D9F-BE71-AC50B4C4BCD3}" type="presParOf" srcId="{D4BECBBB-7CE2-4791-839D-9FE6F36B775D}" destId="{AC67BBE6-9B82-4D3D-BF22-48713AF46E9C}" srcOrd="1" destOrd="2" presId="urn:microsoft.com/office/officeart/2005/8/layout/chevron2"/>
    <dgm:cxn modelId="{4595EC50-6763-469D-B2E5-E6161F7BB095}" type="presOf" srcId="{3E6D5D4F-935E-467F-A6CA-DFB49E904BF2}" destId="{AC67BBE6-9B82-4D3D-BF22-48713AF46E9C}" srcOrd="0" destOrd="0" presId="urn:microsoft.com/office/officeart/2005/8/layout/chevron2"/>
    <dgm:cxn modelId="{3323FC76-0483-4DBB-8C2F-35424D1C1071}" type="presParOf" srcId="{7BB0B505-7D43-42E4-8FC0-6C91316CBFEB}" destId="{5C381A65-34D3-41B1-9499-0884AAA35FC6}" srcOrd="3" destOrd="0" presId="urn:microsoft.com/office/officeart/2005/8/layout/chevron2"/>
    <dgm:cxn modelId="{24A61B33-4ED9-402C-8031-93A9C8AA77BB}" type="presOf" srcId="{34435F2A-D730-405E-99D5-BBC9FB7499FA}" destId="{5C381A65-34D3-41B1-9499-0884AAA35FC6}" srcOrd="0" destOrd="0" presId="urn:microsoft.com/office/officeart/2005/8/layout/chevron2"/>
    <dgm:cxn modelId="{3403A01A-3121-42FF-B31F-E68E0B45CB6A}" type="presParOf" srcId="{7BB0B505-7D43-42E4-8FC0-6C91316CBFEB}" destId="{C1BF0EA4-CB4D-4391-82EF-EC1874A282F9}" srcOrd="4" destOrd="0" presId="urn:microsoft.com/office/officeart/2005/8/layout/chevron2"/>
    <dgm:cxn modelId="{1904782B-60B7-4A5B-A421-6CF6586B1934}" type="presParOf" srcId="{C1BF0EA4-CB4D-4391-82EF-EC1874A282F9}" destId="{95C8A2DE-C1F8-4D5A-A3A4-1DC2FA1C0073}" srcOrd="0" destOrd="4" presId="urn:microsoft.com/office/officeart/2005/8/layout/chevron2"/>
    <dgm:cxn modelId="{7F99ACD9-6D54-4725-9E90-B529AA6ACFB5}" type="presOf" srcId="{1D70B282-9875-47E1-864B-0DB9F83A3309}" destId="{95C8A2DE-C1F8-4D5A-A3A4-1DC2FA1C0073}" srcOrd="0" destOrd="0" presId="urn:microsoft.com/office/officeart/2005/8/layout/chevron2"/>
    <dgm:cxn modelId="{717786B9-9B3C-48B1-B2C8-E5CF297C8169}" type="presParOf" srcId="{C1BF0EA4-CB4D-4391-82EF-EC1874A282F9}" destId="{BE17FEF5-EEE1-41BB-96FD-8FBB3FCF3860}" srcOrd="1" destOrd="4" presId="urn:microsoft.com/office/officeart/2005/8/layout/chevron2"/>
    <dgm:cxn modelId="{9501FFA6-E001-47B0-A21E-15CF265AD082}" type="presOf" srcId="{30BE85C4-8BB0-4C0C-B58F-618B83FFA907}" destId="{BE17FEF5-EEE1-41BB-96FD-8FBB3FCF3860}" srcOrd="0" destOrd="0" presId="urn:microsoft.com/office/officeart/2005/8/layout/chevron2"/>
    <dgm:cxn modelId="{DC87D05F-AF03-431B-9587-53BABDC4987F}" type="presOf" srcId="{FE62F4BD-2B5D-4F42-B943-4C6D4450957F}" destId="{BE17FEF5-EEE1-41BB-96FD-8FBB3FCF3860}" srcOrd="0" destOrd="1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5448300" cy="3449955"/>
        <a:chOff x="0" y="0"/>
        <a:chExt cx="5448300" cy="3449955"/>
      </a:xfrm>
    </dsp:grpSpPr>
    <dsp:sp modelId="{A16E3110-57E1-4619-A55C-DCD0DD5CE084}">
      <dsp:nvSpPr>
        <dsp:cNvPr id="3" name="Угол 2"/>
        <dsp:cNvSpPr/>
      </dsp:nvSpPr>
      <dsp:spPr bwMode="white">
        <a:xfrm rot="5400000">
          <a:off x="-192416" y="192416"/>
          <a:ext cx="1282770" cy="89793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1.</a:t>
          </a:r>
          <a:endParaRPr lang="ru-RU" altLang="zh-CN"/>
        </a:p>
      </dsp:txBody>
      <dsp:txXfrm rot="5400000">
        <a:off x="-192416" y="192416"/>
        <a:ext cx="1282770" cy="897939"/>
      </dsp:txXfrm>
    </dsp:sp>
    <dsp:sp modelId="{544D3F38-216B-445A-B1B9-8008AEDB7A9D}">
      <dsp:nvSpPr>
        <dsp:cNvPr id="4" name="Прямоугольник с двумя скругленными соседними углами 3"/>
        <dsp:cNvSpPr/>
      </dsp:nvSpPr>
      <dsp:spPr bwMode="white">
        <a:xfrm rot="5400000">
          <a:off x="2756219" y="-1858280"/>
          <a:ext cx="833801" cy="4550361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2456" tIns="8255" rIns="8255" bIns="825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altLang="zh-CN">
              <a:solidFill>
                <a:schemeClr val="dk1"/>
              </a:solidFill>
            </a:rPr>
            <a:t>Создаём обучающую выборку</a:t>
          </a:r>
          <a:endParaRPr lang="ru-RU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altLang="zh-CN">
              <a:solidFill>
                <a:schemeClr val="dk1"/>
              </a:solidFill>
            </a:rPr>
            <a:t>Обрабатываем «признаки»</a:t>
          </a:r>
          <a:endParaRPr lang="ru-RU" altLang="zh-CN">
            <a:solidFill>
              <a:schemeClr val="dk1"/>
            </a:solidFill>
          </a:endParaRPr>
        </a:p>
      </dsp:txBody>
      <dsp:txXfrm rot="5400000">
        <a:off x="2756219" y="-1858280"/>
        <a:ext cx="833801" cy="4550361"/>
      </dsp:txXfrm>
    </dsp:sp>
    <dsp:sp modelId="{722E1094-83C7-45E2-B20F-DB9D09AD94F0}">
      <dsp:nvSpPr>
        <dsp:cNvPr id="5" name="Угол 4"/>
        <dsp:cNvSpPr/>
      </dsp:nvSpPr>
      <dsp:spPr bwMode="white">
        <a:xfrm rot="5400000">
          <a:off x="-192416" y="1276008"/>
          <a:ext cx="1282770" cy="89793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2.</a:t>
          </a:r>
          <a:endParaRPr lang="ru-RU" altLang="zh-CN"/>
        </a:p>
      </dsp:txBody>
      <dsp:txXfrm rot="5400000">
        <a:off x="-192416" y="1276008"/>
        <a:ext cx="1282770" cy="897939"/>
      </dsp:txXfrm>
    </dsp:sp>
    <dsp:sp modelId="{AC67BBE6-9B82-4D3D-BF22-48713AF46E9C}">
      <dsp:nvSpPr>
        <dsp:cNvPr id="6" name="Прямоугольник с двумя скругленными соседними углами 5"/>
        <dsp:cNvSpPr/>
      </dsp:nvSpPr>
      <dsp:spPr bwMode="white">
        <a:xfrm rot="5400000">
          <a:off x="2756219" y="-774688"/>
          <a:ext cx="833801" cy="4550361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2456" tIns="8255" rIns="8255" bIns="825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altLang="zh-CN">
              <a:solidFill>
                <a:schemeClr val="dk1"/>
              </a:solidFill>
            </a:rPr>
            <a:t>Обучение с учителем в </a:t>
          </a:r>
          <a:r>
            <a:rPr lang="en-US" altLang="zh-CN">
              <a:solidFill>
                <a:schemeClr val="dk1"/>
              </a:solidFill>
            </a:rPr>
            <a:t>Scikit-learn 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2756219" y="-774688"/>
        <a:ext cx="833801" cy="4550361"/>
      </dsp:txXfrm>
    </dsp:sp>
    <dsp:sp modelId="{95C8A2DE-C1F8-4D5A-A3A4-1DC2FA1C0073}">
      <dsp:nvSpPr>
        <dsp:cNvPr id="7" name="Угол 6"/>
        <dsp:cNvSpPr/>
      </dsp:nvSpPr>
      <dsp:spPr bwMode="white">
        <a:xfrm rot="5400000">
          <a:off x="-192416" y="2359600"/>
          <a:ext cx="1282770" cy="89793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altLang="zh-CN"/>
            <a:t>3.</a:t>
          </a:r>
          <a:endParaRPr lang="ru-RU" altLang="zh-CN"/>
        </a:p>
      </dsp:txBody>
      <dsp:txXfrm rot="5400000">
        <a:off x="-192416" y="2359600"/>
        <a:ext cx="1282770" cy="897939"/>
      </dsp:txXfrm>
    </dsp:sp>
    <dsp:sp modelId="{BE17FEF5-EEE1-41BB-96FD-8FBB3FCF3860}">
      <dsp:nvSpPr>
        <dsp:cNvPr id="8" name="Прямоугольник с двумя скругленными соседними углами 7"/>
        <dsp:cNvSpPr/>
      </dsp:nvSpPr>
      <dsp:spPr bwMode="white">
        <a:xfrm rot="5400000">
          <a:off x="2756219" y="308905"/>
          <a:ext cx="833801" cy="4550361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2456" tIns="8255" rIns="8255" bIns="825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altLang="zh-CN">
              <a:solidFill>
                <a:schemeClr val="dk1"/>
              </a:solidFill>
            </a:rPr>
            <a:t>Анализ применимости алгоритмов машинного обучение к поставленной задаче</a:t>
          </a:r>
          <a:endParaRPr lang="ru-RU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altLang="zh-CN">
              <a:solidFill>
                <a:schemeClr val="dk1"/>
              </a:solidFill>
            </a:rPr>
            <a:t>Альтернативные методы</a:t>
          </a:r>
          <a:endParaRPr lang="ru-RU" altLang="zh-CN">
            <a:solidFill>
              <a:schemeClr val="dk1"/>
            </a:solidFill>
          </a:endParaRPr>
        </a:p>
      </dsp:txBody>
      <dsp:txXfrm rot="5400000">
        <a:off x="2756219" y="308905"/>
        <a:ext cx="833801" cy="4550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pic>
        <p:nvPicPr>
          <p:cNvPr id="12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pic>
        <p:nvPicPr>
          <p:cNvPr id="14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-1" fmla="*/ 0 w 4103688"/>
              <a:gd name="connsiteY0-2" fmla="*/ 384183 h 2305050"/>
              <a:gd name="connsiteX1-3" fmla="*/ 384183 w 4103688"/>
              <a:gd name="connsiteY1-4" fmla="*/ 0 h 2305050"/>
              <a:gd name="connsiteX2-5" fmla="*/ 3719505 w 4103688"/>
              <a:gd name="connsiteY2-6" fmla="*/ 0 h 2305050"/>
              <a:gd name="connsiteX3-7" fmla="*/ 4103688 w 4103688"/>
              <a:gd name="connsiteY3-8" fmla="*/ 384183 h 2305050"/>
              <a:gd name="connsiteX4-9" fmla="*/ 4103688 w 4103688"/>
              <a:gd name="connsiteY4-10" fmla="*/ 1920867 h 2305050"/>
              <a:gd name="connsiteX5-11" fmla="*/ 3884758 w 4103688"/>
              <a:gd name="connsiteY5-12" fmla="*/ 2305050 h 2305050"/>
              <a:gd name="connsiteX6-13" fmla="*/ 384183 w 4103688"/>
              <a:gd name="connsiteY6-14" fmla="*/ 2305050 h 2305050"/>
              <a:gd name="connsiteX7-15" fmla="*/ 0 w 4103688"/>
              <a:gd name="connsiteY7-16" fmla="*/ 1920867 h 2305050"/>
              <a:gd name="connsiteX8-17" fmla="*/ 0 w 4103688"/>
              <a:gd name="connsiteY8-18" fmla="*/ 384183 h 2305050"/>
              <a:gd name="connsiteX0-19" fmla="*/ 0 w 4103688"/>
              <a:gd name="connsiteY0-20" fmla="*/ 384183 h 2305050"/>
              <a:gd name="connsiteX1-21" fmla="*/ 384183 w 4103688"/>
              <a:gd name="connsiteY1-22" fmla="*/ 0 h 2305050"/>
              <a:gd name="connsiteX2-23" fmla="*/ 3719505 w 4103688"/>
              <a:gd name="connsiteY2-24" fmla="*/ 0 h 2305050"/>
              <a:gd name="connsiteX3-25" fmla="*/ 4103688 w 4103688"/>
              <a:gd name="connsiteY3-26" fmla="*/ 384183 h 2305050"/>
              <a:gd name="connsiteX4-27" fmla="*/ 4100016 w 4103688"/>
              <a:gd name="connsiteY4-28" fmla="*/ 2075103 h 2305050"/>
              <a:gd name="connsiteX5-29" fmla="*/ 3884758 w 4103688"/>
              <a:gd name="connsiteY5-30" fmla="*/ 2305050 h 2305050"/>
              <a:gd name="connsiteX6-31" fmla="*/ 384183 w 4103688"/>
              <a:gd name="connsiteY6-32" fmla="*/ 2305050 h 2305050"/>
              <a:gd name="connsiteX7-33" fmla="*/ 0 w 4103688"/>
              <a:gd name="connsiteY7-34" fmla="*/ 1920867 h 2305050"/>
              <a:gd name="connsiteX8-35" fmla="*/ 0 w 4103688"/>
              <a:gd name="connsiteY8-36" fmla="*/ 384183 h 2305050"/>
              <a:gd name="connsiteX0-37" fmla="*/ 0 w 4103688"/>
              <a:gd name="connsiteY0-38" fmla="*/ 384183 h 2305050"/>
              <a:gd name="connsiteX1-39" fmla="*/ 384183 w 4103688"/>
              <a:gd name="connsiteY1-40" fmla="*/ 0 h 2305050"/>
              <a:gd name="connsiteX2-41" fmla="*/ 3719505 w 4103688"/>
              <a:gd name="connsiteY2-42" fmla="*/ 0 h 2305050"/>
              <a:gd name="connsiteX3-43" fmla="*/ 4103688 w 4103688"/>
              <a:gd name="connsiteY3-44" fmla="*/ 384183 h 2305050"/>
              <a:gd name="connsiteX4-45" fmla="*/ 4100016 w 4103688"/>
              <a:gd name="connsiteY4-46" fmla="*/ 2075103 h 2305050"/>
              <a:gd name="connsiteX5-47" fmla="*/ 3895775 w 4103688"/>
              <a:gd name="connsiteY5-48" fmla="*/ 2305050 h 2305050"/>
              <a:gd name="connsiteX6-49" fmla="*/ 384183 w 4103688"/>
              <a:gd name="connsiteY6-50" fmla="*/ 2305050 h 2305050"/>
              <a:gd name="connsiteX7-51" fmla="*/ 0 w 4103688"/>
              <a:gd name="connsiteY7-52" fmla="*/ 1920867 h 2305050"/>
              <a:gd name="connsiteX8-53" fmla="*/ 0 w 4103688"/>
              <a:gd name="connsiteY8-54" fmla="*/ 384183 h 2305050"/>
              <a:gd name="connsiteX0-55" fmla="*/ 0 w 4103688"/>
              <a:gd name="connsiteY0-56" fmla="*/ 384183 h 2305050"/>
              <a:gd name="connsiteX1-57" fmla="*/ 384183 w 4103688"/>
              <a:gd name="connsiteY1-58" fmla="*/ 0 h 2305050"/>
              <a:gd name="connsiteX2-59" fmla="*/ 3719505 w 4103688"/>
              <a:gd name="connsiteY2-60" fmla="*/ 0 h 2305050"/>
              <a:gd name="connsiteX3-61" fmla="*/ 4103688 w 4103688"/>
              <a:gd name="connsiteY3-62" fmla="*/ 384183 h 2305050"/>
              <a:gd name="connsiteX4-63" fmla="*/ 4100016 w 4103688"/>
              <a:gd name="connsiteY4-64" fmla="*/ 2075103 h 2305050"/>
              <a:gd name="connsiteX5-65" fmla="*/ 3877413 w 4103688"/>
              <a:gd name="connsiteY5-66" fmla="*/ 2305050 h 2305050"/>
              <a:gd name="connsiteX6-67" fmla="*/ 384183 w 4103688"/>
              <a:gd name="connsiteY6-68" fmla="*/ 2305050 h 2305050"/>
              <a:gd name="connsiteX7-69" fmla="*/ 0 w 4103688"/>
              <a:gd name="connsiteY7-70" fmla="*/ 1920867 h 2305050"/>
              <a:gd name="connsiteX8-71" fmla="*/ 0 w 4103688"/>
              <a:gd name="connsiteY8-72" fmla="*/ 384183 h 2305050"/>
              <a:gd name="connsiteX0-73" fmla="*/ 0 w 4103688"/>
              <a:gd name="connsiteY0-74" fmla="*/ 384183 h 2305050"/>
              <a:gd name="connsiteX1-75" fmla="*/ 384183 w 4103688"/>
              <a:gd name="connsiteY1-76" fmla="*/ 0 h 2305050"/>
              <a:gd name="connsiteX2-77" fmla="*/ 3719505 w 4103688"/>
              <a:gd name="connsiteY2-78" fmla="*/ 0 h 2305050"/>
              <a:gd name="connsiteX3-79" fmla="*/ 4103688 w 4103688"/>
              <a:gd name="connsiteY3-80" fmla="*/ 384183 h 2305050"/>
              <a:gd name="connsiteX4-81" fmla="*/ 4100016 w 4103688"/>
              <a:gd name="connsiteY4-82" fmla="*/ 2075103 h 2305050"/>
              <a:gd name="connsiteX5-83" fmla="*/ 3877413 w 4103688"/>
              <a:gd name="connsiteY5-84" fmla="*/ 2305050 h 2305050"/>
              <a:gd name="connsiteX6-85" fmla="*/ 384183 w 4103688"/>
              <a:gd name="connsiteY6-86" fmla="*/ 2305050 h 2305050"/>
              <a:gd name="connsiteX7-87" fmla="*/ 0 w 4103688"/>
              <a:gd name="connsiteY7-88" fmla="*/ 1920867 h 2305050"/>
              <a:gd name="connsiteX8-89" fmla="*/ 0 w 4103688"/>
              <a:gd name="connsiteY8-90" fmla="*/ 384183 h 2305050"/>
              <a:gd name="connsiteX0-91" fmla="*/ 0 w 4103688"/>
              <a:gd name="connsiteY0-92" fmla="*/ 384183 h 2305050"/>
              <a:gd name="connsiteX1-93" fmla="*/ 384183 w 4103688"/>
              <a:gd name="connsiteY1-94" fmla="*/ 0 h 2305050"/>
              <a:gd name="connsiteX2-95" fmla="*/ 3719505 w 4103688"/>
              <a:gd name="connsiteY2-96" fmla="*/ 0 h 2305050"/>
              <a:gd name="connsiteX3-97" fmla="*/ 4103688 w 4103688"/>
              <a:gd name="connsiteY3-98" fmla="*/ 384183 h 2305050"/>
              <a:gd name="connsiteX4-99" fmla="*/ 4100016 w 4103688"/>
              <a:gd name="connsiteY4-100" fmla="*/ 2075103 h 2305050"/>
              <a:gd name="connsiteX5-101" fmla="*/ 3877413 w 4103688"/>
              <a:gd name="connsiteY5-102" fmla="*/ 2305050 h 2305050"/>
              <a:gd name="connsiteX6-103" fmla="*/ 384183 w 4103688"/>
              <a:gd name="connsiteY6-104" fmla="*/ 2305050 h 2305050"/>
              <a:gd name="connsiteX7-105" fmla="*/ 0 w 4103688"/>
              <a:gd name="connsiteY7-106" fmla="*/ 1920867 h 2305050"/>
              <a:gd name="connsiteX8-107" fmla="*/ 0 w 4103688"/>
              <a:gd name="connsiteY8-108" fmla="*/ 384183 h 2305050"/>
              <a:gd name="connsiteX0-109" fmla="*/ 0 w 4114705"/>
              <a:gd name="connsiteY0-110" fmla="*/ 384183 h 2305050"/>
              <a:gd name="connsiteX1-111" fmla="*/ 384183 w 4114705"/>
              <a:gd name="connsiteY1-112" fmla="*/ 0 h 2305050"/>
              <a:gd name="connsiteX2-113" fmla="*/ 3719505 w 4114705"/>
              <a:gd name="connsiteY2-114" fmla="*/ 0 h 2305050"/>
              <a:gd name="connsiteX3-115" fmla="*/ 4114705 w 4114705"/>
              <a:gd name="connsiteY3-116" fmla="*/ 215258 h 2305050"/>
              <a:gd name="connsiteX4-117" fmla="*/ 4100016 w 4114705"/>
              <a:gd name="connsiteY4-118" fmla="*/ 2075103 h 2305050"/>
              <a:gd name="connsiteX5-119" fmla="*/ 3877413 w 4114705"/>
              <a:gd name="connsiteY5-120" fmla="*/ 2305050 h 2305050"/>
              <a:gd name="connsiteX6-121" fmla="*/ 384183 w 4114705"/>
              <a:gd name="connsiteY6-122" fmla="*/ 2305050 h 2305050"/>
              <a:gd name="connsiteX7-123" fmla="*/ 0 w 4114705"/>
              <a:gd name="connsiteY7-124" fmla="*/ 1920867 h 2305050"/>
              <a:gd name="connsiteX8-125" fmla="*/ 0 w 4114705"/>
              <a:gd name="connsiteY8-126" fmla="*/ 384183 h 2305050"/>
              <a:gd name="connsiteX0-127" fmla="*/ 0 w 4114705"/>
              <a:gd name="connsiteY0-128" fmla="*/ 395200 h 2316067"/>
              <a:gd name="connsiteX1-129" fmla="*/ 384183 w 4114705"/>
              <a:gd name="connsiteY1-130" fmla="*/ 11017 h 2316067"/>
              <a:gd name="connsiteX2-131" fmla="*/ 3899447 w 4114705"/>
              <a:gd name="connsiteY2-132" fmla="*/ 0 h 2316067"/>
              <a:gd name="connsiteX3-133" fmla="*/ 4114705 w 4114705"/>
              <a:gd name="connsiteY3-134" fmla="*/ 226275 h 2316067"/>
              <a:gd name="connsiteX4-135" fmla="*/ 4100016 w 4114705"/>
              <a:gd name="connsiteY4-136" fmla="*/ 2086120 h 2316067"/>
              <a:gd name="connsiteX5-137" fmla="*/ 3877413 w 4114705"/>
              <a:gd name="connsiteY5-138" fmla="*/ 2316067 h 2316067"/>
              <a:gd name="connsiteX6-139" fmla="*/ 384183 w 4114705"/>
              <a:gd name="connsiteY6-140" fmla="*/ 2316067 h 2316067"/>
              <a:gd name="connsiteX7-141" fmla="*/ 0 w 4114705"/>
              <a:gd name="connsiteY7-142" fmla="*/ 1931884 h 2316067"/>
              <a:gd name="connsiteX8-143" fmla="*/ 0 w 4114705"/>
              <a:gd name="connsiteY8-144" fmla="*/ 395200 h 2316067"/>
              <a:gd name="connsiteX0-145" fmla="*/ 0 w 4114705"/>
              <a:gd name="connsiteY0-146" fmla="*/ 395899 h 2316766"/>
              <a:gd name="connsiteX1-147" fmla="*/ 384183 w 4114705"/>
              <a:gd name="connsiteY1-148" fmla="*/ 11716 h 2316766"/>
              <a:gd name="connsiteX2-149" fmla="*/ 3899447 w 4114705"/>
              <a:gd name="connsiteY2-150" fmla="*/ 699 h 2316766"/>
              <a:gd name="connsiteX3-151" fmla="*/ 4114705 w 4114705"/>
              <a:gd name="connsiteY3-152" fmla="*/ 190251 h 2316766"/>
              <a:gd name="connsiteX4-153" fmla="*/ 4100016 w 4114705"/>
              <a:gd name="connsiteY4-154" fmla="*/ 2086819 h 2316766"/>
              <a:gd name="connsiteX5-155" fmla="*/ 3877413 w 4114705"/>
              <a:gd name="connsiteY5-156" fmla="*/ 2316766 h 2316766"/>
              <a:gd name="connsiteX6-157" fmla="*/ 384183 w 4114705"/>
              <a:gd name="connsiteY6-158" fmla="*/ 2316766 h 2316766"/>
              <a:gd name="connsiteX7-159" fmla="*/ 0 w 4114705"/>
              <a:gd name="connsiteY7-160" fmla="*/ 1932583 h 2316766"/>
              <a:gd name="connsiteX8-161" fmla="*/ 0 w 4114705"/>
              <a:gd name="connsiteY8-162" fmla="*/ 395899 h 2316766"/>
              <a:gd name="connsiteX0-163" fmla="*/ 0 w 4116159"/>
              <a:gd name="connsiteY0-164" fmla="*/ 395899 h 2316766"/>
              <a:gd name="connsiteX1-165" fmla="*/ 384183 w 4116159"/>
              <a:gd name="connsiteY1-166" fmla="*/ 11716 h 2316766"/>
              <a:gd name="connsiteX2-167" fmla="*/ 3932498 w 4116159"/>
              <a:gd name="connsiteY2-168" fmla="*/ 699 h 2316766"/>
              <a:gd name="connsiteX3-169" fmla="*/ 4114705 w 4116159"/>
              <a:gd name="connsiteY3-170" fmla="*/ 190251 h 2316766"/>
              <a:gd name="connsiteX4-171" fmla="*/ 4100016 w 4116159"/>
              <a:gd name="connsiteY4-172" fmla="*/ 2086819 h 2316766"/>
              <a:gd name="connsiteX5-173" fmla="*/ 3877413 w 4116159"/>
              <a:gd name="connsiteY5-174" fmla="*/ 2316766 h 2316766"/>
              <a:gd name="connsiteX6-175" fmla="*/ 384183 w 4116159"/>
              <a:gd name="connsiteY6-176" fmla="*/ 2316766 h 2316766"/>
              <a:gd name="connsiteX7-177" fmla="*/ 0 w 4116159"/>
              <a:gd name="connsiteY7-178" fmla="*/ 1932583 h 2316766"/>
              <a:gd name="connsiteX8-179" fmla="*/ 0 w 4116159"/>
              <a:gd name="connsiteY8-180" fmla="*/ 395899 h 2316766"/>
              <a:gd name="connsiteX0-181" fmla="*/ 0 w 4116159"/>
              <a:gd name="connsiteY0-182" fmla="*/ 395313 h 2316180"/>
              <a:gd name="connsiteX1-183" fmla="*/ 384183 w 4116159"/>
              <a:gd name="connsiteY1-184" fmla="*/ 11130 h 2316180"/>
              <a:gd name="connsiteX2-185" fmla="*/ 3932498 w 4116159"/>
              <a:gd name="connsiteY2-186" fmla="*/ 113 h 2316180"/>
              <a:gd name="connsiteX3-187" fmla="*/ 4114705 w 4116159"/>
              <a:gd name="connsiteY3-188" fmla="*/ 200682 h 2316180"/>
              <a:gd name="connsiteX4-189" fmla="*/ 4100016 w 4116159"/>
              <a:gd name="connsiteY4-190" fmla="*/ 2086233 h 2316180"/>
              <a:gd name="connsiteX5-191" fmla="*/ 3877413 w 4116159"/>
              <a:gd name="connsiteY5-192" fmla="*/ 2316180 h 2316180"/>
              <a:gd name="connsiteX6-193" fmla="*/ 384183 w 4116159"/>
              <a:gd name="connsiteY6-194" fmla="*/ 2316180 h 2316180"/>
              <a:gd name="connsiteX7-195" fmla="*/ 0 w 4116159"/>
              <a:gd name="connsiteY7-196" fmla="*/ 1931997 h 2316180"/>
              <a:gd name="connsiteX8-197" fmla="*/ 0 w 4116159"/>
              <a:gd name="connsiteY8-198" fmla="*/ 395313 h 2316180"/>
              <a:gd name="connsiteX0-199" fmla="*/ 0 w 4116159"/>
              <a:gd name="connsiteY0-200" fmla="*/ 395313 h 2316180"/>
              <a:gd name="connsiteX1-201" fmla="*/ 384183 w 4116159"/>
              <a:gd name="connsiteY1-202" fmla="*/ 11130 h 2316180"/>
              <a:gd name="connsiteX2-203" fmla="*/ 3932498 w 4116159"/>
              <a:gd name="connsiteY2-204" fmla="*/ 113 h 2316180"/>
              <a:gd name="connsiteX3-205" fmla="*/ 4114705 w 4116159"/>
              <a:gd name="connsiteY3-206" fmla="*/ 200682 h 2316180"/>
              <a:gd name="connsiteX4-207" fmla="*/ 4103688 w 4116159"/>
              <a:gd name="connsiteY4-208" fmla="*/ 2104595 h 2316180"/>
              <a:gd name="connsiteX5-209" fmla="*/ 3877413 w 4116159"/>
              <a:gd name="connsiteY5-210" fmla="*/ 2316180 h 2316180"/>
              <a:gd name="connsiteX6-211" fmla="*/ 384183 w 4116159"/>
              <a:gd name="connsiteY6-212" fmla="*/ 2316180 h 2316180"/>
              <a:gd name="connsiteX7-213" fmla="*/ 0 w 4116159"/>
              <a:gd name="connsiteY7-214" fmla="*/ 1931997 h 2316180"/>
              <a:gd name="connsiteX8-215" fmla="*/ 0 w 4116159"/>
              <a:gd name="connsiteY8-216" fmla="*/ 395313 h 2316180"/>
              <a:gd name="connsiteX0-217" fmla="*/ 0 w 4116159"/>
              <a:gd name="connsiteY0-218" fmla="*/ 395313 h 2316180"/>
              <a:gd name="connsiteX1-219" fmla="*/ 384183 w 4116159"/>
              <a:gd name="connsiteY1-220" fmla="*/ 11130 h 2316180"/>
              <a:gd name="connsiteX2-221" fmla="*/ 3932498 w 4116159"/>
              <a:gd name="connsiteY2-222" fmla="*/ 113 h 2316180"/>
              <a:gd name="connsiteX3-223" fmla="*/ 4114705 w 4116159"/>
              <a:gd name="connsiteY3-224" fmla="*/ 200682 h 2316180"/>
              <a:gd name="connsiteX4-225" fmla="*/ 4103688 w 4116159"/>
              <a:gd name="connsiteY4-226" fmla="*/ 2104595 h 2316180"/>
              <a:gd name="connsiteX5-227" fmla="*/ 3888429 w 4116159"/>
              <a:gd name="connsiteY5-228" fmla="*/ 2316180 h 2316180"/>
              <a:gd name="connsiteX6-229" fmla="*/ 384183 w 4116159"/>
              <a:gd name="connsiteY6-230" fmla="*/ 2316180 h 2316180"/>
              <a:gd name="connsiteX7-231" fmla="*/ 0 w 4116159"/>
              <a:gd name="connsiteY7-232" fmla="*/ 1931997 h 2316180"/>
              <a:gd name="connsiteX8-233" fmla="*/ 0 w 4116159"/>
              <a:gd name="connsiteY8-234" fmla="*/ 395313 h 2316180"/>
              <a:gd name="connsiteX0-235" fmla="*/ 3672 w 4119831"/>
              <a:gd name="connsiteY0-236" fmla="*/ 395313 h 2316180"/>
              <a:gd name="connsiteX1-237" fmla="*/ 387855 w 4119831"/>
              <a:gd name="connsiteY1-238" fmla="*/ 11130 h 2316180"/>
              <a:gd name="connsiteX2-239" fmla="*/ 3936170 w 4119831"/>
              <a:gd name="connsiteY2-240" fmla="*/ 113 h 2316180"/>
              <a:gd name="connsiteX3-241" fmla="*/ 4118377 w 4119831"/>
              <a:gd name="connsiteY3-242" fmla="*/ 200682 h 2316180"/>
              <a:gd name="connsiteX4-243" fmla="*/ 4107360 w 4119831"/>
              <a:gd name="connsiteY4-244" fmla="*/ 2104595 h 2316180"/>
              <a:gd name="connsiteX5-245" fmla="*/ 3892101 w 4119831"/>
              <a:gd name="connsiteY5-246" fmla="*/ 2316180 h 2316180"/>
              <a:gd name="connsiteX6-247" fmla="*/ 387855 w 4119831"/>
              <a:gd name="connsiteY6-248" fmla="*/ 2316180 h 2316180"/>
              <a:gd name="connsiteX7-249" fmla="*/ 0 w 4119831"/>
              <a:gd name="connsiteY7-250" fmla="*/ 2086233 h 2316180"/>
              <a:gd name="connsiteX8-251" fmla="*/ 3672 w 4119831"/>
              <a:gd name="connsiteY8-252" fmla="*/ 395313 h 2316180"/>
              <a:gd name="connsiteX0-253" fmla="*/ 3672 w 4119831"/>
              <a:gd name="connsiteY0-254" fmla="*/ 395313 h 2316180"/>
              <a:gd name="connsiteX1-255" fmla="*/ 387855 w 4119831"/>
              <a:gd name="connsiteY1-256" fmla="*/ 11130 h 2316180"/>
              <a:gd name="connsiteX2-257" fmla="*/ 3936170 w 4119831"/>
              <a:gd name="connsiteY2-258" fmla="*/ 113 h 2316180"/>
              <a:gd name="connsiteX3-259" fmla="*/ 4118377 w 4119831"/>
              <a:gd name="connsiteY3-260" fmla="*/ 200682 h 2316180"/>
              <a:gd name="connsiteX4-261" fmla="*/ 4107360 w 4119831"/>
              <a:gd name="connsiteY4-262" fmla="*/ 2104595 h 2316180"/>
              <a:gd name="connsiteX5-263" fmla="*/ 3892101 w 4119831"/>
              <a:gd name="connsiteY5-264" fmla="*/ 2316180 h 2316180"/>
              <a:gd name="connsiteX6-265" fmla="*/ 244636 w 4119831"/>
              <a:gd name="connsiteY6-266" fmla="*/ 2308835 h 2316180"/>
              <a:gd name="connsiteX7-267" fmla="*/ 0 w 4119831"/>
              <a:gd name="connsiteY7-268" fmla="*/ 2086233 h 2316180"/>
              <a:gd name="connsiteX8-269" fmla="*/ 3672 w 4119831"/>
              <a:gd name="connsiteY8-270" fmla="*/ 395313 h 2316180"/>
              <a:gd name="connsiteX0-271" fmla="*/ 7344 w 4123503"/>
              <a:gd name="connsiteY0-272" fmla="*/ 395313 h 2316180"/>
              <a:gd name="connsiteX1-273" fmla="*/ 391527 w 4123503"/>
              <a:gd name="connsiteY1-274" fmla="*/ 11130 h 2316180"/>
              <a:gd name="connsiteX2-275" fmla="*/ 3939842 w 4123503"/>
              <a:gd name="connsiteY2-276" fmla="*/ 113 h 2316180"/>
              <a:gd name="connsiteX3-277" fmla="*/ 4122049 w 4123503"/>
              <a:gd name="connsiteY3-278" fmla="*/ 200682 h 2316180"/>
              <a:gd name="connsiteX4-279" fmla="*/ 4111032 w 4123503"/>
              <a:gd name="connsiteY4-280" fmla="*/ 2104595 h 2316180"/>
              <a:gd name="connsiteX5-281" fmla="*/ 3895773 w 4123503"/>
              <a:gd name="connsiteY5-282" fmla="*/ 2316180 h 2316180"/>
              <a:gd name="connsiteX6-283" fmla="*/ 248308 w 4123503"/>
              <a:gd name="connsiteY6-284" fmla="*/ 2308835 h 2316180"/>
              <a:gd name="connsiteX7-285" fmla="*/ 0 w 4123503"/>
              <a:gd name="connsiteY7-286" fmla="*/ 2130300 h 2316180"/>
              <a:gd name="connsiteX8-287" fmla="*/ 7344 w 4123503"/>
              <a:gd name="connsiteY8-288" fmla="*/ 395313 h 2316180"/>
              <a:gd name="connsiteX0-289" fmla="*/ 3672 w 4119831"/>
              <a:gd name="connsiteY0-290" fmla="*/ 395313 h 2316180"/>
              <a:gd name="connsiteX1-291" fmla="*/ 387855 w 4119831"/>
              <a:gd name="connsiteY1-292" fmla="*/ 11130 h 2316180"/>
              <a:gd name="connsiteX2-293" fmla="*/ 3936170 w 4119831"/>
              <a:gd name="connsiteY2-294" fmla="*/ 113 h 2316180"/>
              <a:gd name="connsiteX3-295" fmla="*/ 4118377 w 4119831"/>
              <a:gd name="connsiteY3-296" fmla="*/ 200682 h 2316180"/>
              <a:gd name="connsiteX4-297" fmla="*/ 4107360 w 4119831"/>
              <a:gd name="connsiteY4-298" fmla="*/ 2104595 h 2316180"/>
              <a:gd name="connsiteX5-299" fmla="*/ 3892101 w 4119831"/>
              <a:gd name="connsiteY5-300" fmla="*/ 2316180 h 2316180"/>
              <a:gd name="connsiteX6-301" fmla="*/ 244636 w 4119831"/>
              <a:gd name="connsiteY6-302" fmla="*/ 2308835 h 2316180"/>
              <a:gd name="connsiteX7-303" fmla="*/ 0 w 4119831"/>
              <a:gd name="connsiteY7-304" fmla="*/ 2119283 h 2316180"/>
              <a:gd name="connsiteX8-305" fmla="*/ 3672 w 4119831"/>
              <a:gd name="connsiteY8-306" fmla="*/ 395313 h 2316180"/>
              <a:gd name="connsiteX0-307" fmla="*/ 3672 w 4119831"/>
              <a:gd name="connsiteY0-308" fmla="*/ 197009 h 2316180"/>
              <a:gd name="connsiteX1-309" fmla="*/ 387855 w 4119831"/>
              <a:gd name="connsiteY1-310" fmla="*/ 11130 h 2316180"/>
              <a:gd name="connsiteX2-311" fmla="*/ 3936170 w 4119831"/>
              <a:gd name="connsiteY2-312" fmla="*/ 113 h 2316180"/>
              <a:gd name="connsiteX3-313" fmla="*/ 4118377 w 4119831"/>
              <a:gd name="connsiteY3-314" fmla="*/ 200682 h 2316180"/>
              <a:gd name="connsiteX4-315" fmla="*/ 4107360 w 4119831"/>
              <a:gd name="connsiteY4-316" fmla="*/ 2104595 h 2316180"/>
              <a:gd name="connsiteX5-317" fmla="*/ 3892101 w 4119831"/>
              <a:gd name="connsiteY5-318" fmla="*/ 2316180 h 2316180"/>
              <a:gd name="connsiteX6-319" fmla="*/ 244636 w 4119831"/>
              <a:gd name="connsiteY6-320" fmla="*/ 2308835 h 2316180"/>
              <a:gd name="connsiteX7-321" fmla="*/ 0 w 4119831"/>
              <a:gd name="connsiteY7-322" fmla="*/ 2119283 h 2316180"/>
              <a:gd name="connsiteX8-323" fmla="*/ 3672 w 4119831"/>
              <a:gd name="connsiteY8-324" fmla="*/ 197009 h 2316180"/>
              <a:gd name="connsiteX0-325" fmla="*/ 3672 w 4119831"/>
              <a:gd name="connsiteY0-326" fmla="*/ 197009 h 2316180"/>
              <a:gd name="connsiteX1-327" fmla="*/ 207913 w 4119831"/>
              <a:gd name="connsiteY1-328" fmla="*/ 14803 h 2316180"/>
              <a:gd name="connsiteX2-329" fmla="*/ 3936170 w 4119831"/>
              <a:gd name="connsiteY2-330" fmla="*/ 113 h 2316180"/>
              <a:gd name="connsiteX3-331" fmla="*/ 4118377 w 4119831"/>
              <a:gd name="connsiteY3-332" fmla="*/ 200682 h 2316180"/>
              <a:gd name="connsiteX4-333" fmla="*/ 4107360 w 4119831"/>
              <a:gd name="connsiteY4-334" fmla="*/ 2104595 h 2316180"/>
              <a:gd name="connsiteX5-335" fmla="*/ 3892101 w 4119831"/>
              <a:gd name="connsiteY5-336" fmla="*/ 2316180 h 2316180"/>
              <a:gd name="connsiteX6-337" fmla="*/ 244636 w 4119831"/>
              <a:gd name="connsiteY6-338" fmla="*/ 2308835 h 2316180"/>
              <a:gd name="connsiteX7-339" fmla="*/ 0 w 4119831"/>
              <a:gd name="connsiteY7-340" fmla="*/ 2119283 h 2316180"/>
              <a:gd name="connsiteX8-341" fmla="*/ 3672 w 4119831"/>
              <a:gd name="connsiteY8-342" fmla="*/ 197009 h 2316180"/>
              <a:gd name="connsiteX0-343" fmla="*/ 3672 w 4119831"/>
              <a:gd name="connsiteY0-344" fmla="*/ 182320 h 2316180"/>
              <a:gd name="connsiteX1-345" fmla="*/ 207913 w 4119831"/>
              <a:gd name="connsiteY1-346" fmla="*/ 14803 h 2316180"/>
              <a:gd name="connsiteX2-347" fmla="*/ 3936170 w 4119831"/>
              <a:gd name="connsiteY2-348" fmla="*/ 113 h 2316180"/>
              <a:gd name="connsiteX3-349" fmla="*/ 4118377 w 4119831"/>
              <a:gd name="connsiteY3-350" fmla="*/ 200682 h 2316180"/>
              <a:gd name="connsiteX4-351" fmla="*/ 4107360 w 4119831"/>
              <a:gd name="connsiteY4-352" fmla="*/ 2104595 h 2316180"/>
              <a:gd name="connsiteX5-353" fmla="*/ 3892101 w 4119831"/>
              <a:gd name="connsiteY5-354" fmla="*/ 2316180 h 2316180"/>
              <a:gd name="connsiteX6-355" fmla="*/ 244636 w 4119831"/>
              <a:gd name="connsiteY6-356" fmla="*/ 2308835 h 2316180"/>
              <a:gd name="connsiteX7-357" fmla="*/ 0 w 4119831"/>
              <a:gd name="connsiteY7-358" fmla="*/ 2119283 h 2316180"/>
              <a:gd name="connsiteX8-359" fmla="*/ 3672 w 4119831"/>
              <a:gd name="connsiteY8-360" fmla="*/ 182320 h 2316180"/>
              <a:gd name="connsiteX0-361" fmla="*/ 3672 w 4119831"/>
              <a:gd name="connsiteY0-362" fmla="*/ 182320 h 2316180"/>
              <a:gd name="connsiteX1-363" fmla="*/ 207913 w 4119831"/>
              <a:gd name="connsiteY1-364" fmla="*/ 7458 h 2316180"/>
              <a:gd name="connsiteX2-365" fmla="*/ 3936170 w 4119831"/>
              <a:gd name="connsiteY2-366" fmla="*/ 113 h 2316180"/>
              <a:gd name="connsiteX3-367" fmla="*/ 4118377 w 4119831"/>
              <a:gd name="connsiteY3-368" fmla="*/ 200682 h 2316180"/>
              <a:gd name="connsiteX4-369" fmla="*/ 4107360 w 4119831"/>
              <a:gd name="connsiteY4-370" fmla="*/ 2104595 h 2316180"/>
              <a:gd name="connsiteX5-371" fmla="*/ 3892101 w 4119831"/>
              <a:gd name="connsiteY5-372" fmla="*/ 2316180 h 2316180"/>
              <a:gd name="connsiteX6-373" fmla="*/ 244636 w 4119831"/>
              <a:gd name="connsiteY6-374" fmla="*/ 2308835 h 2316180"/>
              <a:gd name="connsiteX7-375" fmla="*/ 0 w 4119831"/>
              <a:gd name="connsiteY7-376" fmla="*/ 2119283 h 2316180"/>
              <a:gd name="connsiteX8-377" fmla="*/ 3672 w 4119831"/>
              <a:gd name="connsiteY8-378" fmla="*/ 182320 h 2316180"/>
              <a:gd name="connsiteX0-379" fmla="*/ 3672 w 4119831"/>
              <a:gd name="connsiteY0-380" fmla="*/ 182320 h 2316180"/>
              <a:gd name="connsiteX1-381" fmla="*/ 215258 w 4119831"/>
              <a:gd name="connsiteY1-382" fmla="*/ 7458 h 2316180"/>
              <a:gd name="connsiteX2-383" fmla="*/ 3936170 w 4119831"/>
              <a:gd name="connsiteY2-384" fmla="*/ 113 h 2316180"/>
              <a:gd name="connsiteX3-385" fmla="*/ 4118377 w 4119831"/>
              <a:gd name="connsiteY3-386" fmla="*/ 200682 h 2316180"/>
              <a:gd name="connsiteX4-387" fmla="*/ 4107360 w 4119831"/>
              <a:gd name="connsiteY4-388" fmla="*/ 2104595 h 2316180"/>
              <a:gd name="connsiteX5-389" fmla="*/ 3892101 w 4119831"/>
              <a:gd name="connsiteY5-390" fmla="*/ 2316180 h 2316180"/>
              <a:gd name="connsiteX6-391" fmla="*/ 244636 w 4119831"/>
              <a:gd name="connsiteY6-392" fmla="*/ 2308835 h 2316180"/>
              <a:gd name="connsiteX7-393" fmla="*/ 0 w 4119831"/>
              <a:gd name="connsiteY7-394" fmla="*/ 2119283 h 2316180"/>
              <a:gd name="connsiteX8-395" fmla="*/ 3672 w 4119831"/>
              <a:gd name="connsiteY8-396" fmla="*/ 182320 h 2316180"/>
              <a:gd name="connsiteX0-397" fmla="*/ 3672 w 4119831"/>
              <a:gd name="connsiteY0-398" fmla="*/ 182320 h 2316180"/>
              <a:gd name="connsiteX1-399" fmla="*/ 215258 w 4119831"/>
              <a:gd name="connsiteY1-400" fmla="*/ 7458 h 2316180"/>
              <a:gd name="connsiteX2-401" fmla="*/ 3936170 w 4119831"/>
              <a:gd name="connsiteY2-402" fmla="*/ 113 h 2316180"/>
              <a:gd name="connsiteX3-403" fmla="*/ 4118377 w 4119831"/>
              <a:gd name="connsiteY3-404" fmla="*/ 200682 h 2316180"/>
              <a:gd name="connsiteX4-405" fmla="*/ 4107360 w 4119831"/>
              <a:gd name="connsiteY4-406" fmla="*/ 2104595 h 2316180"/>
              <a:gd name="connsiteX5-407" fmla="*/ 3892101 w 4119831"/>
              <a:gd name="connsiteY5-408" fmla="*/ 2316180 h 2316180"/>
              <a:gd name="connsiteX6-409" fmla="*/ 244636 w 4119831"/>
              <a:gd name="connsiteY6-410" fmla="*/ 2308835 h 2316180"/>
              <a:gd name="connsiteX7-411" fmla="*/ 0 w 4119831"/>
              <a:gd name="connsiteY7-412" fmla="*/ 2119283 h 2316180"/>
              <a:gd name="connsiteX8-413" fmla="*/ 3672 w 4119831"/>
              <a:gd name="connsiteY8-414" fmla="*/ 182320 h 2316180"/>
              <a:gd name="connsiteX0-415" fmla="*/ 3672 w 4119831"/>
              <a:gd name="connsiteY0-416" fmla="*/ 182320 h 2316180"/>
              <a:gd name="connsiteX1-417" fmla="*/ 215258 w 4119831"/>
              <a:gd name="connsiteY1-418" fmla="*/ 7458 h 2316180"/>
              <a:gd name="connsiteX2-419" fmla="*/ 3936170 w 4119831"/>
              <a:gd name="connsiteY2-420" fmla="*/ 113 h 2316180"/>
              <a:gd name="connsiteX3-421" fmla="*/ 4118377 w 4119831"/>
              <a:gd name="connsiteY3-422" fmla="*/ 200682 h 2316180"/>
              <a:gd name="connsiteX4-423" fmla="*/ 4107360 w 4119831"/>
              <a:gd name="connsiteY4-424" fmla="*/ 2104595 h 2316180"/>
              <a:gd name="connsiteX5-425" fmla="*/ 3892101 w 4119831"/>
              <a:gd name="connsiteY5-426" fmla="*/ 2316180 h 2316180"/>
              <a:gd name="connsiteX6-427" fmla="*/ 244636 w 4119831"/>
              <a:gd name="connsiteY6-428" fmla="*/ 2308835 h 2316180"/>
              <a:gd name="connsiteX7-429" fmla="*/ 0 w 4119831"/>
              <a:gd name="connsiteY7-430" fmla="*/ 2119283 h 2316180"/>
              <a:gd name="connsiteX8-431" fmla="*/ 3672 w 4119831"/>
              <a:gd name="connsiteY8-432" fmla="*/ 182320 h 2316180"/>
              <a:gd name="connsiteX0-433" fmla="*/ 3672 w 4119831"/>
              <a:gd name="connsiteY0-434" fmla="*/ 182320 h 2316180"/>
              <a:gd name="connsiteX1-435" fmla="*/ 215258 w 4119831"/>
              <a:gd name="connsiteY1-436" fmla="*/ 7458 h 2316180"/>
              <a:gd name="connsiteX2-437" fmla="*/ 3936170 w 4119831"/>
              <a:gd name="connsiteY2-438" fmla="*/ 113 h 2316180"/>
              <a:gd name="connsiteX3-439" fmla="*/ 4118377 w 4119831"/>
              <a:gd name="connsiteY3-440" fmla="*/ 200682 h 2316180"/>
              <a:gd name="connsiteX4-441" fmla="*/ 4107360 w 4119831"/>
              <a:gd name="connsiteY4-442" fmla="*/ 2104595 h 2316180"/>
              <a:gd name="connsiteX5-443" fmla="*/ 3892101 w 4119831"/>
              <a:gd name="connsiteY5-444" fmla="*/ 2316180 h 2316180"/>
              <a:gd name="connsiteX6-445" fmla="*/ 244636 w 4119831"/>
              <a:gd name="connsiteY6-446" fmla="*/ 2308835 h 2316180"/>
              <a:gd name="connsiteX7-447" fmla="*/ 0 w 4119831"/>
              <a:gd name="connsiteY7-448" fmla="*/ 2119283 h 2316180"/>
              <a:gd name="connsiteX8-449" fmla="*/ 3672 w 4119831"/>
              <a:gd name="connsiteY8-450" fmla="*/ 182320 h 2316180"/>
              <a:gd name="connsiteX0-451" fmla="*/ 3672 w 4119831"/>
              <a:gd name="connsiteY0-452" fmla="*/ 182320 h 2316180"/>
              <a:gd name="connsiteX1-453" fmla="*/ 215258 w 4119831"/>
              <a:gd name="connsiteY1-454" fmla="*/ 7458 h 2316180"/>
              <a:gd name="connsiteX2-455" fmla="*/ 3936170 w 4119831"/>
              <a:gd name="connsiteY2-456" fmla="*/ 113 h 2316180"/>
              <a:gd name="connsiteX3-457" fmla="*/ 4118377 w 4119831"/>
              <a:gd name="connsiteY3-458" fmla="*/ 200682 h 2316180"/>
              <a:gd name="connsiteX4-459" fmla="*/ 4107360 w 4119831"/>
              <a:gd name="connsiteY4-460" fmla="*/ 2104595 h 2316180"/>
              <a:gd name="connsiteX5-461" fmla="*/ 3892101 w 4119831"/>
              <a:gd name="connsiteY5-462" fmla="*/ 2316180 h 2316180"/>
              <a:gd name="connsiteX6-463" fmla="*/ 244636 w 4119831"/>
              <a:gd name="connsiteY6-464" fmla="*/ 2308835 h 2316180"/>
              <a:gd name="connsiteX7-465" fmla="*/ 0 w 4119831"/>
              <a:gd name="connsiteY7-466" fmla="*/ 2119283 h 2316180"/>
              <a:gd name="connsiteX8-467" fmla="*/ 3672 w 4119831"/>
              <a:gd name="connsiteY8-468" fmla="*/ 182320 h 2316180"/>
              <a:gd name="connsiteX0-469" fmla="*/ 3672 w 4119831"/>
              <a:gd name="connsiteY0-470" fmla="*/ 182320 h 2316180"/>
              <a:gd name="connsiteX1-471" fmla="*/ 226275 w 4119831"/>
              <a:gd name="connsiteY1-472" fmla="*/ 7458 h 2316180"/>
              <a:gd name="connsiteX2-473" fmla="*/ 3936170 w 4119831"/>
              <a:gd name="connsiteY2-474" fmla="*/ 113 h 2316180"/>
              <a:gd name="connsiteX3-475" fmla="*/ 4118377 w 4119831"/>
              <a:gd name="connsiteY3-476" fmla="*/ 200682 h 2316180"/>
              <a:gd name="connsiteX4-477" fmla="*/ 4107360 w 4119831"/>
              <a:gd name="connsiteY4-478" fmla="*/ 2104595 h 2316180"/>
              <a:gd name="connsiteX5-479" fmla="*/ 3892101 w 4119831"/>
              <a:gd name="connsiteY5-480" fmla="*/ 2316180 h 2316180"/>
              <a:gd name="connsiteX6-481" fmla="*/ 244636 w 4119831"/>
              <a:gd name="connsiteY6-482" fmla="*/ 2308835 h 2316180"/>
              <a:gd name="connsiteX7-483" fmla="*/ 0 w 4119831"/>
              <a:gd name="connsiteY7-484" fmla="*/ 2119283 h 2316180"/>
              <a:gd name="connsiteX8-485" fmla="*/ 3672 w 4119831"/>
              <a:gd name="connsiteY8-486" fmla="*/ 182320 h 2316180"/>
              <a:gd name="connsiteX0-487" fmla="*/ 3672 w 4119831"/>
              <a:gd name="connsiteY0-488" fmla="*/ 182320 h 2316180"/>
              <a:gd name="connsiteX1-489" fmla="*/ 229947 w 4119831"/>
              <a:gd name="connsiteY1-490" fmla="*/ 7458 h 2316180"/>
              <a:gd name="connsiteX2-491" fmla="*/ 3936170 w 4119831"/>
              <a:gd name="connsiteY2-492" fmla="*/ 113 h 2316180"/>
              <a:gd name="connsiteX3-493" fmla="*/ 4118377 w 4119831"/>
              <a:gd name="connsiteY3-494" fmla="*/ 200682 h 2316180"/>
              <a:gd name="connsiteX4-495" fmla="*/ 4107360 w 4119831"/>
              <a:gd name="connsiteY4-496" fmla="*/ 2104595 h 2316180"/>
              <a:gd name="connsiteX5-497" fmla="*/ 3892101 w 4119831"/>
              <a:gd name="connsiteY5-498" fmla="*/ 2316180 h 2316180"/>
              <a:gd name="connsiteX6-499" fmla="*/ 244636 w 4119831"/>
              <a:gd name="connsiteY6-500" fmla="*/ 2308835 h 2316180"/>
              <a:gd name="connsiteX7-501" fmla="*/ 0 w 4119831"/>
              <a:gd name="connsiteY7-502" fmla="*/ 2119283 h 2316180"/>
              <a:gd name="connsiteX8-503" fmla="*/ 3672 w 4119831"/>
              <a:gd name="connsiteY8-504" fmla="*/ 182320 h 2316180"/>
              <a:gd name="connsiteX0-505" fmla="*/ 3672 w 4119831"/>
              <a:gd name="connsiteY0-506" fmla="*/ 182320 h 2316180"/>
              <a:gd name="connsiteX1-507" fmla="*/ 251980 w 4119831"/>
              <a:gd name="connsiteY1-508" fmla="*/ 7458 h 2316180"/>
              <a:gd name="connsiteX2-509" fmla="*/ 3936170 w 4119831"/>
              <a:gd name="connsiteY2-510" fmla="*/ 113 h 2316180"/>
              <a:gd name="connsiteX3-511" fmla="*/ 4118377 w 4119831"/>
              <a:gd name="connsiteY3-512" fmla="*/ 200682 h 2316180"/>
              <a:gd name="connsiteX4-513" fmla="*/ 4107360 w 4119831"/>
              <a:gd name="connsiteY4-514" fmla="*/ 2104595 h 2316180"/>
              <a:gd name="connsiteX5-515" fmla="*/ 3892101 w 4119831"/>
              <a:gd name="connsiteY5-516" fmla="*/ 2316180 h 2316180"/>
              <a:gd name="connsiteX6-517" fmla="*/ 244636 w 4119831"/>
              <a:gd name="connsiteY6-518" fmla="*/ 2308835 h 2316180"/>
              <a:gd name="connsiteX7-519" fmla="*/ 0 w 4119831"/>
              <a:gd name="connsiteY7-520" fmla="*/ 2119283 h 2316180"/>
              <a:gd name="connsiteX8-521" fmla="*/ 3672 w 4119831"/>
              <a:gd name="connsiteY8-522" fmla="*/ 182320 h 2316180"/>
              <a:gd name="connsiteX0-523" fmla="*/ 3672 w 4119831"/>
              <a:gd name="connsiteY0-524" fmla="*/ 182320 h 2316180"/>
              <a:gd name="connsiteX1-525" fmla="*/ 251980 w 4119831"/>
              <a:gd name="connsiteY1-526" fmla="*/ 7458 h 2316180"/>
              <a:gd name="connsiteX2-527" fmla="*/ 3936170 w 4119831"/>
              <a:gd name="connsiteY2-528" fmla="*/ 113 h 2316180"/>
              <a:gd name="connsiteX3-529" fmla="*/ 4118377 w 4119831"/>
              <a:gd name="connsiteY3-530" fmla="*/ 200682 h 2316180"/>
              <a:gd name="connsiteX4-531" fmla="*/ 4107360 w 4119831"/>
              <a:gd name="connsiteY4-532" fmla="*/ 2104595 h 2316180"/>
              <a:gd name="connsiteX5-533" fmla="*/ 3892101 w 4119831"/>
              <a:gd name="connsiteY5-534" fmla="*/ 2316180 h 2316180"/>
              <a:gd name="connsiteX6-535" fmla="*/ 244636 w 4119831"/>
              <a:gd name="connsiteY6-536" fmla="*/ 2308835 h 2316180"/>
              <a:gd name="connsiteX7-537" fmla="*/ 0 w 4119831"/>
              <a:gd name="connsiteY7-538" fmla="*/ 2119283 h 2316180"/>
              <a:gd name="connsiteX8-539" fmla="*/ 3672 w 4119831"/>
              <a:gd name="connsiteY8-540" fmla="*/ 182320 h 2316180"/>
              <a:gd name="connsiteX0-541" fmla="*/ 3672 w 4119831"/>
              <a:gd name="connsiteY0-542" fmla="*/ 182320 h 2316180"/>
              <a:gd name="connsiteX1-543" fmla="*/ 251980 w 4119831"/>
              <a:gd name="connsiteY1-544" fmla="*/ 7458 h 2316180"/>
              <a:gd name="connsiteX2-545" fmla="*/ 3936170 w 4119831"/>
              <a:gd name="connsiteY2-546" fmla="*/ 113 h 2316180"/>
              <a:gd name="connsiteX3-547" fmla="*/ 4118377 w 4119831"/>
              <a:gd name="connsiteY3-548" fmla="*/ 200682 h 2316180"/>
              <a:gd name="connsiteX4-549" fmla="*/ 4107360 w 4119831"/>
              <a:gd name="connsiteY4-550" fmla="*/ 2104595 h 2316180"/>
              <a:gd name="connsiteX5-551" fmla="*/ 3892101 w 4119831"/>
              <a:gd name="connsiteY5-552" fmla="*/ 2316180 h 2316180"/>
              <a:gd name="connsiteX6-553" fmla="*/ 244636 w 4119831"/>
              <a:gd name="connsiteY6-554" fmla="*/ 2308835 h 2316180"/>
              <a:gd name="connsiteX7-555" fmla="*/ 0 w 4119831"/>
              <a:gd name="connsiteY7-556" fmla="*/ 2119283 h 2316180"/>
              <a:gd name="connsiteX8-557" fmla="*/ 3672 w 4119831"/>
              <a:gd name="connsiteY8-558" fmla="*/ 182320 h 2316180"/>
              <a:gd name="connsiteX0-559" fmla="*/ 3672 w 4119831"/>
              <a:gd name="connsiteY0-560" fmla="*/ 182320 h 2316180"/>
              <a:gd name="connsiteX1-561" fmla="*/ 251980 w 4119831"/>
              <a:gd name="connsiteY1-562" fmla="*/ 7458 h 2316180"/>
              <a:gd name="connsiteX2-563" fmla="*/ 3936170 w 4119831"/>
              <a:gd name="connsiteY2-564" fmla="*/ 113 h 2316180"/>
              <a:gd name="connsiteX3-565" fmla="*/ 4118377 w 4119831"/>
              <a:gd name="connsiteY3-566" fmla="*/ 200682 h 2316180"/>
              <a:gd name="connsiteX4-567" fmla="*/ 4107360 w 4119831"/>
              <a:gd name="connsiteY4-568" fmla="*/ 2104595 h 2316180"/>
              <a:gd name="connsiteX5-569" fmla="*/ 3892101 w 4119831"/>
              <a:gd name="connsiteY5-570" fmla="*/ 2316180 h 2316180"/>
              <a:gd name="connsiteX6-571" fmla="*/ 244636 w 4119831"/>
              <a:gd name="connsiteY6-572" fmla="*/ 2308835 h 2316180"/>
              <a:gd name="connsiteX7-573" fmla="*/ 0 w 4119831"/>
              <a:gd name="connsiteY7-574" fmla="*/ 2119283 h 2316180"/>
              <a:gd name="connsiteX8-575" fmla="*/ 3672 w 4119831"/>
              <a:gd name="connsiteY8-576" fmla="*/ 182320 h 2316180"/>
              <a:gd name="connsiteX0-577" fmla="*/ 3672 w 4119831"/>
              <a:gd name="connsiteY0-578" fmla="*/ 182320 h 2316180"/>
              <a:gd name="connsiteX1-579" fmla="*/ 251980 w 4119831"/>
              <a:gd name="connsiteY1-580" fmla="*/ 7458 h 2316180"/>
              <a:gd name="connsiteX2-581" fmla="*/ 3936170 w 4119831"/>
              <a:gd name="connsiteY2-582" fmla="*/ 113 h 2316180"/>
              <a:gd name="connsiteX3-583" fmla="*/ 4118377 w 4119831"/>
              <a:gd name="connsiteY3-584" fmla="*/ 200682 h 2316180"/>
              <a:gd name="connsiteX4-585" fmla="*/ 4107360 w 4119831"/>
              <a:gd name="connsiteY4-586" fmla="*/ 2104595 h 2316180"/>
              <a:gd name="connsiteX5-587" fmla="*/ 3892101 w 4119831"/>
              <a:gd name="connsiteY5-588" fmla="*/ 2316180 h 2316180"/>
              <a:gd name="connsiteX6-589" fmla="*/ 244636 w 4119831"/>
              <a:gd name="connsiteY6-590" fmla="*/ 2308835 h 2316180"/>
              <a:gd name="connsiteX7-591" fmla="*/ 0 w 4119831"/>
              <a:gd name="connsiteY7-592" fmla="*/ 2119283 h 2316180"/>
              <a:gd name="connsiteX8-593" fmla="*/ 3672 w 4119831"/>
              <a:gd name="connsiteY8-594" fmla="*/ 182320 h 2316180"/>
              <a:gd name="connsiteX0-595" fmla="*/ 3672 w 4119831"/>
              <a:gd name="connsiteY0-596" fmla="*/ 182320 h 2316180"/>
              <a:gd name="connsiteX1-597" fmla="*/ 243855 w 4119831"/>
              <a:gd name="connsiteY1-598" fmla="*/ 7458 h 2316180"/>
              <a:gd name="connsiteX2-599" fmla="*/ 3936170 w 4119831"/>
              <a:gd name="connsiteY2-600" fmla="*/ 113 h 2316180"/>
              <a:gd name="connsiteX3-601" fmla="*/ 4118377 w 4119831"/>
              <a:gd name="connsiteY3-602" fmla="*/ 200682 h 2316180"/>
              <a:gd name="connsiteX4-603" fmla="*/ 4107360 w 4119831"/>
              <a:gd name="connsiteY4-604" fmla="*/ 2104595 h 2316180"/>
              <a:gd name="connsiteX5-605" fmla="*/ 3892101 w 4119831"/>
              <a:gd name="connsiteY5-606" fmla="*/ 2316180 h 2316180"/>
              <a:gd name="connsiteX6-607" fmla="*/ 244636 w 4119831"/>
              <a:gd name="connsiteY6-608" fmla="*/ 2308835 h 2316180"/>
              <a:gd name="connsiteX7-609" fmla="*/ 0 w 4119831"/>
              <a:gd name="connsiteY7-610" fmla="*/ 2119283 h 2316180"/>
              <a:gd name="connsiteX8-611" fmla="*/ 3672 w 4119831"/>
              <a:gd name="connsiteY8-612" fmla="*/ 182320 h 2316180"/>
              <a:gd name="connsiteX0-613" fmla="*/ 3672 w 4119831"/>
              <a:gd name="connsiteY0-614" fmla="*/ 182320 h 2316180"/>
              <a:gd name="connsiteX1-615" fmla="*/ 243855 w 4119831"/>
              <a:gd name="connsiteY1-616" fmla="*/ 7458 h 2316180"/>
              <a:gd name="connsiteX2-617" fmla="*/ 3936170 w 4119831"/>
              <a:gd name="connsiteY2-618" fmla="*/ 113 h 2316180"/>
              <a:gd name="connsiteX3-619" fmla="*/ 4118377 w 4119831"/>
              <a:gd name="connsiteY3-620" fmla="*/ 200682 h 2316180"/>
              <a:gd name="connsiteX4-621" fmla="*/ 4107360 w 4119831"/>
              <a:gd name="connsiteY4-622" fmla="*/ 2104595 h 2316180"/>
              <a:gd name="connsiteX5-623" fmla="*/ 3892101 w 4119831"/>
              <a:gd name="connsiteY5-624" fmla="*/ 2316180 h 2316180"/>
              <a:gd name="connsiteX6-625" fmla="*/ 244636 w 4119831"/>
              <a:gd name="connsiteY6-626" fmla="*/ 2308835 h 2316180"/>
              <a:gd name="connsiteX7-627" fmla="*/ 0 w 4119831"/>
              <a:gd name="connsiteY7-628" fmla="*/ 2119283 h 2316180"/>
              <a:gd name="connsiteX8-629" fmla="*/ 3672 w 4119831"/>
              <a:gd name="connsiteY8-630" fmla="*/ 182320 h 2316180"/>
              <a:gd name="connsiteX0-631" fmla="*/ 3672 w 4119831"/>
              <a:gd name="connsiteY0-632" fmla="*/ 182320 h 2316180"/>
              <a:gd name="connsiteX1-633" fmla="*/ 243855 w 4119831"/>
              <a:gd name="connsiteY1-634" fmla="*/ 7458 h 2316180"/>
              <a:gd name="connsiteX2-635" fmla="*/ 3936170 w 4119831"/>
              <a:gd name="connsiteY2-636" fmla="*/ 113 h 2316180"/>
              <a:gd name="connsiteX3-637" fmla="*/ 4118377 w 4119831"/>
              <a:gd name="connsiteY3-638" fmla="*/ 200682 h 2316180"/>
              <a:gd name="connsiteX4-639" fmla="*/ 4107360 w 4119831"/>
              <a:gd name="connsiteY4-640" fmla="*/ 2104595 h 2316180"/>
              <a:gd name="connsiteX5-641" fmla="*/ 3892101 w 4119831"/>
              <a:gd name="connsiteY5-642" fmla="*/ 2316180 h 2316180"/>
              <a:gd name="connsiteX6-643" fmla="*/ 244636 w 4119831"/>
              <a:gd name="connsiteY6-644" fmla="*/ 2308835 h 2316180"/>
              <a:gd name="connsiteX7-645" fmla="*/ 0 w 4119831"/>
              <a:gd name="connsiteY7-646" fmla="*/ 2119283 h 2316180"/>
              <a:gd name="connsiteX8-647" fmla="*/ 3672 w 4119831"/>
              <a:gd name="connsiteY8-648" fmla="*/ 182320 h 2316180"/>
              <a:gd name="connsiteX0-649" fmla="*/ 3672 w 4119831"/>
              <a:gd name="connsiteY0-650" fmla="*/ 182320 h 2316180"/>
              <a:gd name="connsiteX1-651" fmla="*/ 243855 w 4119831"/>
              <a:gd name="connsiteY1-652" fmla="*/ 7458 h 2316180"/>
              <a:gd name="connsiteX2-653" fmla="*/ 3936170 w 4119831"/>
              <a:gd name="connsiteY2-654" fmla="*/ 113 h 2316180"/>
              <a:gd name="connsiteX3-655" fmla="*/ 4118377 w 4119831"/>
              <a:gd name="connsiteY3-656" fmla="*/ 200682 h 2316180"/>
              <a:gd name="connsiteX4-657" fmla="*/ 4107360 w 4119831"/>
              <a:gd name="connsiteY4-658" fmla="*/ 2104595 h 2316180"/>
              <a:gd name="connsiteX5-659" fmla="*/ 3892101 w 4119831"/>
              <a:gd name="connsiteY5-660" fmla="*/ 2316180 h 2316180"/>
              <a:gd name="connsiteX6-661" fmla="*/ 244636 w 4119831"/>
              <a:gd name="connsiteY6-662" fmla="*/ 2308835 h 2316180"/>
              <a:gd name="connsiteX7-663" fmla="*/ 0 w 4119831"/>
              <a:gd name="connsiteY7-664" fmla="*/ 2119283 h 2316180"/>
              <a:gd name="connsiteX8-665" fmla="*/ 3672 w 4119831"/>
              <a:gd name="connsiteY8-666" fmla="*/ 182320 h 2316180"/>
              <a:gd name="connsiteX0-667" fmla="*/ 0 w 4121575"/>
              <a:gd name="connsiteY0-668" fmla="*/ 198649 h 2316180"/>
              <a:gd name="connsiteX1-669" fmla="*/ 245599 w 4121575"/>
              <a:gd name="connsiteY1-670" fmla="*/ 7458 h 2316180"/>
              <a:gd name="connsiteX2-671" fmla="*/ 3937914 w 4121575"/>
              <a:gd name="connsiteY2-672" fmla="*/ 113 h 2316180"/>
              <a:gd name="connsiteX3-673" fmla="*/ 4120121 w 4121575"/>
              <a:gd name="connsiteY3-674" fmla="*/ 200682 h 2316180"/>
              <a:gd name="connsiteX4-675" fmla="*/ 4109104 w 4121575"/>
              <a:gd name="connsiteY4-676" fmla="*/ 2104595 h 2316180"/>
              <a:gd name="connsiteX5-677" fmla="*/ 3893845 w 4121575"/>
              <a:gd name="connsiteY5-678" fmla="*/ 2316180 h 2316180"/>
              <a:gd name="connsiteX6-679" fmla="*/ 246380 w 4121575"/>
              <a:gd name="connsiteY6-680" fmla="*/ 2308835 h 2316180"/>
              <a:gd name="connsiteX7-681" fmla="*/ 1744 w 4121575"/>
              <a:gd name="connsiteY7-682" fmla="*/ 2119283 h 2316180"/>
              <a:gd name="connsiteX8-683" fmla="*/ 0 w 4121575"/>
              <a:gd name="connsiteY8-684" fmla="*/ 198649 h 2316180"/>
              <a:gd name="connsiteX0-685" fmla="*/ 31 w 4121606"/>
              <a:gd name="connsiteY0-686" fmla="*/ 198649 h 2316180"/>
              <a:gd name="connsiteX1-687" fmla="*/ 210423 w 4121606"/>
              <a:gd name="connsiteY1-688" fmla="*/ 7458 h 2316180"/>
              <a:gd name="connsiteX2-689" fmla="*/ 3937945 w 4121606"/>
              <a:gd name="connsiteY2-690" fmla="*/ 113 h 2316180"/>
              <a:gd name="connsiteX3-691" fmla="*/ 4120152 w 4121606"/>
              <a:gd name="connsiteY3-692" fmla="*/ 200682 h 2316180"/>
              <a:gd name="connsiteX4-693" fmla="*/ 4109135 w 4121606"/>
              <a:gd name="connsiteY4-694" fmla="*/ 2104595 h 2316180"/>
              <a:gd name="connsiteX5-695" fmla="*/ 3893876 w 4121606"/>
              <a:gd name="connsiteY5-696" fmla="*/ 2316180 h 2316180"/>
              <a:gd name="connsiteX6-697" fmla="*/ 246411 w 4121606"/>
              <a:gd name="connsiteY6-698" fmla="*/ 2308835 h 2316180"/>
              <a:gd name="connsiteX7-699" fmla="*/ 1775 w 4121606"/>
              <a:gd name="connsiteY7-700" fmla="*/ 2119283 h 2316180"/>
              <a:gd name="connsiteX8-701" fmla="*/ 31 w 4121606"/>
              <a:gd name="connsiteY8-702" fmla="*/ 198649 h 2316180"/>
              <a:gd name="connsiteX0-703" fmla="*/ 31 w 4121606"/>
              <a:gd name="connsiteY0-704" fmla="*/ 198649 h 2316180"/>
              <a:gd name="connsiteX1-705" fmla="*/ 210423 w 4121606"/>
              <a:gd name="connsiteY1-706" fmla="*/ 7458 h 2316180"/>
              <a:gd name="connsiteX2-707" fmla="*/ 3937945 w 4121606"/>
              <a:gd name="connsiteY2-708" fmla="*/ 113 h 2316180"/>
              <a:gd name="connsiteX3-709" fmla="*/ 4120152 w 4121606"/>
              <a:gd name="connsiteY3-710" fmla="*/ 200682 h 2316180"/>
              <a:gd name="connsiteX4-711" fmla="*/ 4109135 w 4121606"/>
              <a:gd name="connsiteY4-712" fmla="*/ 2104595 h 2316180"/>
              <a:gd name="connsiteX5-713" fmla="*/ 3893876 w 4121606"/>
              <a:gd name="connsiteY5-714" fmla="*/ 2316180 h 2316180"/>
              <a:gd name="connsiteX6-715" fmla="*/ 246411 w 4121606"/>
              <a:gd name="connsiteY6-716" fmla="*/ 2308835 h 2316180"/>
              <a:gd name="connsiteX7-717" fmla="*/ 1775 w 4121606"/>
              <a:gd name="connsiteY7-718" fmla="*/ 2135612 h 2316180"/>
              <a:gd name="connsiteX8-719" fmla="*/ 31 w 4121606"/>
              <a:gd name="connsiteY8-720" fmla="*/ 198649 h 2316180"/>
              <a:gd name="connsiteX0-721" fmla="*/ 31 w 4121606"/>
              <a:gd name="connsiteY0-722" fmla="*/ 198649 h 2316180"/>
              <a:gd name="connsiteX1-723" fmla="*/ 210423 w 4121606"/>
              <a:gd name="connsiteY1-724" fmla="*/ 7458 h 2316180"/>
              <a:gd name="connsiteX2-725" fmla="*/ 3937945 w 4121606"/>
              <a:gd name="connsiteY2-726" fmla="*/ 113 h 2316180"/>
              <a:gd name="connsiteX3-727" fmla="*/ 4120152 w 4121606"/>
              <a:gd name="connsiteY3-728" fmla="*/ 200682 h 2316180"/>
              <a:gd name="connsiteX4-729" fmla="*/ 4109135 w 4121606"/>
              <a:gd name="connsiteY4-730" fmla="*/ 2104595 h 2316180"/>
              <a:gd name="connsiteX5-731" fmla="*/ 3893876 w 4121606"/>
              <a:gd name="connsiteY5-732" fmla="*/ 2316180 h 2316180"/>
              <a:gd name="connsiteX6-733" fmla="*/ 232870 w 4121606"/>
              <a:gd name="connsiteY6-734" fmla="*/ 2311556 h 2316180"/>
              <a:gd name="connsiteX7-735" fmla="*/ 1775 w 4121606"/>
              <a:gd name="connsiteY7-736" fmla="*/ 2135612 h 2316180"/>
              <a:gd name="connsiteX8-737" fmla="*/ 31 w 4121606"/>
              <a:gd name="connsiteY8-738" fmla="*/ 198649 h 2316180"/>
              <a:gd name="connsiteX0-739" fmla="*/ 31 w 4121606"/>
              <a:gd name="connsiteY0-740" fmla="*/ 198649 h 2316180"/>
              <a:gd name="connsiteX1-741" fmla="*/ 210423 w 4121606"/>
              <a:gd name="connsiteY1-742" fmla="*/ 7458 h 2316180"/>
              <a:gd name="connsiteX2-743" fmla="*/ 3937945 w 4121606"/>
              <a:gd name="connsiteY2-744" fmla="*/ 113 h 2316180"/>
              <a:gd name="connsiteX3-745" fmla="*/ 4120152 w 4121606"/>
              <a:gd name="connsiteY3-746" fmla="*/ 200682 h 2316180"/>
              <a:gd name="connsiteX4-747" fmla="*/ 4109135 w 4121606"/>
              <a:gd name="connsiteY4-748" fmla="*/ 2112759 h 2316180"/>
              <a:gd name="connsiteX5-749" fmla="*/ 3893876 w 4121606"/>
              <a:gd name="connsiteY5-750" fmla="*/ 2316180 h 2316180"/>
              <a:gd name="connsiteX6-751" fmla="*/ 232870 w 4121606"/>
              <a:gd name="connsiteY6-752" fmla="*/ 2311556 h 2316180"/>
              <a:gd name="connsiteX7-753" fmla="*/ 1775 w 4121606"/>
              <a:gd name="connsiteY7-754" fmla="*/ 2135612 h 2316180"/>
              <a:gd name="connsiteX8-755" fmla="*/ 31 w 4121606"/>
              <a:gd name="connsiteY8-756" fmla="*/ 198649 h 2316180"/>
              <a:gd name="connsiteX0-757" fmla="*/ 31 w 4121606"/>
              <a:gd name="connsiteY0-758" fmla="*/ 198649 h 2316180"/>
              <a:gd name="connsiteX1-759" fmla="*/ 210423 w 4121606"/>
              <a:gd name="connsiteY1-760" fmla="*/ 7458 h 2316180"/>
              <a:gd name="connsiteX2-761" fmla="*/ 3937945 w 4121606"/>
              <a:gd name="connsiteY2-762" fmla="*/ 113 h 2316180"/>
              <a:gd name="connsiteX3-763" fmla="*/ 4120152 w 4121606"/>
              <a:gd name="connsiteY3-764" fmla="*/ 200682 h 2316180"/>
              <a:gd name="connsiteX4-765" fmla="*/ 4109135 w 4121606"/>
              <a:gd name="connsiteY4-766" fmla="*/ 2112759 h 2316180"/>
              <a:gd name="connsiteX5-767" fmla="*/ 3896585 w 4121606"/>
              <a:gd name="connsiteY5-768" fmla="*/ 2316180 h 2316180"/>
              <a:gd name="connsiteX6-769" fmla="*/ 232870 w 4121606"/>
              <a:gd name="connsiteY6-770" fmla="*/ 2311556 h 2316180"/>
              <a:gd name="connsiteX7-771" fmla="*/ 1775 w 4121606"/>
              <a:gd name="connsiteY7-772" fmla="*/ 2135612 h 2316180"/>
              <a:gd name="connsiteX8-773" fmla="*/ 31 w 4121606"/>
              <a:gd name="connsiteY8-774" fmla="*/ 198649 h 2316180"/>
              <a:gd name="connsiteX0-775" fmla="*/ 31 w 4121606"/>
              <a:gd name="connsiteY0-776" fmla="*/ 198649 h 2316180"/>
              <a:gd name="connsiteX1-777" fmla="*/ 210423 w 4121606"/>
              <a:gd name="connsiteY1-778" fmla="*/ 7458 h 2316180"/>
              <a:gd name="connsiteX2-779" fmla="*/ 3937945 w 4121606"/>
              <a:gd name="connsiteY2-780" fmla="*/ 113 h 2316180"/>
              <a:gd name="connsiteX3-781" fmla="*/ 4120152 w 4121606"/>
              <a:gd name="connsiteY3-782" fmla="*/ 200682 h 2316180"/>
              <a:gd name="connsiteX4-783" fmla="*/ 4109135 w 4121606"/>
              <a:gd name="connsiteY4-784" fmla="*/ 2112759 h 2316180"/>
              <a:gd name="connsiteX5-785" fmla="*/ 3896585 w 4121606"/>
              <a:gd name="connsiteY5-786" fmla="*/ 2316180 h 2316180"/>
              <a:gd name="connsiteX6-787" fmla="*/ 232870 w 4121606"/>
              <a:gd name="connsiteY6-788" fmla="*/ 2311556 h 2316180"/>
              <a:gd name="connsiteX7-789" fmla="*/ 1775 w 4121606"/>
              <a:gd name="connsiteY7-790" fmla="*/ 2135612 h 2316180"/>
              <a:gd name="connsiteX8-791" fmla="*/ 31 w 4121606"/>
              <a:gd name="connsiteY8-792" fmla="*/ 198649 h 2316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-1" fmla="*/ 0 w 1809538"/>
              <a:gd name="connsiteY0-2" fmla="*/ 301596 h 3960440"/>
              <a:gd name="connsiteX1-3" fmla="*/ 247808 w 1809538"/>
              <a:gd name="connsiteY1-4" fmla="*/ 0 h 3960440"/>
              <a:gd name="connsiteX2-5" fmla="*/ 1507942 w 1809538"/>
              <a:gd name="connsiteY2-6" fmla="*/ 0 h 3960440"/>
              <a:gd name="connsiteX3-7" fmla="*/ 1809538 w 1809538"/>
              <a:gd name="connsiteY3-8" fmla="*/ 301596 h 3960440"/>
              <a:gd name="connsiteX4-9" fmla="*/ 1809538 w 1809538"/>
              <a:gd name="connsiteY4-10" fmla="*/ 3658844 h 3960440"/>
              <a:gd name="connsiteX5-11" fmla="*/ 1507942 w 1809538"/>
              <a:gd name="connsiteY5-12" fmla="*/ 3960440 h 3960440"/>
              <a:gd name="connsiteX6-13" fmla="*/ 301596 w 1809538"/>
              <a:gd name="connsiteY6-14" fmla="*/ 3960440 h 3960440"/>
              <a:gd name="connsiteX7-15" fmla="*/ 0 w 1809538"/>
              <a:gd name="connsiteY7-16" fmla="*/ 3658844 h 3960440"/>
              <a:gd name="connsiteX8-17" fmla="*/ 0 w 1809538"/>
              <a:gd name="connsiteY8-18" fmla="*/ 301596 h 3960440"/>
              <a:gd name="connsiteX0-19" fmla="*/ 0 w 1809538"/>
              <a:gd name="connsiteY0-20" fmla="*/ 301596 h 3960440"/>
              <a:gd name="connsiteX1-21" fmla="*/ 247808 w 1809538"/>
              <a:gd name="connsiteY1-22" fmla="*/ 0 h 3960440"/>
              <a:gd name="connsiteX2-23" fmla="*/ 1567706 w 1809538"/>
              <a:gd name="connsiteY2-24" fmla="*/ 11953 h 3960440"/>
              <a:gd name="connsiteX3-25" fmla="*/ 1809538 w 1809538"/>
              <a:gd name="connsiteY3-26" fmla="*/ 301596 h 3960440"/>
              <a:gd name="connsiteX4-27" fmla="*/ 1809538 w 1809538"/>
              <a:gd name="connsiteY4-28" fmla="*/ 3658844 h 3960440"/>
              <a:gd name="connsiteX5-29" fmla="*/ 1507942 w 1809538"/>
              <a:gd name="connsiteY5-30" fmla="*/ 3960440 h 3960440"/>
              <a:gd name="connsiteX6-31" fmla="*/ 301596 w 1809538"/>
              <a:gd name="connsiteY6-32" fmla="*/ 3960440 h 3960440"/>
              <a:gd name="connsiteX7-33" fmla="*/ 0 w 1809538"/>
              <a:gd name="connsiteY7-34" fmla="*/ 3658844 h 3960440"/>
              <a:gd name="connsiteX8-35" fmla="*/ 0 w 1809538"/>
              <a:gd name="connsiteY8-36" fmla="*/ 301596 h 3960440"/>
              <a:gd name="connsiteX0-37" fmla="*/ 0 w 1809538"/>
              <a:gd name="connsiteY0-38" fmla="*/ 301596 h 3960440"/>
              <a:gd name="connsiteX1-39" fmla="*/ 247808 w 1809538"/>
              <a:gd name="connsiteY1-40" fmla="*/ 0 h 3960440"/>
              <a:gd name="connsiteX2-41" fmla="*/ 1567706 w 1809538"/>
              <a:gd name="connsiteY2-42" fmla="*/ 11953 h 3960440"/>
              <a:gd name="connsiteX3-43" fmla="*/ 1809538 w 1809538"/>
              <a:gd name="connsiteY3-44" fmla="*/ 277690 h 3960440"/>
              <a:gd name="connsiteX4-45" fmla="*/ 1809538 w 1809538"/>
              <a:gd name="connsiteY4-46" fmla="*/ 3658844 h 3960440"/>
              <a:gd name="connsiteX5-47" fmla="*/ 1507942 w 1809538"/>
              <a:gd name="connsiteY5-48" fmla="*/ 3960440 h 3960440"/>
              <a:gd name="connsiteX6-49" fmla="*/ 301596 w 1809538"/>
              <a:gd name="connsiteY6-50" fmla="*/ 3960440 h 3960440"/>
              <a:gd name="connsiteX7-51" fmla="*/ 0 w 1809538"/>
              <a:gd name="connsiteY7-52" fmla="*/ 3658844 h 3960440"/>
              <a:gd name="connsiteX8-53" fmla="*/ 0 w 1809538"/>
              <a:gd name="connsiteY8-54" fmla="*/ 301596 h 3960440"/>
              <a:gd name="connsiteX0-55" fmla="*/ 0 w 1809538"/>
              <a:gd name="connsiteY0-56" fmla="*/ 301596 h 3960440"/>
              <a:gd name="connsiteX1-57" fmla="*/ 247808 w 1809538"/>
              <a:gd name="connsiteY1-58" fmla="*/ 0 h 3960440"/>
              <a:gd name="connsiteX2-59" fmla="*/ 1579659 w 1809538"/>
              <a:gd name="connsiteY2-60" fmla="*/ 5976 h 3960440"/>
              <a:gd name="connsiteX3-61" fmla="*/ 1809538 w 1809538"/>
              <a:gd name="connsiteY3-62" fmla="*/ 277690 h 3960440"/>
              <a:gd name="connsiteX4-63" fmla="*/ 1809538 w 1809538"/>
              <a:gd name="connsiteY4-64" fmla="*/ 3658844 h 3960440"/>
              <a:gd name="connsiteX5-65" fmla="*/ 1507942 w 1809538"/>
              <a:gd name="connsiteY5-66" fmla="*/ 3960440 h 3960440"/>
              <a:gd name="connsiteX6-67" fmla="*/ 301596 w 1809538"/>
              <a:gd name="connsiteY6-68" fmla="*/ 3960440 h 3960440"/>
              <a:gd name="connsiteX7-69" fmla="*/ 0 w 1809538"/>
              <a:gd name="connsiteY7-70" fmla="*/ 3658844 h 3960440"/>
              <a:gd name="connsiteX8-71" fmla="*/ 0 w 1809538"/>
              <a:gd name="connsiteY8-72" fmla="*/ 301596 h 3960440"/>
              <a:gd name="connsiteX0-73" fmla="*/ 0 w 1815514"/>
              <a:gd name="connsiteY0-74" fmla="*/ 301596 h 3960440"/>
              <a:gd name="connsiteX1-75" fmla="*/ 247808 w 1815514"/>
              <a:gd name="connsiteY1-76" fmla="*/ 0 h 3960440"/>
              <a:gd name="connsiteX2-77" fmla="*/ 1579659 w 1815514"/>
              <a:gd name="connsiteY2-78" fmla="*/ 5976 h 3960440"/>
              <a:gd name="connsiteX3-79" fmla="*/ 1815514 w 1815514"/>
              <a:gd name="connsiteY3-80" fmla="*/ 277690 h 3960440"/>
              <a:gd name="connsiteX4-81" fmla="*/ 1809538 w 1815514"/>
              <a:gd name="connsiteY4-82" fmla="*/ 3658844 h 3960440"/>
              <a:gd name="connsiteX5-83" fmla="*/ 1507942 w 1815514"/>
              <a:gd name="connsiteY5-84" fmla="*/ 3960440 h 3960440"/>
              <a:gd name="connsiteX6-85" fmla="*/ 301596 w 1815514"/>
              <a:gd name="connsiteY6-86" fmla="*/ 3960440 h 3960440"/>
              <a:gd name="connsiteX7-87" fmla="*/ 0 w 1815514"/>
              <a:gd name="connsiteY7-88" fmla="*/ 3658844 h 3960440"/>
              <a:gd name="connsiteX8-89" fmla="*/ 0 w 1815514"/>
              <a:gd name="connsiteY8-90" fmla="*/ 301596 h 3960440"/>
              <a:gd name="connsiteX0-91" fmla="*/ 0 w 1815514"/>
              <a:gd name="connsiteY0-92" fmla="*/ 301596 h 3960440"/>
              <a:gd name="connsiteX1-93" fmla="*/ 247808 w 1815514"/>
              <a:gd name="connsiteY1-94" fmla="*/ 0 h 3960440"/>
              <a:gd name="connsiteX2-95" fmla="*/ 1579659 w 1815514"/>
              <a:gd name="connsiteY2-96" fmla="*/ 5976 h 3960440"/>
              <a:gd name="connsiteX3-97" fmla="*/ 1815514 w 1815514"/>
              <a:gd name="connsiteY3-98" fmla="*/ 277690 h 3960440"/>
              <a:gd name="connsiteX4-99" fmla="*/ 1809538 w 1815514"/>
              <a:gd name="connsiteY4-100" fmla="*/ 3658844 h 3960440"/>
              <a:gd name="connsiteX5-101" fmla="*/ 1507942 w 1815514"/>
              <a:gd name="connsiteY5-102" fmla="*/ 3960440 h 3960440"/>
              <a:gd name="connsiteX6-103" fmla="*/ 301596 w 1815514"/>
              <a:gd name="connsiteY6-104" fmla="*/ 3960440 h 3960440"/>
              <a:gd name="connsiteX7-105" fmla="*/ 0 w 1815514"/>
              <a:gd name="connsiteY7-106" fmla="*/ 3688726 h 3960440"/>
              <a:gd name="connsiteX8-107" fmla="*/ 0 w 1815514"/>
              <a:gd name="connsiteY8-108" fmla="*/ 301596 h 3960440"/>
              <a:gd name="connsiteX0-109" fmla="*/ 0 w 1815514"/>
              <a:gd name="connsiteY0-110" fmla="*/ 301596 h 3960440"/>
              <a:gd name="connsiteX1-111" fmla="*/ 247808 w 1815514"/>
              <a:gd name="connsiteY1-112" fmla="*/ 0 h 3960440"/>
              <a:gd name="connsiteX2-113" fmla="*/ 1579659 w 1815514"/>
              <a:gd name="connsiteY2-114" fmla="*/ 5976 h 3960440"/>
              <a:gd name="connsiteX3-115" fmla="*/ 1815514 w 1815514"/>
              <a:gd name="connsiteY3-116" fmla="*/ 277690 h 3960440"/>
              <a:gd name="connsiteX4-117" fmla="*/ 1815514 w 1815514"/>
              <a:gd name="connsiteY4-118" fmla="*/ 3688726 h 3960440"/>
              <a:gd name="connsiteX5-119" fmla="*/ 1507942 w 1815514"/>
              <a:gd name="connsiteY5-120" fmla="*/ 3960440 h 3960440"/>
              <a:gd name="connsiteX6-121" fmla="*/ 301596 w 1815514"/>
              <a:gd name="connsiteY6-122" fmla="*/ 3960440 h 3960440"/>
              <a:gd name="connsiteX7-123" fmla="*/ 0 w 1815514"/>
              <a:gd name="connsiteY7-124" fmla="*/ 3688726 h 3960440"/>
              <a:gd name="connsiteX8-125" fmla="*/ 0 w 1815514"/>
              <a:gd name="connsiteY8-126" fmla="*/ 301596 h 3960440"/>
              <a:gd name="connsiteX0-127" fmla="*/ 0 w 1815514"/>
              <a:gd name="connsiteY0-128" fmla="*/ 301596 h 3960440"/>
              <a:gd name="connsiteX1-129" fmla="*/ 247808 w 1815514"/>
              <a:gd name="connsiteY1-130" fmla="*/ 0 h 3960440"/>
              <a:gd name="connsiteX2-131" fmla="*/ 1579659 w 1815514"/>
              <a:gd name="connsiteY2-132" fmla="*/ 5976 h 3960440"/>
              <a:gd name="connsiteX3-133" fmla="*/ 1815514 w 1815514"/>
              <a:gd name="connsiteY3-134" fmla="*/ 277690 h 3960440"/>
              <a:gd name="connsiteX4-135" fmla="*/ 1815514 w 1815514"/>
              <a:gd name="connsiteY4-136" fmla="*/ 3688726 h 3960440"/>
              <a:gd name="connsiteX5-137" fmla="*/ 1507942 w 1815514"/>
              <a:gd name="connsiteY5-138" fmla="*/ 3960440 h 3960440"/>
              <a:gd name="connsiteX6-139" fmla="*/ 301596 w 1815514"/>
              <a:gd name="connsiteY6-140" fmla="*/ 3948487 h 3960440"/>
              <a:gd name="connsiteX7-141" fmla="*/ 0 w 1815514"/>
              <a:gd name="connsiteY7-142" fmla="*/ 3688726 h 3960440"/>
              <a:gd name="connsiteX8-143" fmla="*/ 0 w 1815514"/>
              <a:gd name="connsiteY8-144" fmla="*/ 301596 h 3960440"/>
              <a:gd name="connsiteX0-145" fmla="*/ 0 w 1815514"/>
              <a:gd name="connsiteY0-146" fmla="*/ 301596 h 3954463"/>
              <a:gd name="connsiteX1-147" fmla="*/ 247808 w 1815514"/>
              <a:gd name="connsiteY1-148" fmla="*/ 0 h 3954463"/>
              <a:gd name="connsiteX2-149" fmla="*/ 1579659 w 1815514"/>
              <a:gd name="connsiteY2-150" fmla="*/ 5976 h 3954463"/>
              <a:gd name="connsiteX3-151" fmla="*/ 1815514 w 1815514"/>
              <a:gd name="connsiteY3-152" fmla="*/ 277690 h 3954463"/>
              <a:gd name="connsiteX4-153" fmla="*/ 1815514 w 1815514"/>
              <a:gd name="connsiteY4-154" fmla="*/ 3688726 h 3954463"/>
              <a:gd name="connsiteX5-155" fmla="*/ 1507942 w 1815514"/>
              <a:gd name="connsiteY5-156" fmla="*/ 3954463 h 3954463"/>
              <a:gd name="connsiteX6-157" fmla="*/ 301596 w 1815514"/>
              <a:gd name="connsiteY6-158" fmla="*/ 3948487 h 3954463"/>
              <a:gd name="connsiteX7-159" fmla="*/ 0 w 1815514"/>
              <a:gd name="connsiteY7-160" fmla="*/ 3688726 h 3954463"/>
              <a:gd name="connsiteX8-161" fmla="*/ 0 w 1815514"/>
              <a:gd name="connsiteY8-162" fmla="*/ 301596 h 3954463"/>
              <a:gd name="connsiteX0-163" fmla="*/ 0 w 1815514"/>
              <a:gd name="connsiteY0-164" fmla="*/ 301596 h 3954463"/>
              <a:gd name="connsiteX1-165" fmla="*/ 247808 w 1815514"/>
              <a:gd name="connsiteY1-166" fmla="*/ 0 h 3954463"/>
              <a:gd name="connsiteX2-167" fmla="*/ 1579659 w 1815514"/>
              <a:gd name="connsiteY2-168" fmla="*/ 5976 h 3954463"/>
              <a:gd name="connsiteX3-169" fmla="*/ 1815514 w 1815514"/>
              <a:gd name="connsiteY3-170" fmla="*/ 277690 h 3954463"/>
              <a:gd name="connsiteX4-171" fmla="*/ 1815514 w 1815514"/>
              <a:gd name="connsiteY4-172" fmla="*/ 3688726 h 3954463"/>
              <a:gd name="connsiteX5-173" fmla="*/ 1507942 w 1815514"/>
              <a:gd name="connsiteY5-174" fmla="*/ 3954463 h 3954463"/>
              <a:gd name="connsiteX6-175" fmla="*/ 301596 w 1815514"/>
              <a:gd name="connsiteY6-176" fmla="*/ 3948487 h 3954463"/>
              <a:gd name="connsiteX7-177" fmla="*/ 6671 w 1815514"/>
              <a:gd name="connsiteY7-178" fmla="*/ 3716023 h 3954463"/>
              <a:gd name="connsiteX8-179" fmla="*/ 0 w 1815514"/>
              <a:gd name="connsiteY8-180" fmla="*/ 301596 h 3954463"/>
              <a:gd name="connsiteX0-181" fmla="*/ 0 w 1815514"/>
              <a:gd name="connsiteY0-182" fmla="*/ 301596 h 3954463"/>
              <a:gd name="connsiteX1-183" fmla="*/ 247808 w 1815514"/>
              <a:gd name="connsiteY1-184" fmla="*/ 0 h 3954463"/>
              <a:gd name="connsiteX2-185" fmla="*/ 1579659 w 1815514"/>
              <a:gd name="connsiteY2-186" fmla="*/ 5976 h 3954463"/>
              <a:gd name="connsiteX3-187" fmla="*/ 1815514 w 1815514"/>
              <a:gd name="connsiteY3-188" fmla="*/ 277690 h 3954463"/>
              <a:gd name="connsiteX4-189" fmla="*/ 1815514 w 1815514"/>
              <a:gd name="connsiteY4-190" fmla="*/ 3688726 h 3954463"/>
              <a:gd name="connsiteX5-191" fmla="*/ 1507942 w 1815514"/>
              <a:gd name="connsiteY5-192" fmla="*/ 3954463 h 3954463"/>
              <a:gd name="connsiteX6-193" fmla="*/ 281580 w 1815514"/>
              <a:gd name="connsiteY6-194" fmla="*/ 3948488 h 3954463"/>
              <a:gd name="connsiteX7-195" fmla="*/ 6671 w 1815514"/>
              <a:gd name="connsiteY7-196" fmla="*/ 3716023 h 3954463"/>
              <a:gd name="connsiteX8-197" fmla="*/ 0 w 1815514"/>
              <a:gd name="connsiteY8-198" fmla="*/ 301596 h 3954463"/>
              <a:gd name="connsiteX0-199" fmla="*/ 0 w 1815514"/>
              <a:gd name="connsiteY0-200" fmla="*/ 301596 h 3954463"/>
              <a:gd name="connsiteX1-201" fmla="*/ 247808 w 1815514"/>
              <a:gd name="connsiteY1-202" fmla="*/ 0 h 3954463"/>
              <a:gd name="connsiteX2-203" fmla="*/ 1579659 w 1815514"/>
              <a:gd name="connsiteY2-204" fmla="*/ 5976 h 3954463"/>
              <a:gd name="connsiteX3-205" fmla="*/ 1815514 w 1815514"/>
              <a:gd name="connsiteY3-206" fmla="*/ 277690 h 3954463"/>
              <a:gd name="connsiteX4-207" fmla="*/ 1815514 w 1815514"/>
              <a:gd name="connsiteY4-208" fmla="*/ 3675078 h 3954463"/>
              <a:gd name="connsiteX5-209" fmla="*/ 1507942 w 1815514"/>
              <a:gd name="connsiteY5-210" fmla="*/ 3954463 h 3954463"/>
              <a:gd name="connsiteX6-211" fmla="*/ 281580 w 1815514"/>
              <a:gd name="connsiteY6-212" fmla="*/ 3948488 h 3954463"/>
              <a:gd name="connsiteX7-213" fmla="*/ 6671 w 1815514"/>
              <a:gd name="connsiteY7-214" fmla="*/ 3716023 h 3954463"/>
              <a:gd name="connsiteX8-215" fmla="*/ 0 w 1815514"/>
              <a:gd name="connsiteY8-216" fmla="*/ 301596 h 3954463"/>
              <a:gd name="connsiteX0-217" fmla="*/ 0 w 1815514"/>
              <a:gd name="connsiteY0-218" fmla="*/ 301596 h 3954463"/>
              <a:gd name="connsiteX1-219" fmla="*/ 247808 w 1815514"/>
              <a:gd name="connsiteY1-220" fmla="*/ 0 h 3954463"/>
              <a:gd name="connsiteX2-221" fmla="*/ 1579659 w 1815514"/>
              <a:gd name="connsiteY2-222" fmla="*/ 5976 h 3954463"/>
              <a:gd name="connsiteX3-223" fmla="*/ 1815514 w 1815514"/>
              <a:gd name="connsiteY3-224" fmla="*/ 277690 h 3954463"/>
              <a:gd name="connsiteX4-225" fmla="*/ 1815514 w 1815514"/>
              <a:gd name="connsiteY4-226" fmla="*/ 3675078 h 3954463"/>
              <a:gd name="connsiteX5-227" fmla="*/ 1534633 w 1815514"/>
              <a:gd name="connsiteY5-228" fmla="*/ 3954463 h 3954463"/>
              <a:gd name="connsiteX6-229" fmla="*/ 281580 w 1815514"/>
              <a:gd name="connsiteY6-230" fmla="*/ 3948488 h 3954463"/>
              <a:gd name="connsiteX7-231" fmla="*/ 6671 w 1815514"/>
              <a:gd name="connsiteY7-232" fmla="*/ 3716023 h 3954463"/>
              <a:gd name="connsiteX8-233" fmla="*/ 0 w 1815514"/>
              <a:gd name="connsiteY8-234" fmla="*/ 301596 h 3954463"/>
              <a:gd name="connsiteX0-235" fmla="*/ 0 w 1815514"/>
              <a:gd name="connsiteY0-236" fmla="*/ 301596 h 3954463"/>
              <a:gd name="connsiteX1-237" fmla="*/ 247808 w 1815514"/>
              <a:gd name="connsiteY1-238" fmla="*/ 0 h 3954463"/>
              <a:gd name="connsiteX2-239" fmla="*/ 1579659 w 1815514"/>
              <a:gd name="connsiteY2-240" fmla="*/ 5976 h 3954463"/>
              <a:gd name="connsiteX3-241" fmla="*/ 1815514 w 1815514"/>
              <a:gd name="connsiteY3-242" fmla="*/ 277690 h 3954463"/>
              <a:gd name="connsiteX4-243" fmla="*/ 1815514 w 1815514"/>
              <a:gd name="connsiteY4-244" fmla="*/ 3702374 h 3954463"/>
              <a:gd name="connsiteX5-245" fmla="*/ 1534633 w 1815514"/>
              <a:gd name="connsiteY5-246" fmla="*/ 3954463 h 3954463"/>
              <a:gd name="connsiteX6-247" fmla="*/ 281580 w 1815514"/>
              <a:gd name="connsiteY6-248" fmla="*/ 3948488 h 3954463"/>
              <a:gd name="connsiteX7-249" fmla="*/ 6671 w 1815514"/>
              <a:gd name="connsiteY7-250" fmla="*/ 3716023 h 3954463"/>
              <a:gd name="connsiteX8-251" fmla="*/ 0 w 1815514"/>
              <a:gd name="connsiteY8-252" fmla="*/ 301596 h 3954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  <a:endParaRPr lang="ru-RU" dirty="0"/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  <a:endParaRPr lang="ru-RU" dirty="0"/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  <a:endParaRPr lang="ru-RU"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  <a:endParaRPr lang="ru-RU" dirty="0">
              <a:solidFill>
                <a:srgbClr val="E4EAE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pic>
        <p:nvPicPr>
          <p:cNvPr id="55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  <a:endParaRPr lang="ru-RU" dirty="0"/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  <a:endParaRPr lang="ru-RU" dirty="0"/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  <a:endParaRPr lang="ru-RU" dirty="0"/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  <a:endParaRPr lang="ru-RU" dirty="0"/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  <a:endParaRPr lang="ru-RU" dirty="0"/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645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  <a:endParaRPr lang="ru-RU" dirty="0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645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  <a:endParaRPr lang="ru-RU" dirty="0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645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  <a:endParaRPr lang="ru-RU" dirty="0"/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645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  <a:endParaRPr lang="ru-RU" dirty="0"/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645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  <a:endParaRPr lang="ru-RU" dirty="0"/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  <a:endParaRPr lang="ru-RU" dirty="0"/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  <a:endParaRPr lang="ru-RU" dirty="0"/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  <a:endParaRPr lang="ru-RU" dirty="0"/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  <a:endParaRPr lang="ru-RU" dirty="0"/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  <a:endParaRPr lang="ru-RU" dirty="0"/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  <a:endParaRPr lang="ru-RU" dirty="0"/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  <a:endParaRPr lang="ru-RU" dirty="0"/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  <a:endParaRPr lang="ru-RU" dirty="0"/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645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  <a:endParaRPr lang="ru-RU" sz="2400" dirty="0">
              <a:solidFill>
                <a:srgbClr val="FD0C5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  <a:endParaRPr lang="ru-RU" sz="2400" dirty="0">
              <a:solidFill>
                <a:srgbClr val="FD0C5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  <a:endParaRPr lang="ru-RU" sz="2400" dirty="0">
              <a:solidFill>
                <a:srgbClr val="FD0C50"/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  <a:endParaRPr lang="ru-RU" sz="2400" dirty="0">
              <a:solidFill>
                <a:srgbClr val="FD0C5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  <a:endParaRPr lang="ru-RU" sz="2400" dirty="0">
              <a:solidFill>
                <a:srgbClr val="FD0C5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  <a:endParaRPr lang="ru-RU" sz="2400" dirty="0">
              <a:solidFill>
                <a:srgbClr val="FD0C50"/>
              </a:solidFill>
            </a:endParaRP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  <a:endParaRPr lang="ru-RU" dirty="0"/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  <a:endParaRPr lang="ru-RU" dirty="0"/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  <a:endParaRPr lang="ru-RU" dirty="0"/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  <a:endParaRPr lang="ru-RU" dirty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  <a:endParaRPr lang="ru-RU" dirty="0"/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  <a:endParaRPr lang="ru-RU" dirty="0"/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  <a:endParaRPr lang="ru-RU" dirty="0"/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19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19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19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BigBoss</a:t>
            </a:r>
            <a:br>
              <a:rPr lang="en-US" altLang="en-US"/>
            </a:br>
            <a:endParaRPr lang="ru-RU" altLang="en-US"/>
          </a:p>
        </p:txBody>
      </p:sp>
      <p:sp>
        <p:nvSpPr>
          <p:cNvPr id="2" name="Замещающий текст 1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 altLang="ru-RU"/>
              <a:t>3 </a:t>
            </a:r>
            <a:r>
              <a:rPr lang="ru-RU" altLang="ru-RU"/>
              <a:t>Задача</a:t>
            </a:r>
            <a:endParaRPr lang="ru-RU" altLang="ru-RU"/>
          </a:p>
        </p:txBody>
      </p:sp>
      <p:pic>
        <p:nvPicPr>
          <p:cNvPr id="5" name="Замещающая рамка рисунка 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39750" y="3003550"/>
            <a:ext cx="7980045" cy="1700530"/>
          </a:xfrm>
          <a:prstGeom prst="rect">
            <a:avLst/>
          </a:prstGeom>
        </p:spPr>
      </p:pic>
      <p:pic>
        <p:nvPicPr>
          <p:cNvPr id="6" name="Замещающая рамка рисунка 5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084570" y="1347470"/>
            <a:ext cx="1247775" cy="151193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228715" y="843280"/>
            <a:ext cx="1273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>
                <a:solidFill>
                  <a:schemeClr val="bg1"/>
                </a:solidFill>
                <a:sym typeface="+mn-ea"/>
              </a:rPr>
              <a:t>Логотип</a:t>
            </a:r>
            <a:endParaRPr lang="ru-RU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7195320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260798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561158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626636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92070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98618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2298102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2363580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5393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71941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2" name="Рисунок 121"/>
          <p:cNvSpPr>
            <a:spLocks noGrp="1"/>
          </p:cNvSpPr>
          <p:nvPr>
            <p:ph type="pic" sz="quarter" idx="10"/>
          </p:nvPr>
        </p:nvSpPr>
        <p:spPr>
          <a:xfrm>
            <a:off x="812828" y="1564154"/>
            <a:ext cx="1080000" cy="1080121"/>
          </a:xfrm>
        </p:spPr>
      </p:sp>
      <p:sp>
        <p:nvSpPr>
          <p:cNvPr id="123" name="Рисунок 122"/>
          <p:cNvSpPr>
            <a:spLocks noGrp="1"/>
          </p:cNvSpPr>
          <p:nvPr>
            <p:ph type="pic" sz="quarter" idx="26"/>
          </p:nvPr>
        </p:nvSpPr>
        <p:spPr>
          <a:xfrm>
            <a:off x="2456993" y="1564154"/>
            <a:ext cx="1080000" cy="1080121"/>
          </a:xfrm>
        </p:spPr>
      </p:sp>
      <p:sp>
        <p:nvSpPr>
          <p:cNvPr id="124" name="Рисунок 123"/>
          <p:cNvSpPr>
            <a:spLocks noGrp="1"/>
          </p:cNvSpPr>
          <p:nvPr>
            <p:ph type="pic" sz="quarter" idx="27"/>
          </p:nvPr>
        </p:nvSpPr>
        <p:spPr>
          <a:xfrm>
            <a:off x="4079598" y="1564154"/>
            <a:ext cx="1080000" cy="1080121"/>
          </a:xfrm>
        </p:spPr>
      </p:sp>
      <p:sp>
        <p:nvSpPr>
          <p:cNvPr id="125" name="Рисунок 124"/>
          <p:cNvSpPr>
            <a:spLocks noGrp="1"/>
          </p:cNvSpPr>
          <p:nvPr>
            <p:ph type="pic" sz="quarter" idx="28"/>
          </p:nvPr>
        </p:nvSpPr>
        <p:spPr>
          <a:xfrm>
            <a:off x="5720049" y="1564154"/>
            <a:ext cx="1080000" cy="1080121"/>
          </a:xfrm>
        </p:spPr>
      </p:sp>
      <p:sp>
        <p:nvSpPr>
          <p:cNvPr id="126" name="Рисунок 125"/>
          <p:cNvSpPr>
            <a:spLocks noGrp="1"/>
          </p:cNvSpPr>
          <p:nvPr>
            <p:ph type="pic" sz="quarter" idx="29"/>
          </p:nvPr>
        </p:nvSpPr>
        <p:spPr>
          <a:xfrm>
            <a:off x="7354211" y="1564154"/>
            <a:ext cx="1080000" cy="1080121"/>
          </a:xfrm>
        </p:spPr>
      </p:sp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719125" y="2919042"/>
            <a:ext cx="1267407" cy="242290"/>
          </a:xfrm>
        </p:spPr>
        <p:txBody>
          <a:bodyPr>
            <a:normAutofit fontScale="80000"/>
          </a:bodyPr>
          <a:lstStyle/>
          <a:p>
            <a:r>
              <a:rPr lang="ru-RU">
                <a:latin typeface="Montserrat" panose="00000500000000000000" pitchFamily="50" charset="-52"/>
              </a:rPr>
              <a:t>Савелий Шальнёв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719416" y="3194520"/>
            <a:ext cx="1266825" cy="385342"/>
          </a:xfrm>
        </p:spPr>
        <p:txBody>
          <a:bodyPr>
            <a:normAutofit fontScale="70000"/>
          </a:bodyPr>
          <a:lstStyle/>
          <a:p>
            <a:r>
              <a:rPr lang="ru-RU">
                <a:latin typeface="Montserrat" panose="00000500000000000000" pitchFamily="50" charset="-52"/>
              </a:rPr>
              <a:t>Капитан (дизайнер)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2363195" y="2919042"/>
            <a:ext cx="1267597" cy="242290"/>
          </a:xfrm>
        </p:spPr>
        <p:txBody>
          <a:bodyPr>
            <a:normAutofit fontScale="70000"/>
          </a:bodyPr>
          <a:lstStyle/>
          <a:p>
            <a:r>
              <a:rPr lang="ru-RU">
                <a:latin typeface="Montserrat" panose="00000500000000000000" pitchFamily="50" charset="-52"/>
              </a:rPr>
              <a:t>Дмитрий Бондаренко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3989533" y="2919042"/>
            <a:ext cx="1260130" cy="242290"/>
          </a:xfrm>
        </p:spPr>
        <p:txBody>
          <a:bodyPr>
            <a:normAutofit fontScale="80000"/>
          </a:bodyPr>
          <a:lstStyle/>
          <a:p>
            <a:r>
              <a:rPr lang="ru-RU" altLang="ru-RU">
                <a:latin typeface="Montserrat" panose="00000500000000000000" pitchFamily="50" charset="-52"/>
              </a:rPr>
              <a:t>Александр Саргин</a:t>
            </a:r>
            <a:endParaRPr lang="ru-RU" altLang="ru-RU">
              <a:latin typeface="Montserrat" panose="00000500000000000000" pitchFamily="50" charset="-52"/>
            </a:endParaRPr>
          </a:p>
        </p:txBody>
      </p:sp>
      <p:sp>
        <p:nvSpPr>
          <p:cNvPr id="131" name="Текст 130"/>
          <p:cNvSpPr>
            <a:spLocks noGrp="1"/>
          </p:cNvSpPr>
          <p:nvPr>
            <p:ph type="body" sz="quarter" idx="40"/>
          </p:nvPr>
        </p:nvSpPr>
        <p:spPr>
          <a:xfrm>
            <a:off x="5628736" y="2919042"/>
            <a:ext cx="1262626" cy="242290"/>
          </a:xfrm>
        </p:spPr>
        <p:txBody>
          <a:bodyPr>
            <a:normAutofit fontScale="80000"/>
          </a:bodyPr>
          <a:lstStyle/>
          <a:p>
            <a:r>
              <a:rPr lang="ru-RU">
                <a:latin typeface="Montserrat" panose="00000500000000000000" pitchFamily="50" charset="-52"/>
              </a:rPr>
              <a:t>Ирина Поспелова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2" name="Текст 131"/>
          <p:cNvSpPr>
            <a:spLocks noGrp="1"/>
          </p:cNvSpPr>
          <p:nvPr>
            <p:ph type="body" sz="quarter" idx="42"/>
          </p:nvPr>
        </p:nvSpPr>
        <p:spPr>
          <a:xfrm>
            <a:off x="7260508" y="2919042"/>
            <a:ext cx="1267407" cy="242290"/>
          </a:xfrm>
        </p:spPr>
        <p:txBody>
          <a:bodyPr>
            <a:normAutofit fontScale="80000"/>
          </a:bodyPr>
          <a:lstStyle/>
          <a:p>
            <a:r>
              <a:rPr lang="ru-RU">
                <a:latin typeface="Montserrat" panose="00000500000000000000" pitchFamily="50" charset="-52"/>
              </a:rPr>
              <a:t>Ирина Долина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719416" y="3613050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4" name="Текст 133"/>
          <p:cNvSpPr>
            <a:spLocks noGrp="1"/>
          </p:cNvSpPr>
          <p:nvPr>
            <p:ph type="body" sz="quarter" idx="45"/>
          </p:nvPr>
        </p:nvSpPr>
        <p:spPr>
          <a:xfrm>
            <a:off x="719416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2363581" y="3194520"/>
            <a:ext cx="1266825" cy="385342"/>
          </a:xfrm>
        </p:spPr>
        <p:txBody>
          <a:bodyPr/>
          <a:lstStyle/>
          <a:p>
            <a:r>
              <a:rPr lang="en-US">
                <a:latin typeface="Montserrat" panose="00000500000000000000" pitchFamily="50" charset="-52"/>
              </a:rPr>
              <a:t>Front</a:t>
            </a:r>
            <a:endParaRPr lang="en-US">
              <a:latin typeface="Montserrat" panose="00000500000000000000" pitchFamily="50" charset="-52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2363581" y="3613050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7" name="Текст 136"/>
          <p:cNvSpPr>
            <a:spLocks noGrp="1"/>
          </p:cNvSpPr>
          <p:nvPr>
            <p:ph type="body" sz="quarter" idx="51"/>
          </p:nvPr>
        </p:nvSpPr>
        <p:spPr>
          <a:xfrm>
            <a:off x="2363581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2"/>
          </p:nvPr>
        </p:nvSpPr>
        <p:spPr>
          <a:xfrm>
            <a:off x="3986186" y="3194520"/>
            <a:ext cx="1266825" cy="385342"/>
          </a:xfrm>
        </p:spPr>
        <p:txBody>
          <a:bodyPr/>
          <a:lstStyle/>
          <a:p>
            <a:r>
              <a:rPr lang="ru-RU">
                <a:latin typeface="Montserrat" panose="00000500000000000000" pitchFamily="50" charset="-52"/>
              </a:rPr>
              <a:t>БЭК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53"/>
          </p:nvPr>
        </p:nvSpPr>
        <p:spPr>
          <a:xfrm>
            <a:off x="3986186" y="3613050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0" name="Текст 139"/>
          <p:cNvSpPr>
            <a:spLocks noGrp="1"/>
          </p:cNvSpPr>
          <p:nvPr>
            <p:ph type="body" sz="quarter" idx="54"/>
          </p:nvPr>
        </p:nvSpPr>
        <p:spPr>
          <a:xfrm>
            <a:off x="3986186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1" name="Текст 140"/>
          <p:cNvSpPr>
            <a:spLocks noGrp="1"/>
          </p:cNvSpPr>
          <p:nvPr>
            <p:ph type="body" sz="quarter" idx="55"/>
          </p:nvPr>
        </p:nvSpPr>
        <p:spPr>
          <a:xfrm>
            <a:off x="5626637" y="3194520"/>
            <a:ext cx="1266825" cy="385342"/>
          </a:xfrm>
        </p:spPr>
        <p:txBody>
          <a:bodyPr/>
          <a:lstStyle/>
          <a:p>
            <a:r>
              <a:rPr lang="ru-RU">
                <a:latin typeface="Montserrat" panose="00000500000000000000" pitchFamily="50" charset="-52"/>
              </a:rPr>
              <a:t>РМ</a:t>
            </a:r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2" name="Текст 141"/>
          <p:cNvSpPr>
            <a:spLocks noGrp="1"/>
          </p:cNvSpPr>
          <p:nvPr>
            <p:ph type="body" sz="quarter" idx="56"/>
          </p:nvPr>
        </p:nvSpPr>
        <p:spPr>
          <a:xfrm>
            <a:off x="5626637" y="3613050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3" name="Текст 142"/>
          <p:cNvSpPr>
            <a:spLocks noGrp="1"/>
          </p:cNvSpPr>
          <p:nvPr>
            <p:ph type="body" sz="quarter" idx="57"/>
          </p:nvPr>
        </p:nvSpPr>
        <p:spPr>
          <a:xfrm>
            <a:off x="5626637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4" name="Текст 143"/>
          <p:cNvSpPr>
            <a:spLocks noGrp="1"/>
          </p:cNvSpPr>
          <p:nvPr>
            <p:ph type="body" sz="quarter" idx="58"/>
          </p:nvPr>
        </p:nvSpPr>
        <p:spPr>
          <a:xfrm>
            <a:off x="7260799" y="3194520"/>
            <a:ext cx="1266825" cy="385342"/>
          </a:xfrm>
        </p:spPr>
        <p:txBody>
          <a:bodyPr/>
          <a:lstStyle/>
          <a:p>
            <a:r>
              <a:rPr lang="en-US">
                <a:latin typeface="Montserrat" panose="00000500000000000000" pitchFamily="50" charset="-52"/>
              </a:rPr>
              <a:t>ML</a:t>
            </a:r>
            <a:endParaRPr lang="en-US">
              <a:latin typeface="Montserrat" panose="00000500000000000000" pitchFamily="50" charset="-52"/>
            </a:endParaRPr>
          </a:p>
        </p:txBody>
      </p:sp>
      <p:sp>
        <p:nvSpPr>
          <p:cNvPr id="145" name="Текст 144"/>
          <p:cNvSpPr>
            <a:spLocks noGrp="1"/>
          </p:cNvSpPr>
          <p:nvPr>
            <p:ph type="body" sz="quarter" idx="59"/>
          </p:nvPr>
        </p:nvSpPr>
        <p:spPr>
          <a:xfrm>
            <a:off x="7260799" y="3613050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46" name="Текст 145"/>
          <p:cNvSpPr>
            <a:spLocks noGrp="1"/>
          </p:cNvSpPr>
          <p:nvPr>
            <p:ph type="body" sz="quarter" idx="60"/>
          </p:nvPr>
        </p:nvSpPr>
        <p:spPr>
          <a:xfrm>
            <a:off x="7260799" y="3904158"/>
            <a:ext cx="1266825" cy="254844"/>
          </a:xfrm>
        </p:spPr>
        <p:txBody>
          <a:bodyPr>
            <a:normAutofit lnSpcReduction="1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Группа 70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08" name="Рисунок 70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09" name="Рисунок 7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710" name="Рисунок 7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>
                <a:latin typeface="Montserrat" panose="00000500000000000000" pitchFamily="50" charset="-52"/>
              </a:rPr>
              <a:t>Критерии оценки аномальных заявок</a:t>
            </a:r>
            <a:endParaRPr lang="ru-RU" altLang="ru-RU">
              <a:latin typeface="Montserrat" panose="00000500000000000000" pitchFamily="50" charset="-52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539750" y="1131570"/>
            <a:ext cx="4086860" cy="3698240"/>
          </a:xfrm>
        </p:spPr>
        <p:txBody>
          <a:bodyPr>
            <a:normAutofit fontScale="90000" lnSpcReduction="10000"/>
          </a:bodyPr>
          <a:p>
            <a:r>
              <a:rPr lang="ru-RU">
                <a:latin typeface="Montserrat" panose="00000500000000000000" pitchFamily="50" charset="-52"/>
                <a:sym typeface="+mn-ea"/>
              </a:rPr>
              <a:t>1. Закрытие заявки без выполнения, согласно критериям Приложения №3</a:t>
            </a:r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  <a:p>
            <a:r>
              <a:rPr lang="ru-RU">
                <a:latin typeface="Montserrat" panose="00000500000000000000" pitchFamily="50" charset="-52"/>
                <a:sym typeface="+mn-ea"/>
              </a:rPr>
              <a:t>2.</a:t>
            </a:r>
            <a:r>
              <a:rPr lang="ru-RU">
                <a:latin typeface="Montserrat" panose="00000500000000000000" pitchFamily="50" charset="-52"/>
              </a:rPr>
              <a:t> Заявки в статусе закрытые с результативностью выполнены, срок выполнения заявки более 10 мин без возвратов на доработку поступившие по одному и тому же дефекту после закрытия, согласно критериям </a:t>
            </a:r>
            <a:r>
              <a:rPr lang="ru-RU">
                <a:latin typeface="Montserrat" panose="00000500000000000000" pitchFamily="50" charset="-52"/>
                <a:sym typeface="+mn-ea"/>
              </a:rPr>
              <a:t>Приложения №3</a:t>
            </a:r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  <a:p>
            <a:r>
              <a:rPr lang="ru-RU">
                <a:latin typeface="Montserrat" panose="00000500000000000000" pitchFamily="50" charset="-52"/>
                <a:sym typeface="+mn-ea"/>
              </a:rPr>
              <a:t>3. </a:t>
            </a:r>
            <a:r>
              <a:rPr lang="ru-RU">
                <a:latin typeface="Montserrat" panose="00000500000000000000" pitchFamily="50" charset="-52"/>
                <a:sym typeface="+mn-ea"/>
              </a:rPr>
              <a:t>Заявки в статусе закрытые с результативностью выполнены, срок выполнения заявки менее 10 мин без возвратов на доработку поступившие по одному и тому же дефекту после закрытия, согласно критериям </a:t>
            </a:r>
            <a:r>
              <a:rPr lang="ru-RU">
                <a:latin typeface="Montserrat" panose="00000500000000000000" pitchFamily="50" charset="-52"/>
                <a:sym typeface="+mn-ea"/>
              </a:rPr>
              <a:t>Приложения №2</a:t>
            </a:r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</p:txBody>
      </p:sp>
      <p:sp>
        <p:nvSpPr>
          <p:cNvPr id="4" name="Текст 6"/>
          <p:cNvSpPr>
            <a:spLocks noGrp="1"/>
          </p:cNvSpPr>
          <p:nvPr/>
        </p:nvSpPr>
        <p:spPr>
          <a:xfrm>
            <a:off x="4885690" y="1203325"/>
            <a:ext cx="4086860" cy="3698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619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19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19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Montserrat" panose="00000500000000000000" pitchFamily="50" charset="-52"/>
                <a:sym typeface="+mn-ea"/>
              </a:rPr>
              <a:t>4. Быстрое выполнение заявки (менее чем за 10 мин.), при условии, что данные работы не возможно выполнить в этот промежуток времени, согласно критериям Приложения №2</a:t>
            </a:r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  <a:p>
            <a:r>
              <a:rPr lang="ru-RU">
                <a:latin typeface="Montserrat" panose="00000500000000000000" pitchFamily="50" charset="-52"/>
                <a:sym typeface="+mn-ea"/>
              </a:rPr>
              <a:t>5. Заявки в статусе закрытые с доработкой</a:t>
            </a:r>
            <a:r>
              <a:rPr lang="ru-RU">
                <a:latin typeface="Montserrat" panose="00000500000000000000" pitchFamily="50" charset="-52"/>
                <a:sym typeface="+mn-ea"/>
              </a:rPr>
              <a:t>, согласно критериям Приложения №4</a:t>
            </a:r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  <a:p>
            <a:r>
              <a:rPr lang="ru-RU">
                <a:latin typeface="Montserrat" panose="00000500000000000000" pitchFamily="50" charset="-52"/>
                <a:sym typeface="+mn-ea"/>
              </a:rPr>
              <a:t>6. Заявки с "Код оценки качества выполнения работ" с признаком "bad" приравниваются к статусу "аномальные". Заявки с "Код оценки качества выполнения работ" с отсутствием признака считаем удовлетворили заявителя и исключаются из статуса аномальные.</a:t>
            </a:r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  <a:p>
            <a:endParaRPr lang="ru-RU">
              <a:latin typeface="Montserrat" panose="00000500000000000000" pitchFamily="50" charset="-5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Группа 70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08" name="Рисунок 70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09" name="Рисунок 7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710" name="Рисунок 7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graphicFrame>
        <p:nvGraphicFramePr>
          <p:cNvPr id="5" name="Диаграмма 4"/>
          <p:cNvGraphicFramePr/>
          <p:nvPr/>
        </p:nvGraphicFramePr>
        <p:xfrm>
          <a:off x="2032000" y="719455"/>
          <a:ext cx="5448300" cy="3449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Presentation</Application>
  <PresentationFormat>Экран (16:9)</PresentationFormat>
  <Paragraphs>43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Courier New</vt:lpstr>
      <vt:lpstr>Lexend Deca</vt:lpstr>
      <vt:lpstr>Segoe Print</vt:lpstr>
      <vt:lpstr>Microsoft YaHei</vt:lpstr>
      <vt:lpstr>仿宋_GB2312</vt:lpstr>
      <vt:lpstr>字魂58号-创中黑</vt:lpstr>
      <vt:lpstr>Montserrat</vt:lpstr>
      <vt:lpstr>Arial Unicode MS</vt:lpstr>
      <vt:lpstr>TTFirs-Bold</vt:lpstr>
      <vt:lpstr>TTFirs-Medium</vt:lpstr>
      <vt:lpstr>Calibri</vt:lpstr>
      <vt:lpstr>Шаблон.минимализм.геометрический</vt:lpstr>
      <vt:lpstr>PowerPoint 演示文稿</vt:lpstr>
      <vt:lpstr>PowerPoint 演示文稿</vt:lpstr>
      <vt:lpstr>Критерии оценки аномальных заявок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Ирина</cp:lastModifiedBy>
  <cp:revision>259</cp:revision>
  <dcterms:created xsi:type="dcterms:W3CDTF">2022-05-19T18:13:00Z</dcterms:created>
  <dcterms:modified xsi:type="dcterms:W3CDTF">2022-11-06T21:36:12Z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6794B24247B241A2AF286E57456CA491</vt:lpwstr>
  </property>
  <property fmtid="{D5CDD505-2E9C-101B-9397-08002B2CF9AE}" pid="3" name="KSOProductBuildVer">
    <vt:lpwstr>1049-11.2.0.11380</vt:lpwstr>
  </property>
</Properties>
</file>