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4E101-F060-C914-2022-28161CB82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73FBD-7497-A66B-0B8C-595137B1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A15C6B-109C-8CC2-1C35-6F200F42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C81660-E61D-43AF-0FA3-10E12BF9D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852E8-8AD2-2666-DC30-B7C70BB3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79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C7870-BDFB-32B4-FC4A-811B8F26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90AD93-E87A-0D5E-5A4B-4F8589249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BE6323-53C6-96C6-5313-2335AD34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EB7D5C-813F-6460-5B96-1DC5E0A5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3EEF79-4921-9E60-C050-83B820F7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876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B68030-488A-7EDF-F5C3-6F1658302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0EFCDA-7BDC-68FF-5D4F-8C082E06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CB7FD0-FEC0-7A98-8C67-8219A16E8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2490CD-20E8-34B0-C75C-6D5D35E2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35DED-F946-187F-0BD5-0D6225E1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792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7D53C-F5B3-C4EE-3263-83CA0AC2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63BA96-09E4-7CDF-EB22-6C4C0333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DE0FD2-6214-3590-1758-CAC373FF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CB993F-6322-2935-31E6-FF2D9B08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9BC1C0-0835-66B5-EFB4-3E70F5BB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392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E1B9AB-708C-59C8-2732-6F9C5EE9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A6222B-7D4F-649D-E07E-20456E313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8799CB-95A9-BBD1-96D4-1F1284E9F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EB37E-24E8-910B-4EE5-0407F5986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FCC83-8C20-7CD5-A87F-FB6F693B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340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A3B39-8EFA-51A6-81D0-4074B00E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982931-3093-132D-01D9-12267D9AA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8D3327-84ED-6D09-C250-38FAF54D0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1C00E5-F3EF-2F6B-324E-A080259D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46CF50-4854-67A1-2E08-5AEE3318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972458-97BC-6264-AA23-5978E91F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90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DB654E-D8C5-1F38-7BAB-7F3078F9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D10544-C4ED-1CA3-5945-D9990662F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810EDC-A8BB-823A-D99A-2D254A61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1B4AF9-EBDB-3397-A003-B2E649DEB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2987D5D-BAC6-18B9-5491-44F789AA5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DDE4AA6-4AD5-898D-F0FF-7E461199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85FC55C-3C1E-23EC-5397-1376A8ED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4FD69-8EE9-7E6F-4FD6-BCED341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032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4CE94-E0B7-147A-10FC-8F6AC617C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A418E8-F4DD-142B-15DF-E3F3A9C5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B7107D-02D6-B640-9283-1583C3C8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B14235-DF0D-8079-3396-391D7C8A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0886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49EFF1-B3D6-150E-ECEA-901DE0D82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08528D-AAF0-4A5D-627C-78CB34A1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F04150-F43A-A0E9-0A6D-5473C302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53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D4C01-E46B-031A-6BE4-95798739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CA507-B41A-7B1F-4410-12BB2A534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15B98B-9C88-C543-6A0E-27EFF890D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A05BD-6A64-EF25-8C42-3048869C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D4DF63-5FE5-1F8B-5677-08EB97274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0213B-4436-E97B-7CA7-CEEECD82C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237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0AAD20-F3F9-FF53-0C8F-458F1BF0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376DD9-0942-B4A1-AE83-ACAAD0AF3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55F7E3-255F-64C7-FEB7-A5E9F0C57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60C61F-D51E-B0F1-2BD1-76D8CAF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A4C001-8507-E40C-AAEF-3DE8BAAA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FA2BA3-6FBD-B9DD-4FFD-A07AD32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8062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78B3E0A-DE38-B43E-342F-49E334F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37A328-29AD-FD24-3974-2BACF1B6C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F8F6F0-158A-D8AE-ACEC-A4ED99B7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B8BE7-62F5-4AB7-B023-FA8DCB3856E4}" type="datetimeFigureOut">
              <a:rPr lang="es-ES" smtClean="0"/>
              <a:t>06/10/2024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F634D7-3E62-0E90-7EA2-8D32C3EE7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EB20F2-0498-5CC5-BDF9-368724212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E6434-0D6C-4744-9515-D0CC79805C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080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E6DC5139-C968-123A-6132-FC895BA0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176" y="4735629"/>
            <a:ext cx="3615648" cy="1770998"/>
          </a:xfrm>
          <a:prstGeom prst="rect">
            <a:avLst/>
          </a:prstGeom>
        </p:spPr>
      </p:pic>
      <p:pic>
        <p:nvPicPr>
          <p:cNvPr id="7" name="Imagen 6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B990D766-3072-A5FF-9A91-815F0B1F1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32" y="1115469"/>
            <a:ext cx="7894336" cy="340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0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70719-6EE3-4B0C-76F4-66163F8D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299" y="548640"/>
            <a:ext cx="11092069" cy="5860111"/>
          </a:xfrm>
        </p:spPr>
        <p:txBody>
          <a:bodyPr/>
          <a:lstStyle/>
          <a:p>
            <a:pPr marL="0" indent="0">
              <a:buNone/>
            </a:pPr>
            <a:r>
              <a:rPr lang="es-ES" dirty="0" err="1">
                <a:solidFill>
                  <a:srgbClr val="FFFF00"/>
                </a:solidFill>
                <a:latin typeface="+mj-lt"/>
              </a:rPr>
              <a:t>Team</a:t>
            </a:r>
            <a:r>
              <a:rPr lang="es-ES" dirty="0">
                <a:solidFill>
                  <a:srgbClr val="FFFF00"/>
                </a:solidFill>
                <a:latin typeface="+mj-lt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+mj-lt"/>
              </a:rPr>
              <a:t>Trotamusics</a:t>
            </a:r>
            <a:endParaRPr lang="es-ES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r>
              <a:rPr lang="es-ES" dirty="0" err="1">
                <a:solidFill>
                  <a:srgbClr val="FFFF00"/>
                </a:solidFill>
                <a:latin typeface="+mj-lt"/>
              </a:rPr>
              <a:t>Challengue</a:t>
            </a:r>
            <a:r>
              <a:rPr lang="es-ES" dirty="0">
                <a:solidFill>
                  <a:srgbClr val="FFFF00"/>
                </a:solidFill>
                <a:latin typeface="+mj-lt"/>
              </a:rPr>
              <a:t>: </a:t>
            </a:r>
            <a:r>
              <a:rPr lang="es-ES" i="0" dirty="0" err="1">
                <a:solidFill>
                  <a:schemeClr val="bg1"/>
                </a:solidFill>
                <a:effectLst/>
                <a:latin typeface="+mj-lt"/>
              </a:rPr>
              <a:t>Chronicles</a:t>
            </a:r>
            <a:r>
              <a:rPr lang="es-ES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s-ES" i="0" dirty="0" err="1">
                <a:solidFill>
                  <a:schemeClr val="bg1"/>
                </a:solidFill>
                <a:effectLst/>
                <a:latin typeface="+mj-lt"/>
              </a:rPr>
              <a:t>of</a:t>
            </a:r>
            <a:r>
              <a:rPr lang="es-ES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s-ES" i="0" dirty="0" err="1">
                <a:solidFill>
                  <a:schemeClr val="bg1"/>
                </a:solidFill>
                <a:effectLst/>
                <a:latin typeface="+mj-lt"/>
              </a:rPr>
              <a:t>Exoplanet</a:t>
            </a:r>
            <a:r>
              <a:rPr lang="es-ES" i="0" dirty="0">
                <a:solidFill>
                  <a:schemeClr val="bg1"/>
                </a:solidFill>
                <a:effectLst/>
                <a:latin typeface="+mj-lt"/>
              </a:rPr>
              <a:t> </a:t>
            </a:r>
            <a:r>
              <a:rPr lang="es-ES" i="0" dirty="0" err="1">
                <a:solidFill>
                  <a:schemeClr val="bg1"/>
                </a:solidFill>
                <a:effectLst/>
                <a:latin typeface="+mj-lt"/>
              </a:rPr>
              <a:t>Exploration</a:t>
            </a:r>
            <a:endParaRPr lang="es-ES" i="0" dirty="0">
              <a:solidFill>
                <a:schemeClr val="bg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s-ES" dirty="0">
                <a:solidFill>
                  <a:srgbClr val="FFFF00"/>
                </a:solidFill>
                <a:latin typeface="+mj-lt"/>
              </a:rPr>
              <a:t>Project:</a:t>
            </a:r>
            <a:endParaRPr lang="es-E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n 5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7AB39397-9DDB-12F7-8076-C2EB33E25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588" y="2099748"/>
            <a:ext cx="6724824" cy="2897646"/>
          </a:xfrm>
          <a:prstGeom prst="rect">
            <a:avLst/>
          </a:prstGeom>
        </p:spPr>
      </p:pic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F10F7D17-8C1F-15DC-6EF4-CA50F1C73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95" y="5253520"/>
            <a:ext cx="2881409" cy="141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3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Texto&#10;&#10;Descripción generada automáticamente">
            <a:extLst>
              <a:ext uri="{FF2B5EF4-FFF2-40B4-BE49-F238E27FC236}">
                <a16:creationId xmlns:a16="http://schemas.microsoft.com/office/drawing/2014/main" id="{51370D17-300E-9CBE-E294-34239D6CB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862" y="5711280"/>
            <a:ext cx="1871181" cy="91653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344131-1EE7-6E46-4C6B-E7B82A30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262" y="365125"/>
            <a:ext cx="9323108" cy="1325563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70719-6EE3-4B0C-76F4-66163F8D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71" y="1825625"/>
            <a:ext cx="11312300" cy="4667250"/>
          </a:xfrm>
        </p:spPr>
        <p:txBody>
          <a:bodyPr/>
          <a:lstStyle/>
          <a:p>
            <a:endParaRPr lang="es-ES" dirty="0"/>
          </a:p>
        </p:txBody>
      </p:sp>
      <p:pic>
        <p:nvPicPr>
          <p:cNvPr id="4" name="Marcador de contenido 8" descr="Logotipo&#10;&#10;Descripción generada automáticamente con confianza media">
            <a:extLst>
              <a:ext uri="{FF2B5EF4-FFF2-40B4-BE49-F238E27FC236}">
                <a16:creationId xmlns:a16="http://schemas.microsoft.com/office/drawing/2014/main" id="{AB3D64FF-BFB5-E446-36CD-D5934ED65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71" y="668029"/>
            <a:ext cx="1670394" cy="7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8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11</Words>
  <Application>Microsoft Office PowerPoint</Application>
  <PresentationFormat>Panorámica</PresentationFormat>
  <Paragraphs>3</Paragraphs>
  <Slides>3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Montero Garcia</dc:creator>
  <cp:lastModifiedBy>Carlos Montero Garcia</cp:lastModifiedBy>
  <cp:revision>2</cp:revision>
  <dcterms:created xsi:type="dcterms:W3CDTF">2024-10-06T09:38:00Z</dcterms:created>
  <dcterms:modified xsi:type="dcterms:W3CDTF">2024-10-06T10:52:30Z</dcterms:modified>
</cp:coreProperties>
</file>