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3886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9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598593"/>
            <a:ext cx="3303270" cy="1273387"/>
          </a:xfrm>
        </p:spPr>
        <p:txBody>
          <a:bodyPr anchor="b"/>
          <a:lstStyle>
            <a:lvl1pPr algn="ctr"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921087"/>
            <a:ext cx="2914650" cy="883073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310" indent="0" algn="ctr">
              <a:buNone/>
              <a:defRPr sz="850"/>
            </a:lvl2pPr>
            <a:lvl3pPr marL="388620" indent="0" algn="ctr">
              <a:buNone/>
              <a:defRPr sz="765"/>
            </a:lvl3pPr>
            <a:lvl4pPr marL="582930" indent="0" algn="ctr">
              <a:buNone/>
              <a:defRPr sz="680"/>
            </a:lvl4pPr>
            <a:lvl5pPr marL="777240" indent="0" algn="ctr">
              <a:buNone/>
              <a:defRPr sz="680"/>
            </a:lvl5pPr>
            <a:lvl6pPr marL="971550" indent="0" algn="ctr">
              <a:buNone/>
              <a:defRPr sz="680"/>
            </a:lvl6pPr>
            <a:lvl7pPr marL="1165860" indent="0" algn="ctr">
              <a:buNone/>
              <a:defRPr sz="680"/>
            </a:lvl7pPr>
            <a:lvl8pPr marL="1360170" indent="0" algn="ctr">
              <a:buNone/>
              <a:defRPr sz="680"/>
            </a:lvl8pPr>
            <a:lvl9pPr marL="1554480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1062" y="194733"/>
            <a:ext cx="837962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7" y="194733"/>
            <a:ext cx="2465308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52" y="911861"/>
            <a:ext cx="3351848" cy="1521460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52" y="2447714"/>
            <a:ext cx="3351848" cy="800100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3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620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293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24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155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58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17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448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" y="973666"/>
            <a:ext cx="1651635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389" y="973666"/>
            <a:ext cx="1651635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94734"/>
            <a:ext cx="3351848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3" y="896620"/>
            <a:ext cx="1644045" cy="439420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683" y="1336040"/>
            <a:ext cx="164404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7389" y="896620"/>
            <a:ext cx="1652141" cy="439420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7389" y="1336040"/>
            <a:ext cx="165214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243840"/>
            <a:ext cx="1253401" cy="85344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41" y="526627"/>
            <a:ext cx="1967389" cy="2599267"/>
          </a:xfrm>
        </p:spPr>
        <p:txBody>
          <a:bodyPr/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1097280"/>
            <a:ext cx="1253401" cy="2032847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243840"/>
            <a:ext cx="1253401" cy="85344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141" y="526627"/>
            <a:ext cx="1967389" cy="2599267"/>
          </a:xfrm>
        </p:spPr>
        <p:txBody>
          <a:bodyPr anchor="t"/>
          <a:lstStyle>
            <a:lvl1pPr marL="0" indent="0">
              <a:buNone/>
              <a:defRPr sz="1360"/>
            </a:lvl1pPr>
            <a:lvl2pPr marL="194310" indent="0">
              <a:buNone/>
              <a:defRPr sz="1190"/>
            </a:lvl2pPr>
            <a:lvl3pPr marL="388620" indent="0">
              <a:buNone/>
              <a:defRPr sz="1020"/>
            </a:lvl3pPr>
            <a:lvl4pPr marL="582930" indent="0">
              <a:buNone/>
              <a:defRPr sz="850"/>
            </a:lvl4pPr>
            <a:lvl5pPr marL="777240" indent="0">
              <a:buNone/>
              <a:defRPr sz="850"/>
            </a:lvl5pPr>
            <a:lvl6pPr marL="971550" indent="0">
              <a:buNone/>
              <a:defRPr sz="850"/>
            </a:lvl6pPr>
            <a:lvl7pPr marL="1165860" indent="0">
              <a:buNone/>
              <a:defRPr sz="850"/>
            </a:lvl7pPr>
            <a:lvl8pPr marL="1360170" indent="0">
              <a:buNone/>
              <a:defRPr sz="850"/>
            </a:lvl8pPr>
            <a:lvl9pPr marL="1554480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1097280"/>
            <a:ext cx="1253401" cy="2032847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" y="194734"/>
            <a:ext cx="3351848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" y="973666"/>
            <a:ext cx="3351848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176" y="3390054"/>
            <a:ext cx="87439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F636-2BC2-40AE-8DCE-AB3C23A46FD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304" y="3390054"/>
            <a:ext cx="131159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4629" y="3390054"/>
            <a:ext cx="87439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61E-3E6E-4E6A-BD36-E376F6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8620" rtl="0" eaLnBrk="1" latinLnBrk="0" hangingPunct="1">
        <a:lnSpc>
          <a:spcPct val="90000"/>
        </a:lnSpc>
        <a:spcBef>
          <a:spcPct val="0"/>
        </a:spcBef>
        <a:buNone/>
        <a:defRPr sz="1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155" indent="-97155" algn="l" defTabSz="38862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577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08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870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01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163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31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293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155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17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13197-1D6D-45E6-91A9-7E9760598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5152"/>
          <a:stretch/>
        </p:blipFill>
        <p:spPr>
          <a:xfrm>
            <a:off x="0" y="0"/>
            <a:ext cx="3886200" cy="37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C3EB5-4080-42CD-8D3A-8D23B691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4"/>
          <a:stretch/>
        </p:blipFill>
        <p:spPr>
          <a:xfrm>
            <a:off x="0" y="0"/>
            <a:ext cx="388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250D4-85CC-4645-8FAB-DA7B85972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/>
          <a:stretch/>
        </p:blipFill>
        <p:spPr>
          <a:xfrm>
            <a:off x="0" y="-1"/>
            <a:ext cx="3886200" cy="36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52D81-FE0B-4162-8282-68FF40E2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/>
          <a:stretch/>
        </p:blipFill>
        <p:spPr>
          <a:xfrm>
            <a:off x="0" y="0"/>
            <a:ext cx="388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96DE4-FAA8-4815-8138-DCE47C31E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1" r="14910"/>
          <a:stretch/>
        </p:blipFill>
        <p:spPr>
          <a:xfrm>
            <a:off x="0" y="0"/>
            <a:ext cx="388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DFA52-4FC3-4378-8502-B273AA081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/>
          <a:stretch/>
        </p:blipFill>
        <p:spPr>
          <a:xfrm>
            <a:off x="0" y="0"/>
            <a:ext cx="3886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2</cp:revision>
  <dcterms:created xsi:type="dcterms:W3CDTF">2019-10-22T23:53:41Z</dcterms:created>
  <dcterms:modified xsi:type="dcterms:W3CDTF">2019-10-23T00:04:13Z</dcterms:modified>
</cp:coreProperties>
</file>