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4864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82" d="100"/>
          <a:sy n="182" d="100"/>
        </p:scale>
        <p:origin x="15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8945"/>
            <a:ext cx="41148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40815"/>
            <a:ext cx="41148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3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2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46050"/>
            <a:ext cx="1183005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46050"/>
            <a:ext cx="3480435" cy="23247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5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8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683895"/>
            <a:ext cx="473202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835785"/>
            <a:ext cx="473202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7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730250"/>
            <a:ext cx="233172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730250"/>
            <a:ext cx="233172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46050"/>
            <a:ext cx="473202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672465"/>
            <a:ext cx="232100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002030"/>
            <a:ext cx="2321004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672465"/>
            <a:ext cx="2332435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002030"/>
            <a:ext cx="2332435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8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2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2880"/>
            <a:ext cx="176950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394970"/>
            <a:ext cx="277749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22960"/>
            <a:ext cx="176950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2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2880"/>
            <a:ext cx="176950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394970"/>
            <a:ext cx="277749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22960"/>
            <a:ext cx="176950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46050"/>
            <a:ext cx="473202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730250"/>
            <a:ext cx="473202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542540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23F5-A331-42F1-B525-D4650116EDF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542540"/>
            <a:ext cx="18516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542540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9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4422F-762E-4685-9D6C-EA6388D6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5483125" cy="204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6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mlister</dc:creator>
  <cp:lastModifiedBy>mlister</cp:lastModifiedBy>
  <cp:revision>2</cp:revision>
  <dcterms:created xsi:type="dcterms:W3CDTF">2019-09-24T20:13:32Z</dcterms:created>
  <dcterms:modified xsi:type="dcterms:W3CDTF">2019-09-24T20:21:57Z</dcterms:modified>
</cp:coreProperties>
</file>