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52"/>
    <a:srgbClr val="002B52"/>
    <a:srgbClr val="042C50"/>
    <a:srgbClr val="062741"/>
    <a:srgbClr val="03294F"/>
    <a:srgbClr val="00294F"/>
    <a:srgbClr val="002A51"/>
    <a:srgbClr val="002C51"/>
    <a:srgbClr val="0F2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2" d="100"/>
          <a:sy n="182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7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987DD-AE8E-4127-94AF-0F74D5E6469C}"/>
              </a:ext>
            </a:extLst>
          </p:cNvPr>
          <p:cNvSpPr txBox="1"/>
          <p:nvPr/>
        </p:nvSpPr>
        <p:spPr>
          <a:xfrm>
            <a:off x="35511" y="2090691"/>
            <a:ext cx="539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12C52"/>
                </a:solidFill>
                <a:latin typeface="Arial Narrow" panose="020B0606020202030204" pitchFamily="34" charset="0"/>
              </a:rPr>
              <a:t>Center for Integrated BioSystems</a:t>
            </a:r>
          </a:p>
        </p:txBody>
      </p:sp>
    </p:spTree>
    <p:extLst>
      <p:ext uri="{BB962C8B-B14F-4D97-AF65-F5344CB8AC3E}">
        <p14:creationId xmlns:p14="http://schemas.microsoft.com/office/powerpoint/2010/main" val="5987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" y="346841"/>
            <a:ext cx="5483125" cy="2049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7CAD72-18CC-4597-A0B4-64D869F6B64C}"/>
              </a:ext>
            </a:extLst>
          </p:cNvPr>
          <p:cNvSpPr txBox="1"/>
          <p:nvPr/>
        </p:nvSpPr>
        <p:spPr>
          <a:xfrm>
            <a:off x="2130325" y="173421"/>
            <a:ext cx="3415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62741"/>
                </a:solidFill>
                <a:latin typeface="Arial Narrow" panose="020B0606020202030204" pitchFamily="34" charset="0"/>
              </a:rPr>
              <a:t>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05471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67931E-C2FC-455A-8E3E-C03BB73B4810}"/>
              </a:ext>
            </a:extLst>
          </p:cNvPr>
          <p:cNvSpPr/>
          <p:nvPr/>
        </p:nvSpPr>
        <p:spPr>
          <a:xfrm>
            <a:off x="77189" y="2049516"/>
            <a:ext cx="5328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12C52"/>
                </a:solidFill>
                <a:latin typeface="Arial Narrow" panose="020B0606020202030204" pitchFamily="34" charset="0"/>
              </a:rPr>
              <a:t>Understanding the Molecules of Life</a:t>
            </a:r>
          </a:p>
        </p:txBody>
      </p:sp>
    </p:spTree>
    <p:extLst>
      <p:ext uri="{BB962C8B-B14F-4D97-AF65-F5344CB8AC3E}">
        <p14:creationId xmlns:p14="http://schemas.microsoft.com/office/powerpoint/2010/main" val="14101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84282B-E201-43DE-938B-3DF9708B3DDB}"/>
              </a:ext>
            </a:extLst>
          </p:cNvPr>
          <p:cNvSpPr/>
          <p:nvPr/>
        </p:nvSpPr>
        <p:spPr>
          <a:xfrm>
            <a:off x="2422634" y="1061545"/>
            <a:ext cx="2706414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6AB03-0E85-449F-A87F-308BD513A514}"/>
              </a:ext>
            </a:extLst>
          </p:cNvPr>
          <p:cNvSpPr/>
          <p:nvPr/>
        </p:nvSpPr>
        <p:spPr>
          <a:xfrm>
            <a:off x="3100552" y="1524000"/>
            <a:ext cx="2382572" cy="583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70759-535E-4A30-845C-D04B9800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20" y="-132093"/>
            <a:ext cx="3519833" cy="1556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AB5565-EAD8-4853-ACEC-87086E9485CD}"/>
              </a:ext>
            </a:extLst>
          </p:cNvPr>
          <p:cNvSpPr/>
          <p:nvPr/>
        </p:nvSpPr>
        <p:spPr>
          <a:xfrm>
            <a:off x="115614" y="1912203"/>
            <a:ext cx="5291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n>
                  <a:solidFill>
                    <a:srgbClr val="012C52"/>
                  </a:solidFill>
                </a:ln>
                <a:solidFill>
                  <a:srgbClr val="002B52"/>
                </a:solidFill>
              </a:rPr>
              <a:t>UtahState</a:t>
            </a:r>
            <a:r>
              <a:rPr lang="en-US" sz="4800" dirty="0">
                <a:solidFill>
                  <a:srgbClr val="002B52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4667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90B78B-C763-4A18-9AA0-AA337AECFF63}"/>
              </a:ext>
            </a:extLst>
          </p:cNvPr>
          <p:cNvSpPr txBox="1"/>
          <p:nvPr/>
        </p:nvSpPr>
        <p:spPr>
          <a:xfrm>
            <a:off x="35511" y="2090691"/>
            <a:ext cx="539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94F"/>
                </a:solidFill>
                <a:latin typeface="Arial Narrow" panose="020B0606020202030204" pitchFamily="34" charset="0"/>
              </a:rPr>
              <a:t>Dept. of Plants, Soils, and Climate</a:t>
            </a:r>
          </a:p>
        </p:txBody>
      </p:sp>
    </p:spTree>
    <p:extLst>
      <p:ext uri="{BB962C8B-B14F-4D97-AF65-F5344CB8AC3E}">
        <p14:creationId xmlns:p14="http://schemas.microsoft.com/office/powerpoint/2010/main" val="369845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D3371-CD08-40C0-988F-9A4A9DE02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756"/>
            <a:ext cx="5486400" cy="17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E03A2-CB19-40C9-92DD-FABD033EA593}"/>
              </a:ext>
            </a:extLst>
          </p:cNvPr>
          <p:cNvSpPr txBox="1"/>
          <p:nvPr/>
        </p:nvSpPr>
        <p:spPr>
          <a:xfrm>
            <a:off x="60434" y="0"/>
            <a:ext cx="53655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COLLEGE</a:t>
            </a:r>
            <a:r>
              <a:rPr lang="en-US" sz="4000" dirty="0">
                <a:solidFill>
                  <a:srgbClr val="002B52"/>
                </a:solidFill>
              </a:rPr>
              <a:t> </a:t>
            </a:r>
            <a:r>
              <a:rPr lang="en-US" sz="4000" i="1" dirty="0">
                <a:solidFill>
                  <a:srgbClr val="002B52"/>
                </a:solidFill>
                <a:latin typeface="Bell MT" panose="02020503060305020303" pitchFamily="18" charset="0"/>
              </a:rPr>
              <a:t>of</a:t>
            </a:r>
          </a:p>
          <a:p>
            <a:r>
              <a:rPr lang="en-US" sz="4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AGRICULTURE</a:t>
            </a:r>
            <a:r>
              <a:rPr lang="en-US" sz="4000" dirty="0">
                <a:solidFill>
                  <a:srgbClr val="002B52"/>
                </a:solidFill>
              </a:rPr>
              <a:t> </a:t>
            </a:r>
            <a:r>
              <a:rPr lang="en-US" sz="4000" i="1" dirty="0">
                <a:solidFill>
                  <a:srgbClr val="002B52"/>
                </a:solidFill>
                <a:latin typeface="Bell MT" panose="02020503060305020303" pitchFamily="18" charset="0"/>
              </a:rPr>
              <a:t>and</a:t>
            </a:r>
          </a:p>
          <a:p>
            <a:r>
              <a:rPr lang="en-US" sz="4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APPLIED SCIENCES</a:t>
            </a:r>
          </a:p>
          <a:p>
            <a:r>
              <a:rPr lang="en-US" sz="4800" b="1" dirty="0">
                <a:ln>
                  <a:solidFill>
                    <a:srgbClr val="012C52"/>
                  </a:solidFill>
                </a:ln>
                <a:solidFill>
                  <a:srgbClr val="002B52"/>
                </a:solidFill>
              </a:rPr>
              <a:t>UtahState</a:t>
            </a:r>
            <a:r>
              <a:rPr lang="en-US" sz="4800" dirty="0">
                <a:solidFill>
                  <a:srgbClr val="002B52"/>
                </a:solidFill>
              </a:rPr>
              <a:t>University</a:t>
            </a:r>
            <a:endParaRPr lang="en-US" sz="2400" dirty="0">
              <a:solidFill>
                <a:srgbClr val="002B5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543BA-0C04-4313-9D1E-CF7C0E60E91B}"/>
              </a:ext>
            </a:extLst>
          </p:cNvPr>
          <p:cNvCxnSpPr/>
          <p:nvPr/>
        </p:nvCxnSpPr>
        <p:spPr>
          <a:xfrm>
            <a:off x="134006" y="2002221"/>
            <a:ext cx="5213131" cy="0"/>
          </a:xfrm>
          <a:prstGeom prst="line">
            <a:avLst/>
          </a:prstGeom>
          <a:ln w="25400">
            <a:solidFill>
              <a:srgbClr val="002B5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3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27</Words>
  <Application>Microsoft Office PowerPoint</Application>
  <PresentationFormat>Custom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Bell MT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mlister</dc:creator>
  <cp:lastModifiedBy>mlister</cp:lastModifiedBy>
  <cp:revision>8</cp:revision>
  <dcterms:created xsi:type="dcterms:W3CDTF">2019-09-24T20:13:32Z</dcterms:created>
  <dcterms:modified xsi:type="dcterms:W3CDTF">2019-09-25T00:56:52Z</dcterms:modified>
</cp:coreProperties>
</file>