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51"/>
    <a:srgbClr val="03294E"/>
    <a:srgbClr val="012C52"/>
    <a:srgbClr val="002B52"/>
    <a:srgbClr val="042C50"/>
    <a:srgbClr val="062741"/>
    <a:srgbClr val="03294F"/>
    <a:srgbClr val="00294F"/>
    <a:srgbClr val="002A51"/>
    <a:srgbClr val="00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1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23F5-A331-42F1-B525-D4650116EDF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3125" cy="2049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987DD-AE8E-4127-94AF-0F74D5E6469C}"/>
              </a:ext>
            </a:extLst>
          </p:cNvPr>
          <p:cNvSpPr txBox="1"/>
          <p:nvPr/>
        </p:nvSpPr>
        <p:spPr>
          <a:xfrm>
            <a:off x="949911" y="2090691"/>
            <a:ext cx="539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12C52"/>
                </a:solidFill>
                <a:latin typeface="Arial Narrow" panose="020B0606020202030204" pitchFamily="34" charset="0"/>
              </a:rPr>
              <a:t>Center for Integrated BioSystems</a:t>
            </a:r>
          </a:p>
        </p:txBody>
      </p:sp>
    </p:spTree>
    <p:extLst>
      <p:ext uri="{BB962C8B-B14F-4D97-AF65-F5344CB8AC3E}">
        <p14:creationId xmlns:p14="http://schemas.microsoft.com/office/powerpoint/2010/main" val="59876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42521"/>
            <a:ext cx="3135086" cy="204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2430827" y="1130221"/>
            <a:ext cx="709938" cy="48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2154169" y="38299"/>
            <a:ext cx="3006862" cy="48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4799181" y="90536"/>
            <a:ext cx="2376901" cy="4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42521"/>
            <a:ext cx="3135086" cy="204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2430827" y="1130221"/>
            <a:ext cx="709938" cy="48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B1DE6-8A1B-4819-860A-28A43694B8CD}"/>
              </a:ext>
            </a:extLst>
          </p:cNvPr>
          <p:cNvSpPr txBox="1"/>
          <p:nvPr/>
        </p:nvSpPr>
        <p:spPr>
          <a:xfrm>
            <a:off x="1990170" y="710773"/>
            <a:ext cx="5393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12C52"/>
                </a:solidFill>
                <a:latin typeface="Arial Narrow" panose="020B0606020202030204" pitchFamily="34" charset="0"/>
              </a:rPr>
              <a:t>Center for Integrated BioSystems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51D92-2EA3-4077-A29A-C4BE967D4260}"/>
              </a:ext>
            </a:extLst>
          </p:cNvPr>
          <p:cNvSpPr/>
          <p:nvPr/>
        </p:nvSpPr>
        <p:spPr>
          <a:xfrm>
            <a:off x="0" y="2049516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rgbClr val="012C52"/>
                </a:solidFill>
                <a:latin typeface="Arial Narrow" panose="020B0606020202030204" pitchFamily="34" charset="0"/>
              </a:rPr>
              <a:t>Understanding the Molecules of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1990169" y="37988"/>
            <a:ext cx="3193579" cy="511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4742385" y="97402"/>
            <a:ext cx="2572815" cy="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4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42521"/>
            <a:ext cx="3135086" cy="204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2430827" y="1130221"/>
            <a:ext cx="709938" cy="48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2154169" y="38299"/>
            <a:ext cx="3006862" cy="48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4799181" y="90536"/>
            <a:ext cx="2376901" cy="481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EBA9C-2BFA-4D15-ACB1-30C6F58C4521}"/>
              </a:ext>
            </a:extLst>
          </p:cNvPr>
          <p:cNvSpPr txBox="1"/>
          <p:nvPr/>
        </p:nvSpPr>
        <p:spPr>
          <a:xfrm>
            <a:off x="124950" y="2125038"/>
            <a:ext cx="706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2C51"/>
                </a:solidFill>
                <a:latin typeface="Arial Narrow" panose="020B0606020202030204" pitchFamily="34" charset="0"/>
              </a:rPr>
              <a:t>Kaundal artificial intelligence and advanced bioinformatics 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F4FC5-E38B-4151-A5D8-565364D9A9BD}"/>
              </a:ext>
            </a:extLst>
          </p:cNvPr>
          <p:cNvSpPr txBox="1"/>
          <p:nvPr/>
        </p:nvSpPr>
        <p:spPr>
          <a:xfrm>
            <a:off x="3135086" y="849217"/>
            <a:ext cx="3415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2C51"/>
                </a:solidFill>
                <a:latin typeface="Arial Narrow" panose="020B0606020202030204" pitchFamily="34" charset="0"/>
              </a:rPr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25268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42521"/>
            <a:ext cx="3135086" cy="204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2430827" y="1130221"/>
            <a:ext cx="709938" cy="48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3135086" y="1661704"/>
            <a:ext cx="2481943" cy="42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5220869" y="1690105"/>
            <a:ext cx="2094331" cy="425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4146CF-D5DA-4FFF-AFFE-22088A28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32" y="-129193"/>
            <a:ext cx="4280548" cy="18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2056991" y="55062"/>
            <a:ext cx="3135086" cy="204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4220882" y="1174902"/>
            <a:ext cx="709938" cy="48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674460" y="2065941"/>
            <a:ext cx="3546422" cy="568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3790363" y="2083063"/>
            <a:ext cx="2911451" cy="6265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53EF14-A1D6-4F19-B6F4-9B6685627D27}"/>
              </a:ext>
            </a:extLst>
          </p:cNvPr>
          <p:cNvSpPr/>
          <p:nvPr/>
        </p:nvSpPr>
        <p:spPr>
          <a:xfrm>
            <a:off x="4515205" y="1130221"/>
            <a:ext cx="1164298" cy="5682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42521"/>
            <a:ext cx="3135086" cy="2049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2430827" y="1130221"/>
            <a:ext cx="709938" cy="48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2154169" y="38299"/>
            <a:ext cx="3006862" cy="48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4799181" y="90536"/>
            <a:ext cx="2376901" cy="481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E5048-5E1F-4F6A-890D-3CB8C2A0CACB}"/>
              </a:ext>
            </a:extLst>
          </p:cNvPr>
          <p:cNvSpPr txBox="1"/>
          <p:nvPr/>
        </p:nvSpPr>
        <p:spPr>
          <a:xfrm>
            <a:off x="-42597" y="2144275"/>
            <a:ext cx="740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94F"/>
                </a:solidFill>
                <a:latin typeface="Copperplate Gothic Bold" panose="020E0705020206020404" pitchFamily="34" charset="0"/>
              </a:rPr>
              <a:t>Department of Plants, Soils, and Climate</a:t>
            </a:r>
          </a:p>
        </p:txBody>
      </p:sp>
    </p:spTree>
    <p:extLst>
      <p:ext uri="{BB962C8B-B14F-4D97-AF65-F5344CB8AC3E}">
        <p14:creationId xmlns:p14="http://schemas.microsoft.com/office/powerpoint/2010/main" val="381130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6" y="346842"/>
            <a:ext cx="5483125" cy="204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CAD72-18CC-4597-A0B4-64D869F6B64C}"/>
              </a:ext>
            </a:extLst>
          </p:cNvPr>
          <p:cNvSpPr txBox="1"/>
          <p:nvPr/>
        </p:nvSpPr>
        <p:spPr>
          <a:xfrm>
            <a:off x="3044725" y="173422"/>
            <a:ext cx="3415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12C51"/>
                </a:solidFill>
                <a:latin typeface="Arial Narrow" panose="020B0606020202030204" pitchFamily="34" charset="0"/>
              </a:rPr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05471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"/>
            <a:ext cx="5483125" cy="20495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67931E-C2FC-455A-8E3E-C03BB73B4810}"/>
              </a:ext>
            </a:extLst>
          </p:cNvPr>
          <p:cNvSpPr/>
          <p:nvPr/>
        </p:nvSpPr>
        <p:spPr>
          <a:xfrm>
            <a:off x="991589" y="2049516"/>
            <a:ext cx="5328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12C52"/>
                </a:solidFill>
                <a:latin typeface="Arial Narrow" panose="020B0606020202030204" pitchFamily="34" charset="0"/>
              </a:rPr>
              <a:t>Understanding the Molecules of Life</a:t>
            </a:r>
          </a:p>
        </p:txBody>
      </p:sp>
    </p:spTree>
    <p:extLst>
      <p:ext uri="{BB962C8B-B14F-4D97-AF65-F5344CB8AC3E}">
        <p14:creationId xmlns:p14="http://schemas.microsoft.com/office/powerpoint/2010/main" val="14101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"/>
            <a:ext cx="5483125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0"/>
            <a:ext cx="5483125" cy="20495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84282B-E201-43DE-938B-3DF9708B3DDB}"/>
              </a:ext>
            </a:extLst>
          </p:cNvPr>
          <p:cNvSpPr/>
          <p:nvPr/>
        </p:nvSpPr>
        <p:spPr>
          <a:xfrm>
            <a:off x="3337034" y="1061545"/>
            <a:ext cx="2706414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6AB03-0E85-449F-A87F-308BD513A514}"/>
              </a:ext>
            </a:extLst>
          </p:cNvPr>
          <p:cNvSpPr/>
          <p:nvPr/>
        </p:nvSpPr>
        <p:spPr>
          <a:xfrm>
            <a:off x="4014952" y="1524000"/>
            <a:ext cx="2382572" cy="58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70759-535E-4A30-845C-D04B9800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21" y="-132093"/>
            <a:ext cx="3519833" cy="1556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AB5565-EAD8-4853-ACEC-87086E9485CD}"/>
              </a:ext>
            </a:extLst>
          </p:cNvPr>
          <p:cNvSpPr/>
          <p:nvPr/>
        </p:nvSpPr>
        <p:spPr>
          <a:xfrm>
            <a:off x="1030014" y="1912204"/>
            <a:ext cx="5291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4800" dirty="0">
                <a:solidFill>
                  <a:srgbClr val="002B52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4667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"/>
            <a:ext cx="5483125" cy="2049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90B78B-C763-4A18-9AA0-AA337AECFF63}"/>
              </a:ext>
            </a:extLst>
          </p:cNvPr>
          <p:cNvSpPr txBox="1"/>
          <p:nvPr/>
        </p:nvSpPr>
        <p:spPr>
          <a:xfrm>
            <a:off x="949911" y="2090691"/>
            <a:ext cx="539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94F"/>
                </a:solidFill>
                <a:latin typeface="Arial Narrow" panose="020B0606020202030204" pitchFamily="34" charset="0"/>
              </a:rPr>
              <a:t>Dept. of Plants, Soils, and Climate</a:t>
            </a:r>
          </a:p>
        </p:txBody>
      </p:sp>
    </p:spTree>
    <p:extLst>
      <p:ext uri="{BB962C8B-B14F-4D97-AF65-F5344CB8AC3E}">
        <p14:creationId xmlns:p14="http://schemas.microsoft.com/office/powerpoint/2010/main" val="369845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D3371-CD08-40C0-988F-9A4A9DE0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04756"/>
            <a:ext cx="5486400" cy="17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03A2-CB19-40C9-92DD-FABD033EA593}"/>
              </a:ext>
            </a:extLst>
          </p:cNvPr>
          <p:cNvSpPr txBox="1"/>
          <p:nvPr/>
        </p:nvSpPr>
        <p:spPr>
          <a:xfrm>
            <a:off x="974835" y="1"/>
            <a:ext cx="5365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4000" dirty="0">
                <a:solidFill>
                  <a:srgbClr val="002B52"/>
                </a:solidFill>
              </a:rPr>
              <a:t> </a:t>
            </a:r>
            <a:r>
              <a:rPr lang="en-US" sz="4000" i="1" dirty="0">
                <a:solidFill>
                  <a:srgbClr val="002B52"/>
                </a:solidFill>
                <a:latin typeface="Bell MT" panose="02020503060305020303" pitchFamily="18" charset="0"/>
              </a:rPr>
              <a:t>of</a:t>
            </a:r>
          </a:p>
          <a:p>
            <a:r>
              <a:rPr lang="en-US" sz="4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AGRICULTURE</a:t>
            </a:r>
            <a:r>
              <a:rPr lang="en-US" sz="4000" dirty="0">
                <a:solidFill>
                  <a:srgbClr val="002B52"/>
                </a:solidFill>
              </a:rPr>
              <a:t> </a:t>
            </a:r>
            <a:r>
              <a:rPr lang="en-US" sz="4000" i="1" dirty="0">
                <a:solidFill>
                  <a:srgbClr val="002B52"/>
                </a:solidFill>
                <a:latin typeface="Bell MT" panose="02020503060305020303" pitchFamily="18" charset="0"/>
              </a:rPr>
              <a:t>and</a:t>
            </a:r>
          </a:p>
          <a:p>
            <a:r>
              <a:rPr lang="en-US" sz="4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APPLIED SCIENCES</a:t>
            </a:r>
          </a:p>
          <a:p>
            <a:r>
              <a:rPr lang="en-US" sz="48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4800" dirty="0">
                <a:solidFill>
                  <a:srgbClr val="002B52"/>
                </a:solidFill>
              </a:rPr>
              <a:t>University</a:t>
            </a:r>
            <a:endParaRPr lang="en-US" sz="2400" dirty="0">
              <a:solidFill>
                <a:srgbClr val="002B5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543BA-0C04-4313-9D1E-CF7C0E60E91B}"/>
              </a:ext>
            </a:extLst>
          </p:cNvPr>
          <p:cNvCxnSpPr/>
          <p:nvPr/>
        </p:nvCxnSpPr>
        <p:spPr>
          <a:xfrm>
            <a:off x="1048407" y="2002221"/>
            <a:ext cx="5213131" cy="0"/>
          </a:xfrm>
          <a:prstGeom prst="line">
            <a:avLst/>
          </a:prstGeom>
          <a:ln w="25400">
            <a:solidFill>
              <a:srgbClr val="002B5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3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205C1-4D26-4408-8AF3-732539B5E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32" t="76478"/>
          <a:stretch/>
        </p:blipFill>
        <p:spPr>
          <a:xfrm>
            <a:off x="4691270" y="903508"/>
            <a:ext cx="2376901" cy="481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97C2B-E15E-4C2D-82D5-75B46A5804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3657600" y="306694"/>
            <a:ext cx="3006862" cy="48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AE663-3494-431C-ABD4-44C488CD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113591" y="360573"/>
            <a:ext cx="3135086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52</Words>
  <Application>Microsoft Office PowerPoint</Application>
  <PresentationFormat>Custom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Bell MT</vt:lpstr>
      <vt:lpstr>Calibri</vt:lpstr>
      <vt:lpstr>Calibri Light</vt:lpstr>
      <vt:lpstr>Cambria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mlister</dc:creator>
  <cp:lastModifiedBy>mlister</cp:lastModifiedBy>
  <cp:revision>13</cp:revision>
  <dcterms:created xsi:type="dcterms:W3CDTF">2019-09-24T20:13:32Z</dcterms:created>
  <dcterms:modified xsi:type="dcterms:W3CDTF">2019-09-28T00:49:57Z</dcterms:modified>
</cp:coreProperties>
</file>