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9" r:id="rId2"/>
    <p:sldId id="272" r:id="rId3"/>
    <p:sldId id="274" r:id="rId4"/>
    <p:sldId id="268" r:id="rId5"/>
    <p:sldId id="273" r:id="rId6"/>
    <p:sldId id="275" r:id="rId7"/>
    <p:sldId id="270" r:id="rId8"/>
    <p:sldId id="262" r:id="rId9"/>
    <p:sldId id="264" r:id="rId10"/>
  </p:sldIdLst>
  <p:sldSz cx="91440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51"/>
    <a:srgbClr val="03294E"/>
    <a:srgbClr val="012C52"/>
    <a:srgbClr val="002B52"/>
    <a:srgbClr val="042C50"/>
    <a:srgbClr val="062741"/>
    <a:srgbClr val="03294F"/>
    <a:srgbClr val="00294F"/>
    <a:srgbClr val="002A51"/>
    <a:srgbClr val="00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0"/>
  </p:normalViewPr>
  <p:slideViewPr>
    <p:cSldViewPr snapToGrid="0">
      <p:cViewPr varScale="1">
        <p:scale>
          <a:sx n="135" d="100"/>
          <a:sy n="135" d="100"/>
        </p:scale>
        <p:origin x="96" y="540"/>
      </p:cViewPr>
      <p:guideLst>
        <p:guide orient="horz" pos="10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14E21-E08E-E247-A68A-22ECEDF93E74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1363" y="1143000"/>
            <a:ext cx="8340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4F29-4196-C84B-8C91-97AEFF3A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41363" y="1143000"/>
            <a:ext cx="83407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A4F29-4196-C84B-8C91-97AEFF3A7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5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41363" y="1143000"/>
            <a:ext cx="83407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A4F29-4196-C84B-8C91-97AEFF3A7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53647"/>
            <a:ext cx="6858000" cy="1177772"/>
          </a:xfrm>
        </p:spPr>
        <p:txBody>
          <a:bodyPr anchor="b"/>
          <a:lstStyle>
            <a:lvl1pPr algn="ctr"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776839"/>
            <a:ext cx="6858000" cy="816766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537" indent="0" algn="ctr">
              <a:buNone/>
              <a:defRPr sz="987"/>
            </a:lvl2pPr>
            <a:lvl3pPr marL="451074" indent="0" algn="ctr">
              <a:buNone/>
              <a:defRPr sz="888"/>
            </a:lvl3pPr>
            <a:lvl4pPr marL="676610" indent="0" algn="ctr">
              <a:buNone/>
              <a:defRPr sz="789"/>
            </a:lvl4pPr>
            <a:lvl5pPr marL="902147" indent="0" algn="ctr">
              <a:buNone/>
              <a:defRPr sz="789"/>
            </a:lvl5pPr>
            <a:lvl6pPr marL="1127684" indent="0" algn="ctr">
              <a:buNone/>
              <a:defRPr sz="789"/>
            </a:lvl6pPr>
            <a:lvl7pPr marL="1353221" indent="0" algn="ctr">
              <a:buNone/>
              <a:defRPr sz="789"/>
            </a:lvl7pPr>
            <a:lvl8pPr marL="1578757" indent="0" algn="ctr">
              <a:buNone/>
              <a:defRPr sz="789"/>
            </a:lvl8pPr>
            <a:lvl9pPr marL="1804294" indent="0" algn="ctr">
              <a:buNone/>
              <a:defRPr sz="7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6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0111"/>
            <a:ext cx="1971675" cy="2866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0111"/>
            <a:ext cx="5800725" cy="28669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843392"/>
            <a:ext cx="7886700" cy="1407218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63923"/>
            <a:ext cx="7886700" cy="740023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1pPr>
            <a:lvl2pPr marL="225537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2pPr>
            <a:lvl3pPr marL="45107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3pPr>
            <a:lvl4pPr marL="676610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4pPr>
            <a:lvl5pPr marL="90214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5pPr>
            <a:lvl6pPr marL="112768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6pPr>
            <a:lvl7pPr marL="1353221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7pPr>
            <a:lvl8pPr marL="157875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8pPr>
            <a:lvl9pPr marL="180429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0557"/>
            <a:ext cx="3886200" cy="21464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0557"/>
            <a:ext cx="3886200" cy="21464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0112"/>
            <a:ext cx="7886700" cy="65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29296"/>
            <a:ext cx="3868340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235721"/>
            <a:ext cx="3868340" cy="181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29296"/>
            <a:ext cx="3887391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235721"/>
            <a:ext cx="3887391" cy="181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25531"/>
            <a:ext cx="2949178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87084"/>
            <a:ext cx="4629150" cy="2404096"/>
          </a:xfrm>
        </p:spPr>
        <p:txBody>
          <a:bodyPr/>
          <a:lstStyle>
            <a:lvl1pPr>
              <a:defRPr sz="1579"/>
            </a:lvl1pPr>
            <a:lvl2pPr>
              <a:defRPr sz="1381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14889"/>
            <a:ext cx="2949178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25531"/>
            <a:ext cx="2949178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87084"/>
            <a:ext cx="4629150" cy="2404096"/>
          </a:xfrm>
        </p:spPr>
        <p:txBody>
          <a:bodyPr anchor="t"/>
          <a:lstStyle>
            <a:lvl1pPr marL="0" indent="0">
              <a:buNone/>
              <a:defRPr sz="1579"/>
            </a:lvl1pPr>
            <a:lvl2pPr marL="225537" indent="0">
              <a:buNone/>
              <a:defRPr sz="1381"/>
            </a:lvl2pPr>
            <a:lvl3pPr marL="451074" indent="0">
              <a:buNone/>
              <a:defRPr sz="1184"/>
            </a:lvl3pPr>
            <a:lvl4pPr marL="676610" indent="0">
              <a:buNone/>
              <a:defRPr sz="987"/>
            </a:lvl4pPr>
            <a:lvl5pPr marL="902147" indent="0">
              <a:buNone/>
              <a:defRPr sz="987"/>
            </a:lvl5pPr>
            <a:lvl6pPr marL="1127684" indent="0">
              <a:buNone/>
              <a:defRPr sz="987"/>
            </a:lvl6pPr>
            <a:lvl7pPr marL="1353221" indent="0">
              <a:buNone/>
              <a:defRPr sz="987"/>
            </a:lvl7pPr>
            <a:lvl8pPr marL="1578757" indent="0">
              <a:buNone/>
              <a:defRPr sz="987"/>
            </a:lvl8pPr>
            <a:lvl9pPr marL="1804294" indent="0">
              <a:buNone/>
              <a:defRPr sz="9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14889"/>
            <a:ext cx="2949178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0112"/>
            <a:ext cx="7886700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00557"/>
            <a:ext cx="7886700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135506"/>
            <a:ext cx="20574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23F5-A331-42F1-B525-D4650116EDF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135506"/>
            <a:ext cx="30861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135506"/>
            <a:ext cx="205740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7DCF-5181-458F-8CEF-43B310D56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1074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768" indent="-112768" algn="l" defTabSz="451074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3830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384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37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491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45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598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1526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06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53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07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61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14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768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21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875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429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47" y="0"/>
            <a:ext cx="6853906" cy="25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0" y="30133"/>
            <a:ext cx="3918858" cy="2561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3038537" y="1389758"/>
            <a:ext cx="887423" cy="6105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B1DE6-8A1B-4819-860A-28A43694B8CD}"/>
              </a:ext>
            </a:extLst>
          </p:cNvPr>
          <p:cNvSpPr txBox="1"/>
          <p:nvPr/>
        </p:nvSpPr>
        <p:spPr>
          <a:xfrm>
            <a:off x="3459174" y="1352869"/>
            <a:ext cx="566650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600" b="1" dirty="0">
                <a:solidFill>
                  <a:srgbClr val="012C52"/>
                </a:solidFill>
                <a:latin typeface="Cambria" panose="02040503050406030204" pitchFamily="18" charset="0"/>
              </a:rPr>
              <a:t>Center for </a:t>
            </a:r>
          </a:p>
          <a:p>
            <a:pPr algn="r">
              <a:lnSpc>
                <a:spcPts val="3600"/>
              </a:lnSpc>
            </a:pPr>
            <a:r>
              <a:rPr lang="en-US" sz="3600" b="1" dirty="0">
                <a:solidFill>
                  <a:srgbClr val="012C52"/>
                </a:solidFill>
                <a:latin typeface="Cambria" panose="02040503050406030204" pitchFamily="18" charset="0"/>
              </a:rPr>
              <a:t>Integrated BioSystems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51D92-2EA3-4077-A29A-C4BE967D4260}"/>
              </a:ext>
            </a:extLst>
          </p:cNvPr>
          <p:cNvSpPr/>
          <p:nvPr/>
        </p:nvSpPr>
        <p:spPr>
          <a:xfrm>
            <a:off x="68237" y="221814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i="1" dirty="0">
                <a:solidFill>
                  <a:srgbClr val="012C52"/>
                </a:solidFill>
                <a:latin typeface="Arial Narrow" panose="020B0606020202030204" pitchFamily="34" charset="0"/>
              </a:rPr>
              <a:t>    Understanding the Molecules of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2576424" y="24469"/>
            <a:ext cx="3991974" cy="639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32" t="76478"/>
          <a:stretch/>
        </p:blipFill>
        <p:spPr>
          <a:xfrm>
            <a:off x="5927986" y="98737"/>
            <a:ext cx="3216019" cy="6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0" y="30133"/>
            <a:ext cx="3918858" cy="2561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3038537" y="1389758"/>
            <a:ext cx="887423" cy="6105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B1DE6-8A1B-4819-860A-28A43694B8CD}"/>
              </a:ext>
            </a:extLst>
          </p:cNvPr>
          <p:cNvSpPr txBox="1"/>
          <p:nvPr/>
        </p:nvSpPr>
        <p:spPr>
          <a:xfrm>
            <a:off x="3970974" y="1366517"/>
            <a:ext cx="566650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 b="1" dirty="0">
                <a:solidFill>
                  <a:srgbClr val="012C52"/>
                </a:solidFill>
                <a:latin typeface="Cambria" panose="02040503050406030204" pitchFamily="18" charset="0"/>
              </a:rPr>
              <a:t>Center for </a:t>
            </a:r>
          </a:p>
          <a:p>
            <a:pPr algn="ctr">
              <a:lnSpc>
                <a:spcPts val="3600"/>
              </a:lnSpc>
            </a:pPr>
            <a:r>
              <a:rPr lang="en-US" sz="3600" b="1" dirty="0">
                <a:solidFill>
                  <a:srgbClr val="012C52"/>
                </a:solidFill>
                <a:latin typeface="Cambria" panose="02040503050406030204" pitchFamily="18" charset="0"/>
              </a:rPr>
              <a:t>Integrated BioSystems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51D92-2EA3-4077-A29A-C4BE967D4260}"/>
              </a:ext>
            </a:extLst>
          </p:cNvPr>
          <p:cNvSpPr/>
          <p:nvPr/>
        </p:nvSpPr>
        <p:spPr>
          <a:xfrm>
            <a:off x="2094935" y="221814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12C52"/>
                </a:solidFill>
                <a:latin typeface="Arial Narrow" panose="020B0606020202030204" pitchFamily="34" charset="0"/>
              </a:rPr>
              <a:t>    Understanding the Molecules of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2576424" y="24469"/>
            <a:ext cx="3991974" cy="639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32" t="76478"/>
          <a:stretch/>
        </p:blipFill>
        <p:spPr>
          <a:xfrm>
            <a:off x="5927986" y="98737"/>
            <a:ext cx="3216019" cy="6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2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0" y="30133"/>
            <a:ext cx="3918858" cy="2561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3038537" y="1389758"/>
            <a:ext cx="887423" cy="6105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3277377" y="939777"/>
            <a:ext cx="3542411" cy="567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32" t="76478"/>
          <a:stretch/>
        </p:blipFill>
        <p:spPr>
          <a:xfrm>
            <a:off x="6243852" y="993789"/>
            <a:ext cx="2855908" cy="578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4C8A3-051C-6343-820B-CB26142C9EB0}"/>
              </a:ext>
            </a:extLst>
          </p:cNvPr>
          <p:cNvSpPr txBox="1"/>
          <p:nvPr/>
        </p:nvSpPr>
        <p:spPr>
          <a:xfrm>
            <a:off x="-334369" y="2646623"/>
            <a:ext cx="9792269" cy="4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21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aundal </a:t>
            </a:r>
            <a:r>
              <a:rPr lang="en-US" sz="2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1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RTIFICIAL</a:t>
            </a:r>
            <a:r>
              <a:rPr lang="en-US" sz="21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1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INTELLIGENCE</a:t>
            </a:r>
            <a:r>
              <a:rPr lang="en-US" sz="2100" dirty="0">
                <a:solidFill>
                  <a:srgbClr val="002B52"/>
                </a:solidFill>
              </a:rPr>
              <a:t> </a:t>
            </a:r>
            <a:r>
              <a:rPr lang="en-US" sz="2100" dirty="0">
                <a:solidFill>
                  <a:srgbClr val="002B52"/>
                </a:solidFill>
                <a:latin typeface="Bell MT" panose="02020503060305020303" pitchFamily="18" charset="0"/>
              </a:rPr>
              <a:t>&amp; </a:t>
            </a:r>
            <a:r>
              <a:rPr lang="en-US" sz="2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1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DVANCED</a:t>
            </a:r>
            <a:r>
              <a:rPr lang="en-US" sz="21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</a:t>
            </a:r>
            <a:r>
              <a:rPr lang="en-US" sz="21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OINFORMATICS</a:t>
            </a:r>
            <a:r>
              <a:rPr lang="en-US" sz="21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en-US" sz="21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</a:t>
            </a:r>
            <a:endParaRPr lang="en-US" sz="2100" dirty="0">
              <a:solidFill>
                <a:srgbClr val="002B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4FA9B-BAEF-044C-9227-10C69923F32D}"/>
              </a:ext>
            </a:extLst>
          </p:cNvPr>
          <p:cNvSpPr txBox="1"/>
          <p:nvPr/>
        </p:nvSpPr>
        <p:spPr>
          <a:xfrm>
            <a:off x="4939394" y="1381730"/>
            <a:ext cx="4269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cap="all" dirty="0">
                <a:solidFill>
                  <a:srgbClr val="012C51"/>
                </a:solidFill>
                <a:latin typeface="Cambria" panose="02040503050406030204" pitchFamily="18" charset="0"/>
                <a:cs typeface="Apple Chancery" panose="03020702040506060504" pitchFamily="66" charset="-79"/>
              </a:rPr>
              <a:t>B</a:t>
            </a:r>
            <a:r>
              <a:rPr lang="en-US" sz="3200" b="1" cap="all" dirty="0">
                <a:solidFill>
                  <a:srgbClr val="012C51"/>
                </a:solidFill>
                <a:latin typeface="Cambria" panose="02040503050406030204" pitchFamily="18" charset="0"/>
                <a:cs typeface="Apple Chancery" panose="03020702040506060504" pitchFamily="66" charset="-79"/>
              </a:rPr>
              <a:t>ioinformatics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6FF8B-7D1D-F94F-8B34-59E13EEBEEF9}"/>
              </a:ext>
            </a:extLst>
          </p:cNvPr>
          <p:cNvSpPr txBox="1"/>
          <p:nvPr/>
        </p:nvSpPr>
        <p:spPr>
          <a:xfrm>
            <a:off x="4933669" y="1933568"/>
            <a:ext cx="5001156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i="1" spc="300" dirty="0">
                <a:solidFill>
                  <a:srgbClr val="012C51"/>
                </a:solidFill>
                <a:latin typeface="Cambria" panose="02040503050406030204" pitchFamily="18" charset="0"/>
                <a:cs typeface="Apple Chancery" panose="03020702040506060504" pitchFamily="66" charset="-79"/>
              </a:rPr>
              <a:t>Deciphering –OMICS bigdata</a:t>
            </a:r>
          </a:p>
        </p:txBody>
      </p:sp>
    </p:spTree>
    <p:extLst>
      <p:ext uri="{BB962C8B-B14F-4D97-AF65-F5344CB8AC3E}">
        <p14:creationId xmlns:p14="http://schemas.microsoft.com/office/powerpoint/2010/main" val="125268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518623" y="30133"/>
            <a:ext cx="3918858" cy="2561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3557161" y="1389758"/>
            <a:ext cx="887423" cy="6105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6BC41-770D-654E-B424-5723151DEE7D}"/>
              </a:ext>
            </a:extLst>
          </p:cNvPr>
          <p:cNvSpPr txBox="1"/>
          <p:nvPr/>
        </p:nvSpPr>
        <p:spPr>
          <a:xfrm>
            <a:off x="4498898" y="529711"/>
            <a:ext cx="6706914" cy="215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1" spc="3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2601" dirty="0">
                <a:solidFill>
                  <a:srgbClr val="002B52"/>
                </a:solidFill>
              </a:rPr>
              <a:t> </a:t>
            </a:r>
            <a:r>
              <a:rPr lang="en-US" sz="2601" i="1" dirty="0">
                <a:solidFill>
                  <a:srgbClr val="002B52"/>
                </a:solidFill>
                <a:latin typeface="Bell MT" panose="02020503060305020303" pitchFamily="18" charset="0"/>
              </a:rPr>
              <a:t>of</a:t>
            </a:r>
          </a:p>
          <a:p>
            <a:r>
              <a:rPr lang="en-US" sz="36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AGRICULTURE</a:t>
            </a:r>
            <a:r>
              <a:rPr lang="en-US" sz="3600" dirty="0">
                <a:solidFill>
                  <a:srgbClr val="002B52"/>
                </a:solidFill>
              </a:rPr>
              <a:t> </a:t>
            </a:r>
            <a:r>
              <a:rPr lang="en-US" sz="2601" i="1" dirty="0">
                <a:solidFill>
                  <a:srgbClr val="002B52"/>
                </a:solidFill>
                <a:latin typeface="Bell MT" panose="02020503060305020303" pitchFamily="18" charset="0"/>
              </a:rPr>
              <a:t>and</a:t>
            </a:r>
          </a:p>
          <a:p>
            <a:r>
              <a:rPr lang="en-US" sz="3600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APPLIED SCIENCES</a:t>
            </a:r>
          </a:p>
          <a:p>
            <a:r>
              <a:rPr lang="en-US" sz="3600" b="1" dirty="0">
                <a:ln>
                  <a:solidFill>
                    <a:srgbClr val="012C52"/>
                  </a:solidFill>
                </a:ln>
                <a:solidFill>
                  <a:srgbClr val="002B52"/>
                </a:solidFill>
              </a:rPr>
              <a:t>UtahState</a:t>
            </a:r>
            <a:r>
              <a:rPr lang="en-US" sz="3600" dirty="0">
                <a:solidFill>
                  <a:srgbClr val="002B52"/>
                </a:solidFill>
              </a:rPr>
              <a:t>University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D02E02-41BC-1B46-AE43-70A5361BD134}"/>
              </a:ext>
            </a:extLst>
          </p:cNvPr>
          <p:cNvCxnSpPr/>
          <p:nvPr/>
        </p:nvCxnSpPr>
        <p:spPr>
          <a:xfrm>
            <a:off x="4571939" y="2114151"/>
            <a:ext cx="3840480" cy="0"/>
          </a:xfrm>
          <a:prstGeom prst="line">
            <a:avLst/>
          </a:prstGeom>
          <a:ln w="12700">
            <a:solidFill>
              <a:srgbClr val="002B5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4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4422F-762E-4685-9D6C-EA6388D6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47" y="0"/>
            <a:ext cx="6853906" cy="25618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E6752-258B-3442-BBE6-AF105A69EDF9}"/>
              </a:ext>
            </a:extLst>
          </p:cNvPr>
          <p:cNvSpPr txBox="1"/>
          <p:nvPr/>
        </p:nvSpPr>
        <p:spPr>
          <a:xfrm>
            <a:off x="-66194" y="2609666"/>
            <a:ext cx="9250491" cy="498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70" b="1" cap="all" dirty="0">
                <a:solidFill>
                  <a:srgbClr val="00294F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Department </a:t>
            </a:r>
            <a:r>
              <a:rPr lang="en-US" sz="2570" b="1" dirty="0">
                <a:solidFill>
                  <a:srgbClr val="00294F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en-US" sz="2570" b="1" cap="all" dirty="0">
                <a:solidFill>
                  <a:srgbClr val="00294F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Plants, Soils, </a:t>
            </a:r>
            <a:r>
              <a:rPr lang="en-US" sz="2570" b="1" dirty="0">
                <a:solidFill>
                  <a:srgbClr val="00294F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sz="2570" b="1" cap="all" dirty="0">
                <a:solidFill>
                  <a:srgbClr val="00294F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Climate</a:t>
            </a:r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2E9B9-3982-4D68-803D-D4085F5CE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" r="42978"/>
          <a:stretch/>
        </p:blipFill>
        <p:spPr>
          <a:xfrm>
            <a:off x="2571239" y="45810"/>
            <a:ext cx="3918858" cy="2561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5679-FD90-4C41-AEA4-5F81C2A48F3B}"/>
              </a:ext>
            </a:extLst>
          </p:cNvPr>
          <p:cNvSpPr/>
          <p:nvPr/>
        </p:nvSpPr>
        <p:spPr>
          <a:xfrm>
            <a:off x="5276106" y="1445609"/>
            <a:ext cx="887423" cy="6105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049C2-AB84-4C2D-B72C-35463B60C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2" t="53206" b="23285"/>
          <a:stretch/>
        </p:blipFill>
        <p:spPr>
          <a:xfrm>
            <a:off x="843076" y="2559408"/>
            <a:ext cx="4433028" cy="71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EA5C4-D0E7-4DB3-9EC3-FDE4240F9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58" t="76478" r="1"/>
          <a:stretch/>
        </p:blipFill>
        <p:spPr>
          <a:xfrm>
            <a:off x="4599426" y="2580810"/>
            <a:ext cx="3586770" cy="783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53EF14-A1D6-4F19-B6F4-9B6685627D27}"/>
              </a:ext>
            </a:extLst>
          </p:cNvPr>
          <p:cNvSpPr/>
          <p:nvPr/>
        </p:nvSpPr>
        <p:spPr>
          <a:xfrm>
            <a:off x="5644010" y="1389759"/>
            <a:ext cx="1455373" cy="7103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0"/>
          </a:p>
        </p:txBody>
      </p:sp>
    </p:spTree>
    <p:extLst>
      <p:ext uri="{BB962C8B-B14F-4D97-AF65-F5344CB8AC3E}">
        <p14:creationId xmlns:p14="http://schemas.microsoft.com/office/powerpoint/2010/main" val="305124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D3371-CD08-40C0-988F-9A4A9DE0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607927"/>
            <a:ext cx="6858000" cy="21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6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E03A2-CB19-40C9-92DD-FABD033EA593}"/>
              </a:ext>
            </a:extLst>
          </p:cNvPr>
          <p:cNvSpPr txBox="1"/>
          <p:nvPr/>
        </p:nvSpPr>
        <p:spPr>
          <a:xfrm>
            <a:off x="1218545" y="-23017"/>
            <a:ext cx="6706914" cy="347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5001" dirty="0">
                <a:solidFill>
                  <a:srgbClr val="002B52"/>
                </a:solidFill>
              </a:rPr>
              <a:t> </a:t>
            </a:r>
            <a:r>
              <a:rPr lang="en-US" sz="5001" i="1" dirty="0">
                <a:solidFill>
                  <a:srgbClr val="002B52"/>
                </a:solidFill>
                <a:latin typeface="Bell MT" panose="02020503060305020303" pitchFamily="18" charset="0"/>
              </a:rPr>
              <a:t>of</a:t>
            </a:r>
          </a:p>
          <a:p>
            <a:r>
              <a:rPr lang="en-US" sz="55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AGRICULTURE</a:t>
            </a:r>
            <a:r>
              <a:rPr lang="en-US" sz="5001" dirty="0">
                <a:solidFill>
                  <a:srgbClr val="002B52"/>
                </a:solidFill>
              </a:rPr>
              <a:t> </a:t>
            </a:r>
            <a:r>
              <a:rPr lang="en-US" sz="5001" i="1" dirty="0">
                <a:solidFill>
                  <a:srgbClr val="002B52"/>
                </a:solidFill>
                <a:latin typeface="Bell MT" panose="02020503060305020303" pitchFamily="18" charset="0"/>
              </a:rPr>
              <a:t>and</a:t>
            </a:r>
          </a:p>
          <a:p>
            <a:r>
              <a:rPr lang="en-US" sz="5500" b="1" dirty="0">
                <a:solidFill>
                  <a:srgbClr val="002B5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APPLIED SCIENCES</a:t>
            </a:r>
          </a:p>
          <a:p>
            <a:r>
              <a:rPr lang="en-US" sz="6000" b="1" dirty="0">
                <a:ln>
                  <a:solidFill>
                    <a:srgbClr val="012C52"/>
                  </a:solidFill>
                </a:ln>
                <a:solidFill>
                  <a:srgbClr val="002B52"/>
                </a:solidFill>
              </a:rPr>
              <a:t>UtahState</a:t>
            </a:r>
            <a:r>
              <a:rPr lang="en-US" sz="6000" dirty="0">
                <a:solidFill>
                  <a:srgbClr val="002B52"/>
                </a:solidFill>
              </a:rPr>
              <a:t>University</a:t>
            </a:r>
            <a:endParaRPr lang="en-US" sz="3001" dirty="0">
              <a:solidFill>
                <a:srgbClr val="002B5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543BA-0C04-4313-9D1E-CF7C0E60E91B}"/>
              </a:ext>
            </a:extLst>
          </p:cNvPr>
          <p:cNvCxnSpPr/>
          <p:nvPr/>
        </p:nvCxnSpPr>
        <p:spPr>
          <a:xfrm>
            <a:off x="1310509" y="2479757"/>
            <a:ext cx="6516414" cy="0"/>
          </a:xfrm>
          <a:prstGeom prst="line">
            <a:avLst/>
          </a:prstGeom>
          <a:ln w="25400">
            <a:solidFill>
              <a:srgbClr val="002B5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56</Words>
  <Application>Microsoft Office PowerPoint</Application>
  <PresentationFormat>Custom</PresentationFormat>
  <Paragraphs>20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Apple Chancery</vt:lpstr>
      <vt:lpstr>Arial</vt:lpstr>
      <vt:lpstr>Arial Narrow</vt:lpstr>
      <vt:lpstr>Arial Unicode MS</vt:lpstr>
      <vt:lpstr>Bell MT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mlister</dc:creator>
  <cp:lastModifiedBy>mlister</cp:lastModifiedBy>
  <cp:revision>28</cp:revision>
  <dcterms:created xsi:type="dcterms:W3CDTF">2019-09-24T20:13:32Z</dcterms:created>
  <dcterms:modified xsi:type="dcterms:W3CDTF">2019-10-03T23:21:10Z</dcterms:modified>
</cp:coreProperties>
</file>