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2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0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6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3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7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0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9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8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2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72A3-083F-4312-B3E9-7E0A31F6C97A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70BA0-043C-4357-8A7B-838E0C508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7744" y="4797152"/>
            <a:ext cx="6400800" cy="1126976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201321314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유진아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algn="r"/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201321332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최민정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0"/>
            <a:ext cx="6057900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87" y="2511152"/>
            <a:ext cx="9144000" cy="1470025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아두이노</a:t>
            </a:r>
            <a:r>
              <a:rPr lang="ko-KR" altLang="en-US" dirty="0" err="1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 이용한 홈 </a:t>
            </a:r>
            <a:r>
              <a:rPr lang="ko-KR" altLang="en-US" dirty="0" smtClean="0">
                <a:ln>
                  <a:solidFill>
                    <a:srgbClr val="FFFF00"/>
                  </a:solidFill>
                </a:ln>
                <a:solidFill>
                  <a:srgbClr val="FFFF8B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조명</a:t>
            </a:r>
            <a:r>
              <a:rPr lang="ko-KR" altLang="en-US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시스템</a:t>
            </a:r>
            <a:endParaRPr lang="ko-KR" altLang="en-US" dirty="0">
              <a:solidFill>
                <a:schemeClr val="bg1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57150">
            <a:solidFill>
              <a:srgbClr val="FFFF99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455" y="1427067"/>
            <a:ext cx="8229600" cy="2675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1.  </a:t>
            </a:r>
            <a:r>
              <a:rPr lang="ko-KR" altLang="en-US" sz="280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스마트폰</a:t>
            </a:r>
            <a:r>
              <a:rPr lang="ko-KR" altLang="en-US" sz="2800" dirty="0" err="1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으로</a:t>
            </a:r>
            <a:r>
              <a:rPr lang="ko-KR" altLang="en-US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 집 안의 </a:t>
            </a:r>
            <a:r>
              <a:rPr lang="ko-KR" altLang="en-US" sz="2800" dirty="0" smtClean="0">
                <a:solidFill>
                  <a:srgbClr val="FFFF99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조명</a:t>
            </a:r>
            <a:r>
              <a:rPr lang="ko-KR" altLang="en-US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 제어하기 </a:t>
            </a:r>
            <a:r>
              <a:rPr lang="en-US" altLang="ko-KR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(On / Off)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집 안에서 생활이 잦은 곳은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센서</a:t>
            </a:r>
            <a:r>
              <a:rPr lang="ko-KR" altLang="en-US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로 </a:t>
            </a:r>
            <a:endParaRPr lang="en-US" altLang="ko-KR" sz="2800" dirty="0" smtClean="0">
              <a:solidFill>
                <a:schemeClr val="bg1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   </a:t>
            </a:r>
            <a:r>
              <a:rPr lang="ko-KR" altLang="en-US" sz="2800" dirty="0" smtClean="0">
                <a:solidFill>
                  <a:srgbClr val="FFFF99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조명</a:t>
            </a:r>
            <a:r>
              <a:rPr lang="ko-KR" altLang="en-US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 제어하기 </a:t>
            </a:r>
            <a:r>
              <a:rPr lang="en-US" altLang="ko-KR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( ex. </a:t>
            </a:r>
            <a:r>
              <a:rPr lang="ko-KR" altLang="en-US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방과 방 사이의 통로 </a:t>
            </a:r>
            <a:r>
              <a:rPr lang="en-US" altLang="ko-KR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332656"/>
            <a:ext cx="2232248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양재소슬체S" panose="02020603020101020101" pitchFamily="18" charset="-127"/>
                <a:ea typeface="양재소슬체S" panose="02020603020101020101" pitchFamily="18" charset="-127"/>
              </a:rPr>
              <a:t>&lt; </a:t>
            </a:r>
            <a:r>
              <a:rPr lang="ko-KR" altLang="en-US" sz="4000" dirty="0" smtClean="0">
                <a:latin typeface="양재소슬체S" panose="02020603020101020101" pitchFamily="18" charset="-127"/>
                <a:ea typeface="양재소슬체S" panose="02020603020101020101" pitchFamily="18" charset="-127"/>
              </a:rPr>
              <a:t>목표 </a:t>
            </a:r>
            <a:r>
              <a:rPr lang="en-US" altLang="ko-KR" sz="4000" dirty="0" smtClean="0">
                <a:latin typeface="양재소슬체S" panose="02020603020101020101" pitchFamily="18" charset="-127"/>
                <a:ea typeface="양재소슬체S" panose="02020603020101020101" pitchFamily="18" charset="-127"/>
              </a:rPr>
              <a:t>&gt;</a:t>
            </a:r>
            <a:endParaRPr lang="ko-KR" altLang="en-US" sz="40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74340"/>
            <a:ext cx="2232248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양재소슬체S" panose="02020603020101020101" pitchFamily="18" charset="-127"/>
                <a:ea typeface="양재소슬체S" panose="02020603020101020101" pitchFamily="18" charset="-127"/>
              </a:rPr>
              <a:t>&lt; </a:t>
            </a:r>
            <a:r>
              <a:rPr lang="ko-KR" altLang="en-US" sz="4000" dirty="0" smtClean="0">
                <a:latin typeface="양재소슬체S" panose="02020603020101020101" pitchFamily="18" charset="-127"/>
                <a:ea typeface="양재소슬체S" panose="02020603020101020101" pitchFamily="18" charset="-127"/>
              </a:rPr>
              <a:t>목표 </a:t>
            </a:r>
            <a:r>
              <a:rPr lang="en-US" altLang="ko-KR" sz="4000" dirty="0" smtClean="0">
                <a:latin typeface="양재소슬체S" panose="02020603020101020101" pitchFamily="18" charset="-127"/>
                <a:ea typeface="양재소슬체S" panose="02020603020101020101" pitchFamily="18" charset="-127"/>
              </a:rPr>
              <a:t>&gt;</a:t>
            </a:r>
            <a:endParaRPr lang="ko-KR" altLang="en-US" sz="40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4227146"/>
            <a:ext cx="3888432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양재소슬체S" panose="02020603020101020101" pitchFamily="18" charset="-127"/>
                <a:ea typeface="양재소슬체S" panose="02020603020101020101" pitchFamily="18" charset="-127"/>
              </a:rPr>
              <a:t>&lt; </a:t>
            </a:r>
            <a:r>
              <a:rPr lang="ko-KR" altLang="en-US" sz="4000" dirty="0" smtClean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추가 목표 </a:t>
            </a:r>
            <a:r>
              <a:rPr lang="en-US" altLang="ko-KR" sz="4000" dirty="0" smtClean="0">
                <a:latin typeface="양재소슬체S" panose="02020603020101020101" pitchFamily="18" charset="-127"/>
                <a:ea typeface="양재소슬체S" panose="02020603020101020101" pitchFamily="18" charset="-127"/>
              </a:rPr>
              <a:t>&gt;</a:t>
            </a:r>
            <a:endParaRPr lang="ko-KR" altLang="en-US" sz="40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78007" y="5300331"/>
            <a:ext cx="8229600" cy="71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음악</a:t>
            </a:r>
            <a:r>
              <a:rPr lang="ko-KR" altLang="en-US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에 따라 변화하는 </a:t>
            </a:r>
            <a:r>
              <a:rPr lang="ko-KR" altLang="en-US" sz="2800" dirty="0" err="1" smtClean="0">
                <a:solidFill>
                  <a:srgbClr val="FFFF99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양재소슬체S" panose="02020603020101020101" pitchFamily="18" charset="-127"/>
                <a:ea typeface="양재소슬체S" panose="02020603020101020101" pitchFamily="18" charset="-127"/>
              </a:rPr>
              <a:t>무드등</a:t>
            </a:r>
            <a:r>
              <a:rPr lang="ko-KR" altLang="en-US" sz="28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57150">
            <a:solidFill>
              <a:srgbClr val="FFFF99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6" y="332656"/>
            <a:ext cx="3905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민정\Desktop\집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6" y="5249939"/>
            <a:ext cx="39052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0126"/>
            <a:ext cx="3876451" cy="585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60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양재소슬체S</vt:lpstr>
      <vt:lpstr>Arial</vt:lpstr>
      <vt:lpstr>Office 테마</vt:lpstr>
      <vt:lpstr>아두이노를 이용한 홈 조명시스템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아두이노를 이용한 홈 조명시스템</dc:title>
  <dc:creator>최민정</dc:creator>
  <cp:lastModifiedBy>유진아</cp:lastModifiedBy>
  <cp:revision>4</cp:revision>
  <dcterms:created xsi:type="dcterms:W3CDTF">2016-03-07T10:20:40Z</dcterms:created>
  <dcterms:modified xsi:type="dcterms:W3CDTF">2016-03-07T13:25:20Z</dcterms:modified>
</cp:coreProperties>
</file>