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3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40B-9F89-483B-A6AF-7954C33CEF76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30" y="605307"/>
            <a:ext cx="11565228" cy="45333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0748" y="1571217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음악 목록</a:t>
            </a:r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7838408" y="1435992"/>
            <a:ext cx="1339403" cy="1171977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996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선택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4918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11719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재생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8408" y="3193958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전송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2210" y="3114538"/>
            <a:ext cx="3833070" cy="15476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4217" y="3815366"/>
            <a:ext cx="1123675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33685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파일전송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59597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987624" y="2498499"/>
            <a:ext cx="4354665" cy="373490"/>
            <a:chOff x="3987624" y="2498499"/>
            <a:chExt cx="4578440" cy="373490"/>
          </a:xfrm>
        </p:grpSpPr>
        <p:cxnSp>
          <p:nvCxnSpPr>
            <p:cNvPr id="46" name="꺾인 연결선 45"/>
            <p:cNvCxnSpPr>
              <a:stCxn id="14" idx="2"/>
            </p:cNvCxnSpPr>
            <p:nvPr/>
          </p:nvCxnSpPr>
          <p:spPr>
            <a:xfrm rot="16200000" flipH="1">
              <a:off x="6090099" y="396024"/>
              <a:ext cx="373490" cy="457844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66064" y="2607969"/>
              <a:ext cx="0" cy="2640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꺾인 연결선 55"/>
          <p:cNvCxnSpPr>
            <a:stCxn id="17" idx="0"/>
          </p:cNvCxnSpPr>
          <p:nvPr/>
        </p:nvCxnSpPr>
        <p:spPr>
          <a:xfrm rot="16200000" flipV="1">
            <a:off x="5579375" y="207269"/>
            <a:ext cx="206059" cy="576732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0" idx="0"/>
          </p:cNvCxnSpPr>
          <p:nvPr/>
        </p:nvCxnSpPr>
        <p:spPr>
          <a:xfrm flipH="1">
            <a:off x="2798745" y="2987899"/>
            <a:ext cx="2411" cy="8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6" idx="2"/>
          </p:cNvCxnSpPr>
          <p:nvPr/>
        </p:nvCxnSpPr>
        <p:spPr>
          <a:xfrm rot="5400000">
            <a:off x="6251889" y="367849"/>
            <a:ext cx="2356836" cy="66181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121239" y="4437838"/>
            <a:ext cx="0" cy="41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4" idx="1"/>
          </p:cNvCxnSpPr>
          <p:nvPr/>
        </p:nvCxnSpPr>
        <p:spPr>
          <a:xfrm flipV="1">
            <a:off x="2426060" y="2021981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728962" y="2034854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7013353" y="2009099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9177811" y="1973683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770513" y="2607969"/>
            <a:ext cx="0" cy="58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276844" y="4275777"/>
            <a:ext cx="0" cy="57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0" y="3687252"/>
            <a:ext cx="630709" cy="49232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85611" y="833089"/>
            <a:ext cx="350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 smtClean="0"/>
              <a:t>안드로이드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4796579" y="1646207"/>
            <a:ext cx="8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음악</a:t>
            </a:r>
            <a:endParaRPr lang="ko-KR" altLang="en-US" b="1"/>
          </a:p>
        </p:txBody>
      </p:sp>
      <p:sp>
        <p:nvSpPr>
          <p:cNvPr id="81" name="TextBox 80"/>
          <p:cNvSpPr txBox="1"/>
          <p:nvPr/>
        </p:nvSpPr>
        <p:spPr>
          <a:xfrm>
            <a:off x="4717707" y="2101329"/>
            <a:ext cx="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READ</a:t>
            </a:r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885773" y="1688534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7068896" y="2076175"/>
            <a:ext cx="68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저장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9259110" y="2059938"/>
            <a:ext cx="8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선택</a:t>
            </a:r>
            <a:endParaRPr lang="ko-KR" altLang="en-US" b="1"/>
          </a:p>
        </p:txBody>
      </p:sp>
      <p:sp>
        <p:nvSpPr>
          <p:cNvPr id="85" name="TextBox 84"/>
          <p:cNvSpPr txBox="1"/>
          <p:nvPr/>
        </p:nvSpPr>
        <p:spPr>
          <a:xfrm>
            <a:off x="9040170" y="1629089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6" name="TextBox 85"/>
          <p:cNvSpPr txBox="1"/>
          <p:nvPr/>
        </p:nvSpPr>
        <p:spPr>
          <a:xfrm>
            <a:off x="4879885" y="2537133"/>
            <a:ext cx="33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변환파일이 있는 경우</a:t>
            </a:r>
            <a:endParaRPr lang="ko-KR" alt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882209" y="3095672"/>
            <a:ext cx="3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Bluetooth</a:t>
            </a:r>
            <a:endParaRPr lang="ko-KR" altLang="en-US" sz="2400" b="1"/>
          </a:p>
        </p:txBody>
      </p:sp>
      <p:sp>
        <p:nvSpPr>
          <p:cNvPr id="38" name="번개 37"/>
          <p:cNvSpPr/>
          <p:nvPr/>
        </p:nvSpPr>
        <p:spPr>
          <a:xfrm>
            <a:off x="2880990" y="4956696"/>
            <a:ext cx="348400" cy="450073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82580" y="489397"/>
            <a:ext cx="10457646" cy="4082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88264" y="3348508"/>
            <a:ext cx="9420897" cy="1017431"/>
          </a:xfrm>
          <a:prstGeom prst="rect">
            <a:avLst/>
          </a:prstGeom>
          <a:solidFill>
            <a:srgbClr val="CC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카드 1"/>
          <p:cNvSpPr/>
          <p:nvPr/>
        </p:nvSpPr>
        <p:spPr>
          <a:xfrm>
            <a:off x="1210614" y="798492"/>
            <a:ext cx="1378039" cy="631065"/>
          </a:xfrm>
          <a:prstGeom prst="flowChartPunchedCar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SD</a:t>
            </a:r>
            <a:r>
              <a:rPr lang="ko-KR" altLang="en-US" smtClean="0"/>
              <a:t>카드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10614" y="1754478"/>
            <a:ext cx="1378039" cy="631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5359" y="798490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음악목록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0104" y="798490"/>
            <a:ext cx="1378039" cy="631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노래선택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3544" y="798490"/>
            <a:ext cx="1378039" cy="631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73544" y="3553931"/>
            <a:ext cx="1435992" cy="6461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배열값전송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9835" y="3553931"/>
            <a:ext cx="1534731" cy="6461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전송완료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1932" y="3546138"/>
            <a:ext cx="1295401" cy="646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05359" y="1754478"/>
            <a:ext cx="1378039" cy="631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SET =1</a:t>
            </a:r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1088264" y="2639632"/>
            <a:ext cx="1622738" cy="531235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SET=1</a:t>
            </a:r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3185120" y="3553931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START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12448" y="3541187"/>
            <a:ext cx="1030307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PAUSE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85120" y="2590152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37122" y="2602896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중지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56834" y="4871164"/>
            <a:ext cx="8783392" cy="1748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91794" y="5188113"/>
            <a:ext cx="1534731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 </a:t>
            </a:r>
            <a:r>
              <a:rPr lang="en-US" altLang="ko-KR" smtClean="0"/>
              <a:t>read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73544" y="5972210"/>
            <a:ext cx="1534731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 복사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69835" y="5972209"/>
            <a:ext cx="1669426" cy="4177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전송완료신호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47333" y="4984124"/>
            <a:ext cx="3776194" cy="14579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/>
              <a:t>for(i=n;i&lt;600;i++){</a:t>
            </a:r>
          </a:p>
          <a:p>
            <a:r>
              <a:rPr lang="en-US" altLang="ko-KR" sz="1600" smtClean="0"/>
              <a:t>  for(j=0;j&lt;5;j++){</a:t>
            </a:r>
          </a:p>
          <a:p>
            <a:r>
              <a:rPr lang="en-US" altLang="ko-KR" sz="1600" smtClean="0"/>
              <a:t>   if(array[i][j]==1) turn on(red);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else if(arrary[i][j]==2) turn on(green);</a:t>
            </a:r>
          </a:p>
          <a:p>
            <a:r>
              <a:rPr lang="en-US" altLang="ko-KR" sz="1600" smtClean="0"/>
              <a:t>  else turn on(blue); }}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569835" y="5190032"/>
            <a:ext cx="1669426" cy="4177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2" idx="3"/>
            <a:endCxn id="9" idx="1"/>
          </p:cNvCxnSpPr>
          <p:nvPr/>
        </p:nvCxnSpPr>
        <p:spPr>
          <a:xfrm flipV="1">
            <a:off x="2588653" y="1114023"/>
            <a:ext cx="1116706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083398" y="1110803"/>
            <a:ext cx="1116706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7578143" y="1101703"/>
            <a:ext cx="1295401" cy="123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2" idx="0"/>
          </p:cNvCxnSpPr>
          <p:nvPr/>
        </p:nvCxnSpPr>
        <p:spPr>
          <a:xfrm>
            <a:off x="9562564" y="1429554"/>
            <a:ext cx="28976" cy="21243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" idx="2"/>
            <a:endCxn id="8" idx="0"/>
          </p:cNvCxnSpPr>
          <p:nvPr/>
        </p:nvCxnSpPr>
        <p:spPr>
          <a:xfrm>
            <a:off x="1899634" y="1429557"/>
            <a:ext cx="0" cy="3249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6" idx="0"/>
          </p:cNvCxnSpPr>
          <p:nvPr/>
        </p:nvCxnSpPr>
        <p:spPr>
          <a:xfrm flipH="1">
            <a:off x="1899633" y="2385542"/>
            <a:ext cx="1" cy="25409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3"/>
            <a:endCxn id="24" idx="1"/>
          </p:cNvCxnSpPr>
          <p:nvPr/>
        </p:nvCxnSpPr>
        <p:spPr>
          <a:xfrm>
            <a:off x="2711002" y="2905250"/>
            <a:ext cx="474118" cy="79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3"/>
          </p:cNvCxnSpPr>
          <p:nvPr/>
        </p:nvCxnSpPr>
        <p:spPr>
          <a:xfrm flipV="1">
            <a:off x="4215428" y="2905249"/>
            <a:ext cx="331172" cy="79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4" idx="2"/>
            <a:endCxn id="20" idx="0"/>
          </p:cNvCxnSpPr>
          <p:nvPr/>
        </p:nvCxnSpPr>
        <p:spPr>
          <a:xfrm>
            <a:off x="3700274" y="3236263"/>
            <a:ext cx="0" cy="3176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052276" y="3236263"/>
            <a:ext cx="0" cy="3176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3" idx="0"/>
            <a:endCxn id="15" idx="3"/>
          </p:cNvCxnSpPr>
          <p:nvPr/>
        </p:nvCxnSpPr>
        <p:spPr>
          <a:xfrm rot="16200000" flipV="1">
            <a:off x="5468340" y="1685069"/>
            <a:ext cx="1483921" cy="225380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48565" y="758911"/>
            <a:ext cx="8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</a:t>
            </a:r>
            <a:r>
              <a:rPr lang="en-US" altLang="ko-KR" sz="1600" b="1" smtClean="0"/>
              <a:t>mp3</a:t>
            </a:r>
            <a:endParaRPr lang="ko-KR" altLang="en-US" sz="1600" b="1"/>
          </a:p>
        </p:txBody>
      </p:sp>
      <p:sp>
        <p:nvSpPr>
          <p:cNvPr id="56" name="TextBox 55"/>
          <p:cNvSpPr txBox="1"/>
          <p:nvPr/>
        </p:nvSpPr>
        <p:spPr>
          <a:xfrm>
            <a:off x="2774325" y="1103577"/>
            <a:ext cx="86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read</a:t>
            </a:r>
            <a:endParaRPr lang="ko-KR" altLang="en-US" b="1"/>
          </a:p>
        </p:txBody>
      </p:sp>
      <p:sp>
        <p:nvSpPr>
          <p:cNvPr id="57" name="TextBox 56"/>
          <p:cNvSpPr txBox="1"/>
          <p:nvPr/>
        </p:nvSpPr>
        <p:spPr>
          <a:xfrm>
            <a:off x="7578143" y="79849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.mp3 read</a:t>
            </a:r>
            <a:endParaRPr lang="ko-KR" alt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7767433" y="1146217"/>
            <a:ext cx="12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SET=0</a:t>
            </a:r>
            <a:endParaRPr lang="ko-KR" altLang="en-US" sz="1600" b="1"/>
          </a:p>
        </p:txBody>
      </p:sp>
      <p:sp>
        <p:nvSpPr>
          <p:cNvPr id="60" name="TextBox 59"/>
          <p:cNvSpPr txBox="1"/>
          <p:nvPr/>
        </p:nvSpPr>
        <p:spPr>
          <a:xfrm>
            <a:off x="9468669" y="1993301"/>
            <a:ext cx="182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int arr[600][6]</a:t>
            </a:r>
          </a:p>
          <a:p>
            <a:pPr algn="ctr"/>
            <a:r>
              <a:rPr lang="ko-KR" altLang="en-US" b="1" smtClean="0"/>
              <a:t>동적할당</a:t>
            </a:r>
            <a:endParaRPr lang="ko-KR" altLang="en-US" b="1"/>
          </a:p>
        </p:txBody>
      </p:sp>
      <p:cxnSp>
        <p:nvCxnSpPr>
          <p:cNvPr id="65" name="꺾인 연결선 64"/>
          <p:cNvCxnSpPr>
            <a:stCxn id="15" idx="1"/>
          </p:cNvCxnSpPr>
          <p:nvPr/>
        </p:nvCxnSpPr>
        <p:spPr>
          <a:xfrm rot="10800000" flipV="1">
            <a:off x="1899633" y="2070010"/>
            <a:ext cx="1805727" cy="4217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6" idx="1"/>
          </p:cNvCxnSpPr>
          <p:nvPr/>
        </p:nvCxnSpPr>
        <p:spPr>
          <a:xfrm rot="10800000">
            <a:off x="869324" y="558632"/>
            <a:ext cx="218940" cy="2346618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11" idx="0"/>
          </p:cNvCxnSpPr>
          <p:nvPr/>
        </p:nvCxnSpPr>
        <p:spPr>
          <a:xfrm>
            <a:off x="869324" y="558632"/>
            <a:ext cx="8693240" cy="2398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3128" y="2645908"/>
            <a:ext cx="51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NO</a:t>
            </a:r>
            <a:endParaRPr lang="ko-KR" altLang="en-US" sz="1200" b="1"/>
          </a:p>
        </p:txBody>
      </p:sp>
      <p:sp>
        <p:nvSpPr>
          <p:cNvPr id="79" name="TextBox 78"/>
          <p:cNvSpPr txBox="1"/>
          <p:nvPr/>
        </p:nvSpPr>
        <p:spPr>
          <a:xfrm>
            <a:off x="2691285" y="2894478"/>
            <a:ext cx="523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YES</a:t>
            </a:r>
            <a:endParaRPr lang="ko-KR" altLang="en-US" sz="1200" b="1"/>
          </a:p>
        </p:txBody>
      </p:sp>
      <p:cxnSp>
        <p:nvCxnSpPr>
          <p:cNvPr id="85" name="직선 화살표 연결선 84"/>
          <p:cNvCxnSpPr>
            <a:stCxn id="20" idx="2"/>
          </p:cNvCxnSpPr>
          <p:nvPr/>
        </p:nvCxnSpPr>
        <p:spPr>
          <a:xfrm>
            <a:off x="3700274" y="4200042"/>
            <a:ext cx="0" cy="7840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027601" y="4200042"/>
            <a:ext cx="0" cy="7840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2" idx="2"/>
          </p:cNvCxnSpPr>
          <p:nvPr/>
        </p:nvCxnSpPr>
        <p:spPr>
          <a:xfrm>
            <a:off x="9591540" y="4200045"/>
            <a:ext cx="0" cy="988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29" idx="1"/>
            <a:endCxn id="30" idx="3"/>
          </p:cNvCxnSpPr>
          <p:nvPr/>
        </p:nvCxnSpPr>
        <p:spPr>
          <a:xfrm flipH="1" flipV="1">
            <a:off x="8239261" y="6181102"/>
            <a:ext cx="634283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4" idx="2"/>
          </p:cNvCxnSpPr>
          <p:nvPr/>
        </p:nvCxnSpPr>
        <p:spPr>
          <a:xfrm rot="16200000" flipH="1">
            <a:off x="4375284" y="1716598"/>
            <a:ext cx="553613" cy="5504915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33" idx="0"/>
          </p:cNvCxnSpPr>
          <p:nvPr/>
        </p:nvCxnSpPr>
        <p:spPr>
          <a:xfrm>
            <a:off x="7404548" y="4749031"/>
            <a:ext cx="0" cy="4410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29" idx="0"/>
          </p:cNvCxnSpPr>
          <p:nvPr/>
        </p:nvCxnSpPr>
        <p:spPr>
          <a:xfrm>
            <a:off x="9640909" y="5644438"/>
            <a:ext cx="1" cy="3277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30" idx="0"/>
          </p:cNvCxnSpPr>
          <p:nvPr/>
        </p:nvCxnSpPr>
        <p:spPr>
          <a:xfrm rot="5400000" flipH="1" flipV="1">
            <a:off x="7884203" y="5370844"/>
            <a:ext cx="121710" cy="1081021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13" idx="3"/>
          </p:cNvCxnSpPr>
          <p:nvPr/>
        </p:nvCxnSpPr>
        <p:spPr>
          <a:xfrm rot="16200000" flipV="1">
            <a:off x="7309211" y="4672344"/>
            <a:ext cx="1971715" cy="38100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" y="5202823"/>
            <a:ext cx="2003467" cy="864510"/>
          </a:xfrm>
          <a:prstGeom prst="rect">
            <a:avLst/>
          </a:prstGeom>
        </p:spPr>
      </p:pic>
      <p:cxnSp>
        <p:nvCxnSpPr>
          <p:cNvPr id="113" name="직선 화살표 연결선 112"/>
          <p:cNvCxnSpPr>
            <a:stCxn id="31" idx="1"/>
          </p:cNvCxnSpPr>
          <p:nvPr/>
        </p:nvCxnSpPr>
        <p:spPr>
          <a:xfrm flipH="1" flipV="1">
            <a:off x="2061029" y="5713087"/>
            <a:ext cx="486304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015704" y="3198836"/>
            <a:ext cx="7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n=0</a:t>
            </a:r>
            <a:endParaRPr lang="ko-KR" altLang="en-US" b="1"/>
          </a:p>
        </p:txBody>
      </p:sp>
      <p:sp>
        <p:nvSpPr>
          <p:cNvPr id="118" name="TextBox 117"/>
          <p:cNvSpPr txBox="1"/>
          <p:nvPr/>
        </p:nvSpPr>
        <p:spPr>
          <a:xfrm>
            <a:off x="9640909" y="4550605"/>
            <a:ext cx="165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int arr[600][6]</a:t>
            </a:r>
            <a:endParaRPr lang="ko-KR" altLang="en-US" b="1"/>
          </a:p>
        </p:txBody>
      </p:sp>
      <p:sp>
        <p:nvSpPr>
          <p:cNvPr id="119" name="TextBox 118"/>
          <p:cNvSpPr txBox="1"/>
          <p:nvPr/>
        </p:nvSpPr>
        <p:spPr>
          <a:xfrm>
            <a:off x="10407338" y="5674641"/>
            <a:ext cx="1465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int array[600][6] </a:t>
            </a:r>
          </a:p>
          <a:p>
            <a:r>
              <a:rPr lang="ko-KR" altLang="en-US" sz="1600" b="1" smtClean="0"/>
              <a:t>동적할당</a:t>
            </a:r>
            <a:endParaRPr lang="ko-KR" altLang="en-US" sz="1600" b="1"/>
          </a:p>
        </p:txBody>
      </p:sp>
      <p:sp>
        <p:nvSpPr>
          <p:cNvPr id="120" name="TextBox 119"/>
          <p:cNvSpPr txBox="1"/>
          <p:nvPr/>
        </p:nvSpPr>
        <p:spPr>
          <a:xfrm>
            <a:off x="1899632" y="1396383"/>
            <a:ext cx="87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.mp3</a:t>
            </a:r>
            <a:endParaRPr lang="ko-KR" altLang="en-US" b="1"/>
          </a:p>
        </p:txBody>
      </p:sp>
      <p:sp>
        <p:nvSpPr>
          <p:cNvPr id="124" name="직사각형 123"/>
          <p:cNvSpPr/>
          <p:nvPr/>
        </p:nvSpPr>
        <p:spPr>
          <a:xfrm>
            <a:off x="5883098" y="2588661"/>
            <a:ext cx="1030308" cy="646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다시시작</a:t>
            </a:r>
            <a:endParaRPr lang="ko-KR" altLang="en-US" sz="160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5561205" y="2918679"/>
            <a:ext cx="331172" cy="79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6200104" y="3249007"/>
            <a:ext cx="0" cy="17205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641751" y="3782626"/>
            <a:ext cx="7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a=n</a:t>
            </a:r>
            <a:endParaRPr lang="ko-KR" altLang="en-US" b="1"/>
          </a:p>
        </p:txBody>
      </p:sp>
      <p:cxnSp>
        <p:nvCxnSpPr>
          <p:cNvPr id="142" name="꺾인 연결선 141"/>
          <p:cNvCxnSpPr/>
          <p:nvPr/>
        </p:nvCxnSpPr>
        <p:spPr>
          <a:xfrm rot="10800000" flipV="1">
            <a:off x="4025900" y="3234772"/>
            <a:ext cx="2032000" cy="125266"/>
          </a:xfrm>
          <a:prstGeom prst="bentConnector3">
            <a:avLst>
              <a:gd name="adj1" fmla="val 291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4025900" y="3344865"/>
            <a:ext cx="0" cy="232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089717" y="3250962"/>
            <a:ext cx="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n=a</a:t>
            </a:r>
            <a:endParaRPr lang="ko-KR" altLang="en-US" b="1"/>
          </a:p>
        </p:txBody>
      </p:sp>
      <p:cxnSp>
        <p:nvCxnSpPr>
          <p:cNvPr id="150" name="꺾인 연결선 149"/>
          <p:cNvCxnSpPr>
            <a:stCxn id="24" idx="0"/>
          </p:cNvCxnSpPr>
          <p:nvPr/>
        </p:nvCxnSpPr>
        <p:spPr>
          <a:xfrm rot="5400000" flipH="1" flipV="1">
            <a:off x="5863638" y="349224"/>
            <a:ext cx="77565" cy="4404292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실행 단추: 소리 150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163737" y="2263901"/>
            <a:ext cx="644889" cy="573097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114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23</cp:revision>
  <dcterms:created xsi:type="dcterms:W3CDTF">2016-04-18T09:50:17Z</dcterms:created>
  <dcterms:modified xsi:type="dcterms:W3CDTF">2016-05-02T12:44:33Z</dcterms:modified>
</cp:coreProperties>
</file>