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2EF6-949D-4D0A-9035-D2BA9CAC352F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FD29-AB60-46AF-B070-33E10C882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59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2EF6-949D-4D0A-9035-D2BA9CAC352F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FD29-AB60-46AF-B070-33E10C882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76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2EF6-949D-4D0A-9035-D2BA9CAC352F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FD29-AB60-46AF-B070-33E10C882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45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2EF6-949D-4D0A-9035-D2BA9CAC352F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FD29-AB60-46AF-B070-33E10C882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88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2EF6-949D-4D0A-9035-D2BA9CAC352F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FD29-AB60-46AF-B070-33E10C882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60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2EF6-949D-4D0A-9035-D2BA9CAC352F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FD29-AB60-46AF-B070-33E10C882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11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2EF6-949D-4D0A-9035-D2BA9CAC352F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FD29-AB60-46AF-B070-33E10C882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92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2EF6-949D-4D0A-9035-D2BA9CAC352F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FD29-AB60-46AF-B070-33E10C882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35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2EF6-949D-4D0A-9035-D2BA9CAC352F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FD29-AB60-46AF-B070-33E10C882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74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2EF6-949D-4D0A-9035-D2BA9CAC352F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FD29-AB60-46AF-B070-33E10C882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89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2EF6-949D-4D0A-9035-D2BA9CAC352F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FD29-AB60-46AF-B070-33E10C882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73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72EF6-949D-4D0A-9035-D2BA9CAC352F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1FD29-AB60-46AF-B070-33E10C882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94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06192" y="1839532"/>
            <a:ext cx="2112135" cy="2704563"/>
            <a:chOff x="3361387" y="1120462"/>
            <a:chExt cx="2112135" cy="2704563"/>
          </a:xfrm>
        </p:grpSpPr>
        <p:sp>
          <p:nvSpPr>
            <p:cNvPr id="4" name="직사각형 3"/>
            <p:cNvSpPr/>
            <p:nvPr/>
          </p:nvSpPr>
          <p:spPr>
            <a:xfrm>
              <a:off x="3361387" y="1120462"/>
              <a:ext cx="2112135" cy="27045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638282" y="1300766"/>
              <a:ext cx="1558344" cy="502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connecting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41503" y="2221605"/>
              <a:ext cx="1558344" cy="502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노래 찾기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38282" y="3142444"/>
              <a:ext cx="1558344" cy="502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FFT 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저장소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3488028" y="236112"/>
            <a:ext cx="2112135" cy="27045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269863" y="3599812"/>
            <a:ext cx="2112135" cy="27045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6269863" y="223233"/>
            <a:ext cx="2112135" cy="27045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3488028" y="631065"/>
            <a:ext cx="211213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88028" y="236112"/>
            <a:ext cx="211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 err="1" smtClean="0"/>
              <a:t>sdcard</a:t>
            </a:r>
            <a:r>
              <a:rPr lang="en-US" altLang="ko-KR" dirty="0" smtClean="0"/>
              <a:t>/Music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88028" y="862885"/>
            <a:ext cx="2112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사랑에빠져요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장범준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488028" y="1305785"/>
            <a:ext cx="2112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너는나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나는너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지코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3488027" y="1748685"/>
            <a:ext cx="2112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Everytime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첸</a:t>
            </a:r>
            <a:endParaRPr lang="ko-KR" altLang="en-US" sz="1600" dirty="0"/>
          </a:p>
        </p:txBody>
      </p:sp>
      <p:sp>
        <p:nvSpPr>
          <p:cNvPr id="24" name="타원 23"/>
          <p:cNvSpPr/>
          <p:nvPr/>
        </p:nvSpPr>
        <p:spPr>
          <a:xfrm>
            <a:off x="3990302" y="2270974"/>
            <a:ext cx="1107583" cy="485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변환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387917" y="631065"/>
            <a:ext cx="187602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너는나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나는너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지코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pPr algn="ctr"/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파일이 </a:t>
            </a:r>
            <a:r>
              <a:rPr lang="en-US" altLang="ko-KR" sz="2000" dirty="0" smtClean="0"/>
              <a:t>FFT</a:t>
            </a:r>
          </a:p>
          <a:p>
            <a:pPr algn="ctr"/>
            <a:r>
              <a:rPr lang="ko-KR" altLang="en-US" sz="2000" dirty="0" err="1" smtClean="0"/>
              <a:t>변환중입니다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  <a:p>
            <a:endParaRPr lang="ko-KR" altLang="en-US" sz="2000" dirty="0"/>
          </a:p>
        </p:txBody>
      </p:sp>
      <p:sp>
        <p:nvSpPr>
          <p:cNvPr id="27" name="직사각형 26"/>
          <p:cNvSpPr/>
          <p:nvPr/>
        </p:nvSpPr>
        <p:spPr>
          <a:xfrm>
            <a:off x="3488025" y="3599812"/>
            <a:ext cx="2112135" cy="27045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694089" y="4042712"/>
            <a:ext cx="17000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너는나</a:t>
            </a:r>
            <a:r>
              <a:rPr lang="ko-KR" altLang="en-US" sz="1600" dirty="0" smtClean="0"/>
              <a:t> 나는 너 </a:t>
            </a:r>
            <a:r>
              <a:rPr lang="en-US" altLang="ko-KR" sz="1600" dirty="0" smtClean="0"/>
              <a:t>– </a:t>
            </a:r>
            <a:r>
              <a:rPr lang="ko-KR" altLang="en-US" sz="1600" dirty="0" err="1" smtClean="0"/>
              <a:t>지코</a:t>
            </a:r>
            <a:r>
              <a:rPr lang="en-US" altLang="ko-KR" sz="1600" dirty="0" smtClean="0"/>
              <a:t>.txt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사랑에 빠져요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장범준</a:t>
            </a:r>
            <a:r>
              <a:rPr lang="en-US" altLang="ko-KR" sz="1600" dirty="0" smtClean="0"/>
              <a:t>.txt</a:t>
            </a:r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Everytime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첸</a:t>
            </a:r>
            <a:r>
              <a:rPr lang="en-US" altLang="ko-KR" sz="1600" dirty="0" smtClean="0"/>
              <a:t>.txt</a:t>
            </a:r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387917" y="4050933"/>
            <a:ext cx="1876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사랑에 빠져요</a:t>
            </a:r>
            <a:r>
              <a:rPr lang="en-US" altLang="ko-KR" dirty="0" smtClean="0"/>
              <a:t>-</a:t>
            </a:r>
            <a:r>
              <a:rPr lang="ko-KR" altLang="en-US" dirty="0" smtClean="0"/>
              <a:t>장범준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6772137" y="5129328"/>
            <a:ext cx="1107583" cy="485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재생</a:t>
            </a:r>
            <a:endParaRPr lang="ko-KR" altLang="en-US" dirty="0"/>
          </a:p>
        </p:txBody>
      </p:sp>
      <p:cxnSp>
        <p:nvCxnSpPr>
          <p:cNvPr id="36" name="직선 화살표 연결선 35"/>
          <p:cNvCxnSpPr>
            <a:stCxn id="6" idx="3"/>
            <a:endCxn id="10" idx="1"/>
          </p:cNvCxnSpPr>
          <p:nvPr/>
        </p:nvCxnSpPr>
        <p:spPr>
          <a:xfrm flipV="1">
            <a:off x="2544652" y="1588394"/>
            <a:ext cx="943376" cy="160341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0" idx="3"/>
            <a:endCxn id="15" idx="1"/>
          </p:cNvCxnSpPr>
          <p:nvPr/>
        </p:nvCxnSpPr>
        <p:spPr>
          <a:xfrm flipV="1">
            <a:off x="5600163" y="1575515"/>
            <a:ext cx="669700" cy="1287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7" idx="3"/>
            <a:endCxn id="27" idx="1"/>
          </p:cNvCxnSpPr>
          <p:nvPr/>
        </p:nvCxnSpPr>
        <p:spPr>
          <a:xfrm>
            <a:off x="2541431" y="4112652"/>
            <a:ext cx="946594" cy="83944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5600163" y="5077294"/>
            <a:ext cx="669700" cy="1287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26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29" y="1488082"/>
            <a:ext cx="2094212" cy="331516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253544" y="2234347"/>
            <a:ext cx="1360868" cy="3498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connecting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53544" y="2970724"/>
            <a:ext cx="1360868" cy="3498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노래 찾기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34601" y="3704953"/>
            <a:ext cx="1360868" cy="3498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FFT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저장소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06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54</Words>
  <Application>Microsoft Office PowerPoint</Application>
  <PresentationFormat>와이드스크린</PresentationFormat>
  <Paragraphs>22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유진아</dc:creator>
  <cp:lastModifiedBy>유진아</cp:lastModifiedBy>
  <cp:revision>6</cp:revision>
  <dcterms:created xsi:type="dcterms:W3CDTF">2016-03-28T12:54:17Z</dcterms:created>
  <dcterms:modified xsi:type="dcterms:W3CDTF">2016-05-02T12:56:15Z</dcterms:modified>
</cp:coreProperties>
</file>