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595" autoAdjust="0"/>
  </p:normalViewPr>
  <p:slideViewPr>
    <p:cSldViewPr>
      <p:cViewPr>
        <p:scale>
          <a:sx n="73" d="100"/>
          <a:sy n="73" d="100"/>
        </p:scale>
        <p:origin x="-162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5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6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4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3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0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2114-BFE8-4746-A0A4-BCAA3E3C5601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8374-4937-41AF-AFF3-678145CB1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61" y="3173427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25" y="4259139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61" y="5152309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451378" y="1556534"/>
            <a:ext cx="2746202" cy="1149542"/>
            <a:chOff x="5053837" y="2940292"/>
            <a:chExt cx="2746202" cy="1149542"/>
          </a:xfrm>
        </p:grpSpPr>
        <p:grpSp>
          <p:nvGrpSpPr>
            <p:cNvPr id="61" name="그룹 60"/>
            <p:cNvGrpSpPr/>
            <p:nvPr/>
          </p:nvGrpSpPr>
          <p:grpSpPr>
            <a:xfrm>
              <a:off x="5053837" y="3284054"/>
              <a:ext cx="2536980" cy="805780"/>
              <a:chOff x="5053837" y="3284054"/>
              <a:chExt cx="2536980" cy="805780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5053837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4" name="타원 93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5690871" y="3284054"/>
                <a:ext cx="637034" cy="805780"/>
                <a:chOff x="5053837" y="3271292"/>
                <a:chExt cx="637034" cy="80578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5053837" y="3271292"/>
                  <a:ext cx="637034" cy="8057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6316749" y="3292810"/>
                <a:ext cx="637034" cy="797024"/>
                <a:chOff x="5053837" y="3280048"/>
                <a:chExt cx="637034" cy="797024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5053837" y="3280048"/>
                  <a:ext cx="637034" cy="7970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79" name="그룹 78"/>
              <p:cNvGrpSpPr/>
              <p:nvPr/>
            </p:nvGrpSpPr>
            <p:grpSpPr>
              <a:xfrm>
                <a:off x="6953783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5053838" y="2940292"/>
              <a:ext cx="2536980" cy="352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3837" y="3882008"/>
              <a:ext cx="2536980" cy="2078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4" name="타원 63"/>
            <p:cNvSpPr/>
            <p:nvPr/>
          </p:nvSpPr>
          <p:spPr>
            <a:xfrm>
              <a:off x="739701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92936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94294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7" name="타원 66"/>
            <p:cNvSpPr/>
            <p:nvPr/>
          </p:nvSpPr>
          <p:spPr>
            <a:xfrm>
              <a:off x="709565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191578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890220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68877" y="2940292"/>
              <a:ext cx="5311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DC+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65221" y="2940292"/>
              <a:ext cx="43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DC-</a:t>
              </a:r>
              <a:endParaRPr lang="ko-KR" alt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67088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95109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0632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2790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</p:grpSp>
      <p:cxnSp>
        <p:nvCxnSpPr>
          <p:cNvPr id="96" name="직선 연결선 95"/>
          <p:cNvCxnSpPr>
            <a:stCxn id="83" idx="0"/>
          </p:cNvCxnSpPr>
          <p:nvPr/>
        </p:nvCxnSpPr>
        <p:spPr>
          <a:xfrm flipH="1">
            <a:off x="2716883" y="2557682"/>
            <a:ext cx="124712" cy="7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2" idx="0"/>
          </p:cNvCxnSpPr>
          <p:nvPr/>
        </p:nvCxnSpPr>
        <p:spPr>
          <a:xfrm flipH="1">
            <a:off x="2253951" y="2557682"/>
            <a:ext cx="415890" cy="74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1" idx="4"/>
          </p:cNvCxnSpPr>
          <p:nvPr/>
        </p:nvCxnSpPr>
        <p:spPr>
          <a:xfrm>
            <a:off x="1578683" y="2634068"/>
            <a:ext cx="1044116" cy="1755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0" idx="2"/>
            <a:endCxn id="102" idx="2"/>
          </p:cNvCxnSpPr>
          <p:nvPr/>
        </p:nvCxnSpPr>
        <p:spPr>
          <a:xfrm>
            <a:off x="1359887" y="2598064"/>
            <a:ext cx="374509" cy="12324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1384685" y="3778236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" name="직선 연결선 102"/>
          <p:cNvCxnSpPr>
            <a:stCxn id="102" idx="2"/>
          </p:cNvCxnSpPr>
          <p:nvPr/>
        </p:nvCxnSpPr>
        <p:spPr>
          <a:xfrm>
            <a:off x="1734396" y="3830499"/>
            <a:ext cx="806695" cy="1117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4" idx="2"/>
            <a:endCxn id="105" idx="2"/>
          </p:cNvCxnSpPr>
          <p:nvPr/>
        </p:nvCxnSpPr>
        <p:spPr>
          <a:xfrm>
            <a:off x="722853" y="2593686"/>
            <a:ext cx="322517" cy="1705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695659" y="4246455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직선 연결선 105"/>
          <p:cNvCxnSpPr>
            <a:stCxn id="105" idx="2"/>
          </p:cNvCxnSpPr>
          <p:nvPr/>
        </p:nvCxnSpPr>
        <p:spPr>
          <a:xfrm>
            <a:off x="1045370" y="4298718"/>
            <a:ext cx="1509027" cy="1729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1923913" y="3287884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직선 연결선 100"/>
          <p:cNvCxnSpPr>
            <a:stCxn id="95" idx="7"/>
          </p:cNvCxnSpPr>
          <p:nvPr/>
        </p:nvCxnSpPr>
        <p:spPr>
          <a:xfrm>
            <a:off x="974913" y="2568227"/>
            <a:ext cx="1435868" cy="2924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10" idx="2"/>
          </p:cNvCxnSpPr>
          <p:nvPr/>
        </p:nvCxnSpPr>
        <p:spPr>
          <a:xfrm>
            <a:off x="2273624" y="3340147"/>
            <a:ext cx="280773" cy="67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4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81" y="180646"/>
            <a:ext cx="9193781" cy="572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2051720" y="1844824"/>
            <a:ext cx="108012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816460" y="1844824"/>
            <a:ext cx="108012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560537" y="1844824"/>
            <a:ext cx="108012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1551839" y="5942448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74926" y="188640"/>
            <a:ext cx="1584176" cy="936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ARDUINO</a:t>
            </a:r>
          </a:p>
          <a:p>
            <a:pPr algn="ctr"/>
            <a:r>
              <a:rPr lang="en-US" altLang="ko-KR" sz="1400" dirty="0" smtClean="0"/>
              <a:t>UNO</a:t>
            </a:r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01988" y="710213"/>
            <a:ext cx="1130052" cy="289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Bluetooth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14686" y="1268760"/>
            <a:ext cx="590465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Bread Board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211960" y="1125538"/>
            <a:ext cx="0" cy="143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75795" y="1137173"/>
            <a:ext cx="0" cy="143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37720" y="1124125"/>
            <a:ext cx="0" cy="143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6459776" y="2248905"/>
            <a:ext cx="2746202" cy="1149542"/>
            <a:chOff x="5053837" y="2940292"/>
            <a:chExt cx="2746202" cy="1149542"/>
          </a:xfrm>
        </p:grpSpPr>
        <p:grpSp>
          <p:nvGrpSpPr>
            <p:cNvPr id="48" name="그룹 47"/>
            <p:cNvGrpSpPr/>
            <p:nvPr/>
          </p:nvGrpSpPr>
          <p:grpSpPr>
            <a:xfrm>
              <a:off x="5053837" y="3284054"/>
              <a:ext cx="2536980" cy="805780"/>
              <a:chOff x="5053837" y="3284054"/>
              <a:chExt cx="2536980" cy="805780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5053837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5690871" y="3284054"/>
                <a:ext cx="637034" cy="805780"/>
                <a:chOff x="5053837" y="3271292"/>
                <a:chExt cx="637034" cy="80578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5053837" y="3271292"/>
                  <a:ext cx="637034" cy="8057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6316749" y="3292810"/>
                <a:ext cx="637034" cy="797024"/>
                <a:chOff x="5053837" y="3280048"/>
                <a:chExt cx="637034" cy="797024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5053837" y="3280048"/>
                  <a:ext cx="637034" cy="7970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6953783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</p:grpSp>
        <p:sp>
          <p:nvSpPr>
            <p:cNvPr id="49" name="직사각형 48"/>
            <p:cNvSpPr/>
            <p:nvPr/>
          </p:nvSpPr>
          <p:spPr>
            <a:xfrm>
              <a:off x="5053838" y="2940292"/>
              <a:ext cx="2536980" cy="352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53837" y="3882008"/>
              <a:ext cx="2536980" cy="2078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39701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492936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794294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0" name="타원 59"/>
            <p:cNvSpPr/>
            <p:nvPr/>
          </p:nvSpPr>
          <p:spPr>
            <a:xfrm>
              <a:off x="709565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191578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타원 61"/>
            <p:cNvSpPr/>
            <p:nvPr/>
          </p:nvSpPr>
          <p:spPr>
            <a:xfrm>
              <a:off x="5890220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68877" y="2940292"/>
              <a:ext cx="5311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DC+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65221" y="2940292"/>
              <a:ext cx="43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DC-</a:t>
              </a:r>
              <a:endParaRPr lang="ko-KR" altLang="en-US" sz="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67088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95109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0632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790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754846" y="2244527"/>
            <a:ext cx="2746202" cy="1153920"/>
            <a:chOff x="5053837" y="2940292"/>
            <a:chExt cx="2746202" cy="1153920"/>
          </a:xfrm>
        </p:grpSpPr>
        <p:grpSp>
          <p:nvGrpSpPr>
            <p:cNvPr id="107" name="그룹 106"/>
            <p:cNvGrpSpPr/>
            <p:nvPr/>
          </p:nvGrpSpPr>
          <p:grpSpPr>
            <a:xfrm>
              <a:off x="5053837" y="3293368"/>
              <a:ext cx="2536980" cy="800844"/>
              <a:chOff x="5053837" y="3293368"/>
              <a:chExt cx="2536980" cy="800844"/>
            </a:xfrm>
          </p:grpSpPr>
          <p:grpSp>
            <p:nvGrpSpPr>
              <p:cNvPr id="122" name="그룹 121"/>
              <p:cNvGrpSpPr/>
              <p:nvPr/>
            </p:nvGrpSpPr>
            <p:grpSpPr>
              <a:xfrm>
                <a:off x="5053837" y="3293368"/>
                <a:ext cx="637034" cy="800844"/>
                <a:chOff x="5053837" y="3284984"/>
                <a:chExt cx="637034" cy="800844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5053837" y="3284984"/>
                  <a:ext cx="637034" cy="8008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5690871" y="3297746"/>
                <a:ext cx="637034" cy="792088"/>
                <a:chOff x="5053837" y="3284984"/>
                <a:chExt cx="637034" cy="792088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5053837" y="3284984"/>
                  <a:ext cx="637034" cy="7920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6316749" y="3297746"/>
                <a:ext cx="637034" cy="792088"/>
                <a:chOff x="5053837" y="3284984"/>
                <a:chExt cx="637034" cy="792088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053837" y="3284984"/>
                  <a:ext cx="637034" cy="79208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953783" y="3293368"/>
                <a:ext cx="637034" cy="800844"/>
                <a:chOff x="5053837" y="3284984"/>
                <a:chExt cx="637034" cy="800844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5053837" y="3284984"/>
                  <a:ext cx="637034" cy="8008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</p:grpSp>
        <p:sp>
          <p:nvSpPr>
            <p:cNvPr id="108" name="직사각형 107"/>
            <p:cNvSpPr/>
            <p:nvPr/>
          </p:nvSpPr>
          <p:spPr>
            <a:xfrm>
              <a:off x="5053838" y="2940292"/>
              <a:ext cx="2536980" cy="352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053837" y="3882008"/>
              <a:ext cx="2536980" cy="2078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739701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492936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794294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09565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191578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5890220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268877" y="2940292"/>
              <a:ext cx="5311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DC+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65221" y="2940292"/>
              <a:ext cx="43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DC-</a:t>
              </a:r>
              <a:endParaRPr lang="ko-KR" alt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967088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95109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0632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2790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1055786" y="2240149"/>
            <a:ext cx="2746202" cy="1149542"/>
            <a:chOff x="5053837" y="2940292"/>
            <a:chExt cx="2746202" cy="1149542"/>
          </a:xfrm>
        </p:grpSpPr>
        <p:grpSp>
          <p:nvGrpSpPr>
            <p:cNvPr id="215" name="그룹 214"/>
            <p:cNvGrpSpPr/>
            <p:nvPr/>
          </p:nvGrpSpPr>
          <p:grpSpPr>
            <a:xfrm>
              <a:off x="5053837" y="3284054"/>
              <a:ext cx="2536980" cy="805780"/>
              <a:chOff x="5053837" y="3284054"/>
              <a:chExt cx="2536980" cy="805780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5053837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231" name="그룹 230"/>
              <p:cNvGrpSpPr/>
              <p:nvPr/>
            </p:nvGrpSpPr>
            <p:grpSpPr>
              <a:xfrm>
                <a:off x="5690871" y="3284054"/>
                <a:ext cx="637034" cy="805780"/>
                <a:chOff x="5053837" y="3271292"/>
                <a:chExt cx="637034" cy="805780"/>
              </a:xfrm>
            </p:grpSpPr>
            <p:sp>
              <p:nvSpPr>
                <p:cNvPr id="242" name="직사각형 241"/>
                <p:cNvSpPr/>
                <p:nvPr/>
              </p:nvSpPr>
              <p:spPr>
                <a:xfrm>
                  <a:off x="5053837" y="3271292"/>
                  <a:ext cx="637034" cy="8057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232" name="그룹 231"/>
              <p:cNvGrpSpPr/>
              <p:nvPr/>
            </p:nvGrpSpPr>
            <p:grpSpPr>
              <a:xfrm>
                <a:off x="6316749" y="3292810"/>
                <a:ext cx="637034" cy="797024"/>
                <a:chOff x="5053837" y="3280048"/>
                <a:chExt cx="637034" cy="797024"/>
              </a:xfrm>
            </p:grpSpPr>
            <p:sp>
              <p:nvSpPr>
                <p:cNvPr id="238" name="직사각형 237"/>
                <p:cNvSpPr/>
                <p:nvPr/>
              </p:nvSpPr>
              <p:spPr>
                <a:xfrm>
                  <a:off x="5053837" y="3280048"/>
                  <a:ext cx="637034" cy="7970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6953783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234" name="직사각형 233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</p:grpSp>
        <p:sp>
          <p:nvSpPr>
            <p:cNvPr id="216" name="직사각형 215"/>
            <p:cNvSpPr/>
            <p:nvPr/>
          </p:nvSpPr>
          <p:spPr>
            <a:xfrm>
              <a:off x="5053838" y="2940292"/>
              <a:ext cx="2536980" cy="352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5053837" y="3882008"/>
              <a:ext cx="2536980" cy="2078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8" name="타원 217"/>
            <p:cNvSpPr/>
            <p:nvPr/>
          </p:nvSpPr>
          <p:spPr>
            <a:xfrm>
              <a:off x="739701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6492936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0" name="타원 219"/>
            <p:cNvSpPr/>
            <p:nvPr/>
          </p:nvSpPr>
          <p:spPr>
            <a:xfrm>
              <a:off x="6794294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09565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6191578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5890220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68877" y="2940292"/>
              <a:ext cx="5311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DC+</a:t>
              </a:r>
              <a:endParaRPr lang="ko-KR" altLang="en-US" sz="8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965221" y="2940292"/>
              <a:ext cx="43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DC-</a:t>
              </a:r>
              <a:endParaRPr lang="ko-KR" altLang="en-US" sz="8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967088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095109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70632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32790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</p:grpSp>
      <p:cxnSp>
        <p:nvCxnSpPr>
          <p:cNvPr id="251" name="직선 연결선 250"/>
          <p:cNvCxnSpPr>
            <a:stCxn id="56" idx="0"/>
          </p:cNvCxnSpPr>
          <p:nvPr/>
        </p:nvCxnSpPr>
        <p:spPr>
          <a:xfrm flipH="1" flipV="1">
            <a:off x="7096810" y="2060848"/>
            <a:ext cx="1753183" cy="39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60" idx="0"/>
          </p:cNvCxnSpPr>
          <p:nvPr/>
        </p:nvCxnSpPr>
        <p:spPr>
          <a:xfrm flipH="1" flipV="1">
            <a:off x="6903005" y="2060848"/>
            <a:ext cx="1645628" cy="39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59" idx="2"/>
          </p:cNvCxnSpPr>
          <p:nvPr/>
        </p:nvCxnSpPr>
        <p:spPr>
          <a:xfrm flipH="1" flipV="1">
            <a:off x="6825335" y="2060848"/>
            <a:ext cx="1374898" cy="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>
            <a:stCxn id="110" idx="0"/>
          </p:cNvCxnSpPr>
          <p:nvPr/>
        </p:nvCxnSpPr>
        <p:spPr>
          <a:xfrm flipH="1" flipV="1">
            <a:off x="5969886" y="2060848"/>
            <a:ext cx="175177" cy="39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113" idx="2"/>
          </p:cNvCxnSpPr>
          <p:nvPr/>
        </p:nvCxnSpPr>
        <p:spPr>
          <a:xfrm flipH="1" flipV="1">
            <a:off x="5760057" y="2060848"/>
            <a:ext cx="36604" cy="43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112" idx="2"/>
          </p:cNvCxnSpPr>
          <p:nvPr/>
        </p:nvCxnSpPr>
        <p:spPr>
          <a:xfrm flipV="1">
            <a:off x="5495303" y="2060848"/>
            <a:ext cx="12726" cy="43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18" idx="2"/>
          </p:cNvCxnSpPr>
          <p:nvPr/>
        </p:nvCxnSpPr>
        <p:spPr>
          <a:xfrm flipV="1">
            <a:off x="3398961" y="2060848"/>
            <a:ext cx="1192268" cy="43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21" idx="3"/>
            <a:endCxn id="6" idx="2"/>
          </p:cNvCxnSpPr>
          <p:nvPr/>
        </p:nvCxnSpPr>
        <p:spPr>
          <a:xfrm flipV="1">
            <a:off x="3111379" y="2060848"/>
            <a:ext cx="1255635" cy="46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20" idx="0"/>
          </p:cNvCxnSpPr>
          <p:nvPr/>
        </p:nvCxnSpPr>
        <p:spPr>
          <a:xfrm flipV="1">
            <a:off x="2843285" y="2060848"/>
            <a:ext cx="1277120" cy="38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29" y="3861048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3" name="직선 연결선 282"/>
          <p:cNvCxnSpPr>
            <a:endCxn id="1027" idx="2"/>
          </p:cNvCxnSpPr>
          <p:nvPr/>
        </p:nvCxnSpPr>
        <p:spPr>
          <a:xfrm flipH="1">
            <a:off x="8636664" y="3313305"/>
            <a:ext cx="213330" cy="878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 flipH="1">
            <a:off x="7733844" y="3277301"/>
            <a:ext cx="944395" cy="725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 flipV="1">
            <a:off x="7672719" y="4191497"/>
            <a:ext cx="981273" cy="461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064">
            <a:off x="8658742" y="4035138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064">
            <a:off x="8616845" y="5094407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064">
            <a:off x="8613588" y="6300197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9" name="직선 연결선 298"/>
          <p:cNvCxnSpPr>
            <a:stCxn id="42" idx="4"/>
            <a:endCxn id="300" idx="2"/>
          </p:cNvCxnSpPr>
          <p:nvPr/>
        </p:nvCxnSpPr>
        <p:spPr>
          <a:xfrm>
            <a:off x="8212959" y="3326439"/>
            <a:ext cx="381808" cy="19243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88" y="4903866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6" name="직선 연결선 305"/>
          <p:cNvCxnSpPr>
            <a:endCxn id="300" idx="2"/>
          </p:cNvCxnSpPr>
          <p:nvPr/>
        </p:nvCxnSpPr>
        <p:spPr>
          <a:xfrm flipV="1">
            <a:off x="7733844" y="5250766"/>
            <a:ext cx="860923" cy="35117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41" idx="1"/>
          </p:cNvCxnSpPr>
          <p:nvPr/>
        </p:nvCxnSpPr>
        <p:spPr>
          <a:xfrm flipH="1">
            <a:off x="7733844" y="3264976"/>
            <a:ext cx="274097" cy="1748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88" y="583993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7" name="직선 연결선 1036"/>
          <p:cNvCxnSpPr>
            <a:stCxn id="36" idx="4"/>
          </p:cNvCxnSpPr>
          <p:nvPr/>
        </p:nvCxnSpPr>
        <p:spPr>
          <a:xfrm>
            <a:off x="7415327" y="3326439"/>
            <a:ext cx="47042" cy="276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/>
          <p:cNvCxnSpPr/>
          <p:nvPr/>
        </p:nvCxnSpPr>
        <p:spPr>
          <a:xfrm flipV="1">
            <a:off x="7733844" y="6449980"/>
            <a:ext cx="834149" cy="17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/>
          <p:cNvCxnSpPr>
            <a:stCxn id="37" idx="2"/>
            <a:endCxn id="301" idx="2"/>
          </p:cNvCxnSpPr>
          <p:nvPr/>
        </p:nvCxnSpPr>
        <p:spPr>
          <a:xfrm>
            <a:off x="7540039" y="3290435"/>
            <a:ext cx="1051471" cy="316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05" y="3861048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69" y="494676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05" y="583993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27" y="3861048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91" y="494676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27" y="583993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" y="3861048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9" y="494676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" y="583993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99" y="3861048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63" y="494676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99" y="5839930"/>
            <a:ext cx="885659" cy="95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064">
            <a:off x="6916083" y="6212536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1" name="직선 연결선 1050"/>
          <p:cNvCxnSpPr>
            <a:endCxn id="362" idx="2"/>
          </p:cNvCxnSpPr>
          <p:nvPr/>
        </p:nvCxnSpPr>
        <p:spPr>
          <a:xfrm flipV="1">
            <a:off x="6214157" y="6368895"/>
            <a:ext cx="679848" cy="25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/>
          <p:cNvCxnSpPr>
            <a:stCxn id="29" idx="5"/>
          </p:cNvCxnSpPr>
          <p:nvPr/>
        </p:nvCxnSpPr>
        <p:spPr>
          <a:xfrm flipH="1">
            <a:off x="6459777" y="3311516"/>
            <a:ext cx="351780" cy="305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064">
            <a:off x="6875446" y="5094407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6" name="직선 연결선 1055"/>
          <p:cNvCxnSpPr>
            <a:endCxn id="368" idx="2"/>
          </p:cNvCxnSpPr>
          <p:nvPr/>
        </p:nvCxnSpPr>
        <p:spPr>
          <a:xfrm flipV="1">
            <a:off x="6291827" y="5250766"/>
            <a:ext cx="561541" cy="5891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8" name="직선 연결선 1047"/>
          <p:cNvCxnSpPr>
            <a:stCxn id="31" idx="4"/>
            <a:endCxn id="362" idx="2"/>
          </p:cNvCxnSpPr>
          <p:nvPr/>
        </p:nvCxnSpPr>
        <p:spPr>
          <a:xfrm flipH="1">
            <a:off x="6894005" y="3322061"/>
            <a:ext cx="56042" cy="304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연결선 1058"/>
          <p:cNvCxnSpPr>
            <a:stCxn id="129" idx="0"/>
            <a:endCxn id="368" idx="2"/>
          </p:cNvCxnSpPr>
          <p:nvPr/>
        </p:nvCxnSpPr>
        <p:spPr>
          <a:xfrm>
            <a:off x="6145063" y="3245675"/>
            <a:ext cx="708305" cy="20050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1" name="직선 연결선 1060"/>
          <p:cNvCxnSpPr>
            <a:stCxn id="128" idx="4"/>
          </p:cNvCxnSpPr>
          <p:nvPr/>
        </p:nvCxnSpPr>
        <p:spPr>
          <a:xfrm>
            <a:off x="5973309" y="3317683"/>
            <a:ext cx="486467" cy="19330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7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5453699" y="4495919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3" name="직선 연결선 1062"/>
          <p:cNvCxnSpPr>
            <a:stCxn id="377" idx="2"/>
          </p:cNvCxnSpPr>
          <p:nvPr/>
        </p:nvCxnSpPr>
        <p:spPr>
          <a:xfrm>
            <a:off x="5803410" y="4548182"/>
            <a:ext cx="410747" cy="161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7" name="직선 연결선 1066"/>
          <p:cNvCxnSpPr>
            <a:stCxn id="132" idx="4"/>
            <a:endCxn id="377" idx="2"/>
          </p:cNvCxnSpPr>
          <p:nvPr/>
        </p:nvCxnSpPr>
        <p:spPr>
          <a:xfrm>
            <a:off x="5336275" y="3322061"/>
            <a:ext cx="467135" cy="12261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직선 연결선 1068"/>
          <p:cNvCxnSpPr>
            <a:stCxn id="133" idx="4"/>
          </p:cNvCxnSpPr>
          <p:nvPr/>
        </p:nvCxnSpPr>
        <p:spPr>
          <a:xfrm>
            <a:off x="5508029" y="3322061"/>
            <a:ext cx="549445" cy="817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6" name="그룹 385"/>
          <p:cNvGrpSpPr/>
          <p:nvPr/>
        </p:nvGrpSpPr>
        <p:grpSpPr>
          <a:xfrm>
            <a:off x="-1703268" y="2244155"/>
            <a:ext cx="2746202" cy="1149542"/>
            <a:chOff x="5053837" y="2940292"/>
            <a:chExt cx="2746202" cy="1149542"/>
          </a:xfrm>
        </p:grpSpPr>
        <p:grpSp>
          <p:nvGrpSpPr>
            <p:cNvPr id="387" name="그룹 386"/>
            <p:cNvGrpSpPr/>
            <p:nvPr/>
          </p:nvGrpSpPr>
          <p:grpSpPr>
            <a:xfrm>
              <a:off x="5053837" y="3284054"/>
              <a:ext cx="2536980" cy="805780"/>
              <a:chOff x="5053837" y="3284054"/>
              <a:chExt cx="2536980" cy="805780"/>
            </a:xfrm>
          </p:grpSpPr>
          <p:grpSp>
            <p:nvGrpSpPr>
              <p:cNvPr id="402" name="그룹 401"/>
              <p:cNvGrpSpPr/>
              <p:nvPr/>
            </p:nvGrpSpPr>
            <p:grpSpPr>
              <a:xfrm>
                <a:off x="5053837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418" name="직사각형 417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9" name="타원 418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403" name="그룹 402"/>
              <p:cNvGrpSpPr/>
              <p:nvPr/>
            </p:nvGrpSpPr>
            <p:grpSpPr>
              <a:xfrm>
                <a:off x="5690871" y="3284054"/>
                <a:ext cx="637034" cy="805780"/>
                <a:chOff x="5053837" y="3271292"/>
                <a:chExt cx="637034" cy="805780"/>
              </a:xfrm>
            </p:grpSpPr>
            <p:sp>
              <p:nvSpPr>
                <p:cNvPr id="414" name="직사각형 413"/>
                <p:cNvSpPr/>
                <p:nvPr/>
              </p:nvSpPr>
              <p:spPr>
                <a:xfrm>
                  <a:off x="5053837" y="3271292"/>
                  <a:ext cx="637034" cy="8057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5" name="타원 414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6" name="타원 415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7" name="타원 416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404" name="그룹 403"/>
              <p:cNvGrpSpPr/>
              <p:nvPr/>
            </p:nvGrpSpPr>
            <p:grpSpPr>
              <a:xfrm>
                <a:off x="6316749" y="3292810"/>
                <a:ext cx="637034" cy="797024"/>
                <a:chOff x="5053837" y="3280048"/>
                <a:chExt cx="637034" cy="797024"/>
              </a:xfrm>
            </p:grpSpPr>
            <p:sp>
              <p:nvSpPr>
                <p:cNvPr id="410" name="직사각형 409"/>
                <p:cNvSpPr/>
                <p:nvPr/>
              </p:nvSpPr>
              <p:spPr>
                <a:xfrm>
                  <a:off x="5053837" y="3280048"/>
                  <a:ext cx="637034" cy="7970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1" name="타원 410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2" name="타원 411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13" name="타원 412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grpSp>
            <p:nvGrpSpPr>
              <p:cNvPr id="405" name="그룹 404"/>
              <p:cNvGrpSpPr/>
              <p:nvPr/>
            </p:nvGrpSpPr>
            <p:grpSpPr>
              <a:xfrm>
                <a:off x="6953783" y="3293368"/>
                <a:ext cx="637034" cy="796466"/>
                <a:chOff x="5053837" y="3284984"/>
                <a:chExt cx="637034" cy="796466"/>
              </a:xfrm>
            </p:grpSpPr>
            <p:sp>
              <p:nvSpPr>
                <p:cNvPr id="406" name="직사각형 405"/>
                <p:cNvSpPr/>
                <p:nvPr/>
              </p:nvSpPr>
              <p:spPr>
                <a:xfrm>
                  <a:off x="5053837" y="3284984"/>
                  <a:ext cx="637034" cy="796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515910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5325312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5497066" y="3933056"/>
                  <a:ext cx="94084" cy="7200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</p:grpSp>
        <p:sp>
          <p:nvSpPr>
            <p:cNvPr id="388" name="직사각형 387"/>
            <p:cNvSpPr/>
            <p:nvPr/>
          </p:nvSpPr>
          <p:spPr>
            <a:xfrm>
              <a:off x="5053838" y="2940292"/>
              <a:ext cx="2536980" cy="3525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5053837" y="3882008"/>
              <a:ext cx="2536980" cy="2078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0" name="타원 389"/>
            <p:cNvSpPr/>
            <p:nvPr/>
          </p:nvSpPr>
          <p:spPr>
            <a:xfrm>
              <a:off x="739701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1" name="타원 390"/>
            <p:cNvSpPr/>
            <p:nvPr/>
          </p:nvSpPr>
          <p:spPr>
            <a:xfrm>
              <a:off x="6492936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2" name="타원 391"/>
            <p:cNvSpPr/>
            <p:nvPr/>
          </p:nvSpPr>
          <p:spPr>
            <a:xfrm>
              <a:off x="6794294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3" name="타원 392"/>
            <p:cNvSpPr/>
            <p:nvPr/>
          </p:nvSpPr>
          <p:spPr>
            <a:xfrm>
              <a:off x="7095652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4" name="타원 393"/>
            <p:cNvSpPr/>
            <p:nvPr/>
          </p:nvSpPr>
          <p:spPr>
            <a:xfrm>
              <a:off x="6191578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5890220" y="3148840"/>
              <a:ext cx="94084" cy="926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7268877" y="2940292"/>
              <a:ext cx="5311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DC+</a:t>
              </a:r>
              <a:endParaRPr lang="ko-KR" altLang="en-US" sz="800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6965221" y="2940292"/>
              <a:ext cx="43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DC-</a:t>
              </a:r>
              <a:endParaRPr lang="ko-KR" altLang="en-US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6967088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5095109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570632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6327905" y="3429000"/>
              <a:ext cx="61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Relay</a:t>
              </a:r>
              <a:endParaRPr lang="ko-KR" altLang="en-US" sz="1400" dirty="0"/>
            </a:p>
          </p:txBody>
        </p:sp>
      </p:grpSp>
      <p:cxnSp>
        <p:nvCxnSpPr>
          <p:cNvPr id="1071" name="직선 연결선 1070"/>
          <p:cNvCxnSpPr>
            <a:stCxn id="137" idx="1"/>
            <a:endCxn id="424" idx="2"/>
          </p:cNvCxnSpPr>
          <p:nvPr/>
        </p:nvCxnSpPr>
        <p:spPr>
          <a:xfrm>
            <a:off x="4848887" y="3260598"/>
            <a:ext cx="302333" cy="998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064">
            <a:off x="5173298" y="4103197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3" name="직선 연결선 1072"/>
          <p:cNvCxnSpPr>
            <a:endCxn id="424" idx="2"/>
          </p:cNvCxnSpPr>
          <p:nvPr/>
        </p:nvCxnSpPr>
        <p:spPr>
          <a:xfrm flipV="1">
            <a:off x="4663355" y="4259556"/>
            <a:ext cx="487865" cy="39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직선 연결선 1075"/>
          <p:cNvCxnSpPr>
            <a:stCxn id="136" idx="2"/>
          </p:cNvCxnSpPr>
          <p:nvPr/>
        </p:nvCxnSpPr>
        <p:spPr>
          <a:xfrm>
            <a:off x="4663355" y="3286057"/>
            <a:ext cx="49191" cy="8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직선 연결선 1078"/>
          <p:cNvCxnSpPr>
            <a:stCxn id="141" idx="0"/>
          </p:cNvCxnSpPr>
          <p:nvPr/>
        </p:nvCxnSpPr>
        <p:spPr>
          <a:xfrm>
            <a:off x="4245117" y="3245675"/>
            <a:ext cx="292603" cy="18160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3753104" y="5086779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1" name="직선 연결선 1080"/>
          <p:cNvCxnSpPr>
            <a:stCxn id="140" idx="0"/>
            <a:endCxn id="433" idx="2"/>
          </p:cNvCxnSpPr>
          <p:nvPr/>
        </p:nvCxnSpPr>
        <p:spPr>
          <a:xfrm>
            <a:off x="4073363" y="3245675"/>
            <a:ext cx="29452" cy="18933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3" name="직선 연결선 1082"/>
          <p:cNvCxnSpPr>
            <a:stCxn id="433" idx="2"/>
          </p:cNvCxnSpPr>
          <p:nvPr/>
        </p:nvCxnSpPr>
        <p:spPr>
          <a:xfrm>
            <a:off x="4102815" y="5139042"/>
            <a:ext cx="394330" cy="7008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5" name="직선 연결선 1084"/>
          <p:cNvCxnSpPr>
            <a:stCxn id="237" idx="0"/>
          </p:cNvCxnSpPr>
          <p:nvPr/>
        </p:nvCxnSpPr>
        <p:spPr>
          <a:xfrm>
            <a:off x="3446003" y="3241297"/>
            <a:ext cx="921011" cy="30782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4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3785618" y="6166899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7" name="직선 연결선 1086"/>
          <p:cNvCxnSpPr>
            <a:stCxn id="440" idx="2"/>
          </p:cNvCxnSpPr>
          <p:nvPr/>
        </p:nvCxnSpPr>
        <p:spPr>
          <a:xfrm>
            <a:off x="4135329" y="6219162"/>
            <a:ext cx="361816" cy="4962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36" idx="0"/>
            <a:endCxn id="440" idx="2"/>
          </p:cNvCxnSpPr>
          <p:nvPr/>
        </p:nvCxnSpPr>
        <p:spPr>
          <a:xfrm>
            <a:off x="3274249" y="3241297"/>
            <a:ext cx="861080" cy="29778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7" name="직선 연결선 326"/>
          <p:cNvCxnSpPr>
            <a:stCxn id="240" idx="1"/>
          </p:cNvCxnSpPr>
          <p:nvPr/>
        </p:nvCxnSpPr>
        <p:spPr>
          <a:xfrm>
            <a:off x="2603951" y="3256220"/>
            <a:ext cx="31115" cy="74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>
            <a:stCxn id="241" idx="1"/>
          </p:cNvCxnSpPr>
          <p:nvPr/>
        </p:nvCxnSpPr>
        <p:spPr>
          <a:xfrm>
            <a:off x="2775705" y="3256220"/>
            <a:ext cx="495121" cy="103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 flipV="1">
            <a:off x="2756531" y="4316255"/>
            <a:ext cx="542950" cy="39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064">
            <a:off x="3273813" y="4186363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직선 연결선 334"/>
          <p:cNvCxnSpPr>
            <a:stCxn id="245" idx="0"/>
          </p:cNvCxnSpPr>
          <p:nvPr/>
        </p:nvCxnSpPr>
        <p:spPr>
          <a:xfrm>
            <a:off x="2183091" y="3245675"/>
            <a:ext cx="405878" cy="18933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1842139" y="5324369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" name="직선 연결선 336"/>
          <p:cNvCxnSpPr>
            <a:stCxn id="244" idx="0"/>
            <a:endCxn id="458" idx="2"/>
          </p:cNvCxnSpPr>
          <p:nvPr/>
        </p:nvCxnSpPr>
        <p:spPr>
          <a:xfrm>
            <a:off x="2011337" y="3245675"/>
            <a:ext cx="180513" cy="21309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직선 연결선 338"/>
          <p:cNvCxnSpPr>
            <a:stCxn id="458" idx="2"/>
            <a:endCxn id="353" idx="0"/>
          </p:cNvCxnSpPr>
          <p:nvPr/>
        </p:nvCxnSpPr>
        <p:spPr>
          <a:xfrm>
            <a:off x="2191850" y="5376632"/>
            <a:ext cx="492407" cy="4632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249" idx="4"/>
          </p:cNvCxnSpPr>
          <p:nvPr/>
        </p:nvCxnSpPr>
        <p:spPr>
          <a:xfrm>
            <a:off x="1546057" y="3313305"/>
            <a:ext cx="995870" cy="27799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3" name="직선 연결선 342"/>
          <p:cNvCxnSpPr>
            <a:stCxn id="248" idx="1"/>
            <a:endCxn id="469" idx="2"/>
          </p:cNvCxnSpPr>
          <p:nvPr/>
        </p:nvCxnSpPr>
        <p:spPr>
          <a:xfrm>
            <a:off x="1341039" y="3251842"/>
            <a:ext cx="560511" cy="27428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0" name="직선 연결선 359"/>
          <p:cNvCxnSpPr>
            <a:stCxn id="469" idx="2"/>
          </p:cNvCxnSpPr>
          <p:nvPr/>
        </p:nvCxnSpPr>
        <p:spPr>
          <a:xfrm>
            <a:off x="1901550" y="5994711"/>
            <a:ext cx="717958" cy="7206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5" name="직선 연결선 364"/>
          <p:cNvCxnSpPr>
            <a:stCxn id="409" idx="0"/>
          </p:cNvCxnSpPr>
          <p:nvPr/>
        </p:nvCxnSpPr>
        <p:spPr>
          <a:xfrm flipH="1">
            <a:off x="562237" y="3245303"/>
            <a:ext cx="124712" cy="7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408" idx="0"/>
            <a:endCxn id="476" idx="2"/>
          </p:cNvCxnSpPr>
          <p:nvPr/>
        </p:nvCxnSpPr>
        <p:spPr>
          <a:xfrm flipH="1">
            <a:off x="99305" y="3245303"/>
            <a:ext cx="415890" cy="74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-250406" y="3934651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0" name="직선 연결선 369"/>
          <p:cNvCxnSpPr>
            <a:stCxn id="476" idx="2"/>
          </p:cNvCxnSpPr>
          <p:nvPr/>
        </p:nvCxnSpPr>
        <p:spPr>
          <a:xfrm>
            <a:off x="99305" y="3986914"/>
            <a:ext cx="300446" cy="71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>
            <a:stCxn id="417" idx="4"/>
          </p:cNvCxnSpPr>
          <p:nvPr/>
        </p:nvCxnSpPr>
        <p:spPr>
          <a:xfrm>
            <a:off x="-575963" y="3321689"/>
            <a:ext cx="1044116" cy="1755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4" name="직선 연결선 373"/>
          <p:cNvCxnSpPr>
            <a:stCxn id="416" idx="2"/>
            <a:endCxn id="481" idx="2"/>
          </p:cNvCxnSpPr>
          <p:nvPr/>
        </p:nvCxnSpPr>
        <p:spPr>
          <a:xfrm>
            <a:off x="-794759" y="3285685"/>
            <a:ext cx="374509" cy="12324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421" idx="7"/>
          </p:cNvCxnSpPr>
          <p:nvPr/>
        </p:nvCxnSpPr>
        <p:spPr>
          <a:xfrm>
            <a:off x="-1179733" y="3255848"/>
            <a:ext cx="1435868" cy="2924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8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-769961" y="4465857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6" name="직선 연결선 375"/>
          <p:cNvCxnSpPr>
            <a:stCxn id="481" idx="2"/>
          </p:cNvCxnSpPr>
          <p:nvPr/>
        </p:nvCxnSpPr>
        <p:spPr>
          <a:xfrm>
            <a:off x="-420250" y="4518120"/>
            <a:ext cx="806695" cy="1117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1" name="직선 연결선 380"/>
          <p:cNvCxnSpPr>
            <a:stCxn id="420" idx="2"/>
            <a:endCxn id="492" idx="2"/>
          </p:cNvCxnSpPr>
          <p:nvPr/>
        </p:nvCxnSpPr>
        <p:spPr>
          <a:xfrm>
            <a:off x="-1431793" y="3281307"/>
            <a:ext cx="322517" cy="17050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9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24972">
            <a:off x="-1458987" y="4934076"/>
            <a:ext cx="402183" cy="4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9" name="직선 연결선 448"/>
          <p:cNvCxnSpPr>
            <a:stCxn id="492" idx="2"/>
          </p:cNvCxnSpPr>
          <p:nvPr/>
        </p:nvCxnSpPr>
        <p:spPr>
          <a:xfrm>
            <a:off x="-1109276" y="4986339"/>
            <a:ext cx="1509027" cy="17290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0" name="번개 469"/>
          <p:cNvSpPr/>
          <p:nvPr/>
        </p:nvSpPr>
        <p:spPr>
          <a:xfrm>
            <a:off x="3280463" y="422935"/>
            <a:ext cx="348400" cy="450073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</Words>
  <Application>Microsoft Office PowerPoint</Application>
  <PresentationFormat>화면 슬라이드 쇼(4:3)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최민정</dc:creator>
  <cp:lastModifiedBy>최민정</cp:lastModifiedBy>
  <cp:revision>14</cp:revision>
  <dcterms:created xsi:type="dcterms:W3CDTF">2016-04-18T09:00:34Z</dcterms:created>
  <dcterms:modified xsi:type="dcterms:W3CDTF">2016-04-18T11:41:22Z</dcterms:modified>
</cp:coreProperties>
</file>