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9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3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36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4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72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14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36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0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96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65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1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2C40B-9F89-483B-A6AF-7954C33CEF76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63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4230" y="605307"/>
            <a:ext cx="11565228" cy="45333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70748" y="1571217"/>
            <a:ext cx="1455312" cy="95303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음악 목록</a:t>
            </a:r>
            <a:endParaRPr lang="ko-KR" altLang="en-US"/>
          </a:p>
        </p:txBody>
      </p:sp>
      <p:sp>
        <p:nvSpPr>
          <p:cNvPr id="13" name="원통 12"/>
          <p:cNvSpPr/>
          <p:nvPr/>
        </p:nvSpPr>
        <p:spPr>
          <a:xfrm>
            <a:off x="7838408" y="1435992"/>
            <a:ext cx="1339403" cy="1171977"/>
          </a:xfrm>
          <a:prstGeom prst="ca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59968" y="1545463"/>
            <a:ext cx="1455312" cy="95303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노래 선택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49188" y="1545463"/>
            <a:ext cx="1455312" cy="95303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FFT</a:t>
            </a:r>
            <a:r>
              <a:rPr lang="ko-KR" altLang="en-US" smtClean="0"/>
              <a:t>변환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011719" y="1545463"/>
            <a:ext cx="1455312" cy="95303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노래 재생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838408" y="3193958"/>
            <a:ext cx="1455312" cy="95303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파일 전송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82210" y="3114538"/>
            <a:ext cx="3833070" cy="154761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14217" y="3815366"/>
            <a:ext cx="1123675" cy="62247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장치연결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233685" y="3815363"/>
            <a:ext cx="1130119" cy="62247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파일전송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459597" y="3815363"/>
            <a:ext cx="1130119" cy="62247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재생</a:t>
            </a:r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3987624" y="2498499"/>
            <a:ext cx="4354665" cy="373490"/>
            <a:chOff x="3987624" y="2498499"/>
            <a:chExt cx="4578440" cy="373490"/>
          </a:xfrm>
        </p:grpSpPr>
        <p:cxnSp>
          <p:nvCxnSpPr>
            <p:cNvPr id="46" name="꺾인 연결선 45"/>
            <p:cNvCxnSpPr>
              <a:stCxn id="14" idx="2"/>
            </p:cNvCxnSpPr>
            <p:nvPr/>
          </p:nvCxnSpPr>
          <p:spPr>
            <a:xfrm rot="16200000" flipH="1">
              <a:off x="6090099" y="396024"/>
              <a:ext cx="373490" cy="4578440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8566064" y="2607969"/>
              <a:ext cx="0" cy="2640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6" name="꺾인 연결선 55"/>
          <p:cNvCxnSpPr>
            <a:stCxn id="17" idx="0"/>
          </p:cNvCxnSpPr>
          <p:nvPr/>
        </p:nvCxnSpPr>
        <p:spPr>
          <a:xfrm rot="16200000" flipV="1">
            <a:off x="5579375" y="207269"/>
            <a:ext cx="206059" cy="576732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20" idx="0"/>
          </p:cNvCxnSpPr>
          <p:nvPr/>
        </p:nvCxnSpPr>
        <p:spPr>
          <a:xfrm flipH="1">
            <a:off x="2798745" y="2987899"/>
            <a:ext cx="2411" cy="8274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6" idx="2"/>
          </p:cNvCxnSpPr>
          <p:nvPr/>
        </p:nvCxnSpPr>
        <p:spPr>
          <a:xfrm rot="5400000">
            <a:off x="6251889" y="367849"/>
            <a:ext cx="2356836" cy="661813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4121239" y="4437838"/>
            <a:ext cx="0" cy="4174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14" idx="1"/>
          </p:cNvCxnSpPr>
          <p:nvPr/>
        </p:nvCxnSpPr>
        <p:spPr>
          <a:xfrm flipV="1">
            <a:off x="2426060" y="2021981"/>
            <a:ext cx="833908" cy="12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4728962" y="2034854"/>
            <a:ext cx="833908" cy="12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7013353" y="2009099"/>
            <a:ext cx="833908" cy="12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9177811" y="1973683"/>
            <a:ext cx="833908" cy="12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8770513" y="2607969"/>
            <a:ext cx="0" cy="585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V="1">
            <a:off x="6276844" y="4275777"/>
            <a:ext cx="0" cy="579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10" y="3687252"/>
            <a:ext cx="630709" cy="492326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785611" y="833089"/>
            <a:ext cx="3503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err="1" smtClean="0"/>
              <a:t>안드로이드</a:t>
            </a:r>
            <a:endParaRPr lang="ko-KR" altLang="en-US" sz="2800" b="1"/>
          </a:p>
        </p:txBody>
      </p:sp>
      <p:sp>
        <p:nvSpPr>
          <p:cNvPr id="80" name="TextBox 79"/>
          <p:cNvSpPr txBox="1"/>
          <p:nvPr/>
        </p:nvSpPr>
        <p:spPr>
          <a:xfrm>
            <a:off x="4796579" y="1646207"/>
            <a:ext cx="84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음악</a:t>
            </a:r>
            <a:endParaRPr lang="ko-KR" altLang="en-US" b="1"/>
          </a:p>
        </p:txBody>
      </p:sp>
      <p:sp>
        <p:nvSpPr>
          <p:cNvPr id="81" name="TextBox 80"/>
          <p:cNvSpPr txBox="1"/>
          <p:nvPr/>
        </p:nvSpPr>
        <p:spPr>
          <a:xfrm>
            <a:off x="4717707" y="2101329"/>
            <a:ext cx="84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READ</a:t>
            </a:r>
            <a:endParaRPr lang="ko-KR" altLang="en-US" b="1"/>
          </a:p>
        </p:txBody>
      </p:sp>
      <p:sp>
        <p:nvSpPr>
          <p:cNvPr id="82" name="TextBox 81"/>
          <p:cNvSpPr txBox="1"/>
          <p:nvPr/>
        </p:nvSpPr>
        <p:spPr>
          <a:xfrm>
            <a:off x="6885773" y="1688534"/>
            <a:ext cx="119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변환파일</a:t>
            </a:r>
            <a:endParaRPr lang="ko-KR" altLang="en-US" b="1"/>
          </a:p>
        </p:txBody>
      </p:sp>
      <p:sp>
        <p:nvSpPr>
          <p:cNvPr id="83" name="TextBox 82"/>
          <p:cNvSpPr txBox="1"/>
          <p:nvPr/>
        </p:nvSpPr>
        <p:spPr>
          <a:xfrm>
            <a:off x="7068896" y="2076175"/>
            <a:ext cx="68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저장</a:t>
            </a:r>
            <a:endParaRPr lang="ko-KR" altLang="en-US" b="1"/>
          </a:p>
        </p:txBody>
      </p:sp>
      <p:sp>
        <p:nvSpPr>
          <p:cNvPr id="84" name="TextBox 83"/>
          <p:cNvSpPr txBox="1"/>
          <p:nvPr/>
        </p:nvSpPr>
        <p:spPr>
          <a:xfrm>
            <a:off x="9259110" y="2059938"/>
            <a:ext cx="83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선택</a:t>
            </a:r>
            <a:endParaRPr lang="ko-KR" altLang="en-US" b="1"/>
          </a:p>
        </p:txBody>
      </p:sp>
      <p:sp>
        <p:nvSpPr>
          <p:cNvPr id="85" name="TextBox 84"/>
          <p:cNvSpPr txBox="1"/>
          <p:nvPr/>
        </p:nvSpPr>
        <p:spPr>
          <a:xfrm>
            <a:off x="9040170" y="1629089"/>
            <a:ext cx="119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변환파일</a:t>
            </a:r>
            <a:endParaRPr lang="ko-KR" altLang="en-US" b="1"/>
          </a:p>
        </p:txBody>
      </p:sp>
      <p:sp>
        <p:nvSpPr>
          <p:cNvPr id="86" name="TextBox 85"/>
          <p:cNvSpPr txBox="1"/>
          <p:nvPr/>
        </p:nvSpPr>
        <p:spPr>
          <a:xfrm>
            <a:off x="4879885" y="2537133"/>
            <a:ext cx="337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변환파일이 있는 경우</a:t>
            </a:r>
            <a:endParaRPr lang="ko-KR" altLang="en-US" b="1"/>
          </a:p>
        </p:txBody>
      </p:sp>
      <p:sp>
        <p:nvSpPr>
          <p:cNvPr id="87" name="TextBox 86"/>
          <p:cNvSpPr txBox="1"/>
          <p:nvPr/>
        </p:nvSpPr>
        <p:spPr>
          <a:xfrm>
            <a:off x="882209" y="3095672"/>
            <a:ext cx="3503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Bluetooth</a:t>
            </a:r>
            <a:endParaRPr lang="ko-KR" altLang="en-US" sz="2400" b="1"/>
          </a:p>
        </p:txBody>
      </p:sp>
      <p:sp>
        <p:nvSpPr>
          <p:cNvPr id="38" name="번개 37"/>
          <p:cNvSpPr/>
          <p:nvPr/>
        </p:nvSpPr>
        <p:spPr>
          <a:xfrm>
            <a:off x="2880990" y="4956696"/>
            <a:ext cx="348400" cy="450073"/>
          </a:xfrm>
          <a:prstGeom prst="lightningBol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87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25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유진아</dc:creator>
  <cp:lastModifiedBy>유진아</cp:lastModifiedBy>
  <cp:revision>6</cp:revision>
  <dcterms:created xsi:type="dcterms:W3CDTF">2016-04-18T09:50:17Z</dcterms:created>
  <dcterms:modified xsi:type="dcterms:W3CDTF">2016-04-18T11:58:35Z</dcterms:modified>
</cp:coreProperties>
</file>