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9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6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5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5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4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9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2EF6-949D-4D0A-9035-D2BA9CAC352F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06192" y="1839532"/>
            <a:ext cx="2112135" cy="2704563"/>
            <a:chOff x="3361387" y="1120462"/>
            <a:chExt cx="2112135" cy="2704563"/>
          </a:xfrm>
        </p:grpSpPr>
        <p:sp>
          <p:nvSpPr>
            <p:cNvPr id="4" name="직사각형 3"/>
            <p:cNvSpPr/>
            <p:nvPr/>
          </p:nvSpPr>
          <p:spPr>
            <a:xfrm>
              <a:off x="3361387" y="1120462"/>
              <a:ext cx="2112135" cy="27045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38282" y="1300766"/>
              <a:ext cx="1558344" cy="502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connecting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1503" y="2221605"/>
              <a:ext cx="1558344" cy="502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노래 찾기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8282" y="3142444"/>
              <a:ext cx="1558344" cy="502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FFT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저장소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488028" y="236112"/>
            <a:ext cx="2112135" cy="2704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69863" y="3599812"/>
            <a:ext cx="2112135" cy="2704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269863" y="223233"/>
            <a:ext cx="2112135" cy="2704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488028" y="631065"/>
            <a:ext cx="211213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88028" y="236112"/>
            <a:ext cx="21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sdcard</a:t>
            </a:r>
            <a:r>
              <a:rPr lang="en-US" altLang="ko-KR" dirty="0" smtClean="0"/>
              <a:t>/Music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88028" y="862885"/>
            <a:ext cx="211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사랑에빠져요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장범준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8028" y="1305785"/>
            <a:ext cx="211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너는나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나는너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지코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8027" y="1748685"/>
            <a:ext cx="211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Everytime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첸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3990302" y="2270974"/>
            <a:ext cx="1107583" cy="48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87917" y="631065"/>
            <a:ext cx="18760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너는나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나는너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지코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algn="ctr"/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파일이 </a:t>
            </a:r>
            <a:r>
              <a:rPr lang="en-US" altLang="ko-KR" sz="2000" dirty="0" smtClean="0"/>
              <a:t>FFT</a:t>
            </a:r>
          </a:p>
          <a:p>
            <a:pPr algn="ctr"/>
            <a:r>
              <a:rPr lang="ko-KR" altLang="en-US" sz="2000" dirty="0" err="1" smtClean="0"/>
              <a:t>변환중입니다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3488025" y="3599812"/>
            <a:ext cx="2112135" cy="2704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94089" y="4042712"/>
            <a:ext cx="1700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너는나</a:t>
            </a:r>
            <a:r>
              <a:rPr lang="ko-KR" altLang="en-US" sz="1600" dirty="0" smtClean="0"/>
              <a:t> 나는 너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지코</a:t>
            </a:r>
            <a:r>
              <a:rPr lang="en-US" altLang="ko-KR" sz="1600" dirty="0" smtClean="0"/>
              <a:t>.txt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사랑에 빠져요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장범준</a:t>
            </a:r>
            <a:r>
              <a:rPr lang="en-US" altLang="ko-KR" sz="1600" dirty="0" smtClean="0"/>
              <a:t>.txt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Everytime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첸</a:t>
            </a:r>
            <a:r>
              <a:rPr lang="en-US" altLang="ko-KR" sz="1600" dirty="0" smtClean="0"/>
              <a:t>.txt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387917" y="4050933"/>
            <a:ext cx="187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사랑에 빠져요</a:t>
            </a:r>
            <a:r>
              <a:rPr lang="en-US" altLang="ko-KR" dirty="0" smtClean="0"/>
              <a:t>-</a:t>
            </a:r>
            <a:r>
              <a:rPr lang="ko-KR" altLang="en-US" dirty="0" smtClean="0"/>
              <a:t>장범준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772137" y="5129328"/>
            <a:ext cx="1107583" cy="48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재생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6" idx="3"/>
            <a:endCxn id="10" idx="1"/>
          </p:cNvCxnSpPr>
          <p:nvPr/>
        </p:nvCxnSpPr>
        <p:spPr>
          <a:xfrm flipV="1">
            <a:off x="2544652" y="1588394"/>
            <a:ext cx="943376" cy="16034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3"/>
            <a:endCxn id="15" idx="1"/>
          </p:cNvCxnSpPr>
          <p:nvPr/>
        </p:nvCxnSpPr>
        <p:spPr>
          <a:xfrm flipV="1">
            <a:off x="5600163" y="1575515"/>
            <a:ext cx="669700" cy="128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3"/>
            <a:endCxn id="27" idx="1"/>
          </p:cNvCxnSpPr>
          <p:nvPr/>
        </p:nvCxnSpPr>
        <p:spPr>
          <a:xfrm>
            <a:off x="2541431" y="4112652"/>
            <a:ext cx="946594" cy="8394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600163" y="5077294"/>
            <a:ext cx="669700" cy="128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13796" y="1275009"/>
            <a:ext cx="2112135" cy="3058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42584" y="2356835"/>
            <a:ext cx="1854557" cy="17515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5342584" y="1742118"/>
            <a:ext cx="1854557" cy="5019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0008" y="2472745"/>
            <a:ext cx="1519707" cy="334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음악파일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5510007" y="3065173"/>
            <a:ext cx="1519707" cy="334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FFT</a:t>
            </a:r>
            <a:r>
              <a:rPr lang="ko-KR" altLang="en-US" sz="1600" dirty="0" smtClean="0"/>
              <a:t>변환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510006" y="3657601"/>
            <a:ext cx="1519707" cy="334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변환파일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269859" y="2791579"/>
            <a:ext cx="1" cy="2575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254827" y="3400023"/>
            <a:ext cx="1" cy="2575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7" idx="2"/>
          </p:cNvCxnSpPr>
          <p:nvPr/>
        </p:nvCxnSpPr>
        <p:spPr>
          <a:xfrm>
            <a:off x="7029713" y="3825026"/>
            <a:ext cx="12084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원통 16"/>
          <p:cNvSpPr/>
          <p:nvPr/>
        </p:nvSpPr>
        <p:spPr>
          <a:xfrm>
            <a:off x="8238174" y="3383841"/>
            <a:ext cx="850008" cy="88237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5929" y="3846752"/>
            <a:ext cx="91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변환파일 </a:t>
            </a:r>
            <a:endParaRPr lang="en-US" altLang="ko-KR" sz="1400" dirty="0" smtClean="0"/>
          </a:p>
          <a:p>
            <a:r>
              <a:rPr lang="en-US" altLang="ko-KR" sz="1400" dirty="0" smtClean="0"/>
              <a:t>DB</a:t>
            </a:r>
            <a:r>
              <a:rPr lang="ko-KR" altLang="en-US" sz="1400" dirty="0" smtClean="0"/>
              <a:t>저장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96201" y="1325631"/>
            <a:ext cx="11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스마트폰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1383406" y="1275009"/>
            <a:ext cx="2112135" cy="1352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880847" y="1325630"/>
            <a:ext cx="11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아두이노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1512193" y="1854890"/>
            <a:ext cx="1854557" cy="5019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</a:t>
            </a:r>
            <a:endParaRPr lang="ko-KR" altLang="en-US" dirty="0"/>
          </a:p>
        </p:txBody>
      </p:sp>
      <p:sp>
        <p:nvSpPr>
          <p:cNvPr id="25" name="실행 단추: 소리 24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6837868" y="1312931"/>
            <a:ext cx="383689" cy="369332"/>
          </a:xfrm>
          <a:prstGeom prst="actionButtonSou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90" y="3065172"/>
            <a:ext cx="2437363" cy="105173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1" idx="2"/>
            <a:endCxn id="26" idx="0"/>
          </p:cNvCxnSpPr>
          <p:nvPr/>
        </p:nvCxnSpPr>
        <p:spPr>
          <a:xfrm flipH="1">
            <a:off x="2436772" y="2627290"/>
            <a:ext cx="2702" cy="4378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2992633" y="1497597"/>
            <a:ext cx="2599194" cy="241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번개 28"/>
          <p:cNvSpPr/>
          <p:nvPr/>
        </p:nvSpPr>
        <p:spPr>
          <a:xfrm rot="21224430" flipH="1">
            <a:off x="4227259" y="1197462"/>
            <a:ext cx="363270" cy="60027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687652" y="1736530"/>
            <a:ext cx="136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유진아</dc:creator>
  <cp:lastModifiedBy>유진아</cp:lastModifiedBy>
  <cp:revision>5</cp:revision>
  <dcterms:created xsi:type="dcterms:W3CDTF">2016-03-28T12:54:17Z</dcterms:created>
  <dcterms:modified xsi:type="dcterms:W3CDTF">2016-03-28T13:33:42Z</dcterms:modified>
</cp:coreProperties>
</file>