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40B-9F89-483B-A6AF-7954C33CEF76}" type="datetimeFigureOut">
              <a:rPr lang="ko-KR" altLang="en-US" smtClean="0"/>
              <a:t>2016-10-23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89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40B-9F89-483B-A6AF-7954C33CEF76}" type="datetimeFigureOut">
              <a:rPr lang="ko-KR" altLang="en-US" smtClean="0"/>
              <a:t>2016-10-23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3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40B-9F89-483B-A6AF-7954C33CEF76}" type="datetimeFigureOut">
              <a:rPr lang="ko-KR" altLang="en-US" smtClean="0"/>
              <a:t>2016-10-23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36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40B-9F89-483B-A6AF-7954C33CEF76}" type="datetimeFigureOut">
              <a:rPr lang="ko-KR" altLang="en-US" smtClean="0"/>
              <a:t>2016-10-23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4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40B-9F89-483B-A6AF-7954C33CEF76}" type="datetimeFigureOut">
              <a:rPr lang="ko-KR" altLang="en-US" smtClean="0"/>
              <a:t>2016-10-23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72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40B-9F89-483B-A6AF-7954C33CEF76}" type="datetimeFigureOut">
              <a:rPr lang="ko-KR" altLang="en-US" smtClean="0"/>
              <a:t>2016-10-23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14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40B-9F89-483B-A6AF-7954C33CEF76}" type="datetimeFigureOut">
              <a:rPr lang="ko-KR" altLang="en-US" smtClean="0"/>
              <a:t>2016-10-23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36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40B-9F89-483B-A6AF-7954C33CEF76}" type="datetimeFigureOut">
              <a:rPr lang="ko-KR" altLang="en-US" smtClean="0"/>
              <a:t>2016-10-23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60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40B-9F89-483B-A6AF-7954C33CEF76}" type="datetimeFigureOut">
              <a:rPr lang="ko-KR" altLang="en-US" smtClean="0"/>
              <a:t>2016-10-23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96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40B-9F89-483B-A6AF-7954C33CEF76}" type="datetimeFigureOut">
              <a:rPr lang="ko-KR" altLang="en-US" smtClean="0"/>
              <a:t>2016-10-23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65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40B-9F89-483B-A6AF-7954C33CEF76}" type="datetimeFigureOut">
              <a:rPr lang="ko-KR" altLang="en-US" smtClean="0"/>
              <a:t>2016-10-23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1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2C40B-9F89-483B-A6AF-7954C33CEF76}" type="datetimeFigureOut">
              <a:rPr lang="ko-KR" altLang="en-US" smtClean="0"/>
              <a:t>2016-10-23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63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4230" y="605307"/>
            <a:ext cx="11565228" cy="45333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70748" y="1571217"/>
            <a:ext cx="1455312" cy="95303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음악 목록</a:t>
            </a:r>
          </a:p>
        </p:txBody>
      </p:sp>
      <p:sp>
        <p:nvSpPr>
          <p:cNvPr id="13" name="원통 12"/>
          <p:cNvSpPr/>
          <p:nvPr/>
        </p:nvSpPr>
        <p:spPr>
          <a:xfrm>
            <a:off x="7838408" y="1435992"/>
            <a:ext cx="1339403" cy="1171977"/>
          </a:xfrm>
          <a:prstGeom prst="ca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DB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59968" y="1545463"/>
            <a:ext cx="1455312" cy="95303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노래 선택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549188" y="1545463"/>
            <a:ext cx="1455312" cy="95303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FFT</a:t>
            </a:r>
            <a:r>
              <a:rPr lang="ko-KR" altLang="en-US"/>
              <a:t>변환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0011719" y="1545463"/>
            <a:ext cx="1455312" cy="95303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노래 재생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838408" y="3193958"/>
            <a:ext cx="1455312" cy="95303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파일 전송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82210" y="3114538"/>
            <a:ext cx="3833070" cy="154761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14217" y="3815366"/>
            <a:ext cx="1123675" cy="62247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장치연결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233685" y="3815363"/>
            <a:ext cx="1130119" cy="62247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파일전송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459597" y="3815363"/>
            <a:ext cx="1130119" cy="62247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재생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3987624" y="2498499"/>
            <a:ext cx="4354665" cy="373490"/>
            <a:chOff x="3987624" y="2498499"/>
            <a:chExt cx="4578440" cy="373490"/>
          </a:xfrm>
        </p:grpSpPr>
        <p:cxnSp>
          <p:nvCxnSpPr>
            <p:cNvPr id="46" name="꺾인 연결선 45"/>
            <p:cNvCxnSpPr>
              <a:stCxn id="14" idx="2"/>
            </p:cNvCxnSpPr>
            <p:nvPr/>
          </p:nvCxnSpPr>
          <p:spPr>
            <a:xfrm rot="16200000" flipH="1">
              <a:off x="6090099" y="396024"/>
              <a:ext cx="373490" cy="4578440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8566064" y="2607969"/>
              <a:ext cx="0" cy="2640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6" name="꺾인 연결선 55"/>
          <p:cNvCxnSpPr>
            <a:stCxn id="17" idx="0"/>
          </p:cNvCxnSpPr>
          <p:nvPr/>
        </p:nvCxnSpPr>
        <p:spPr>
          <a:xfrm rot="16200000" flipV="1">
            <a:off x="5579375" y="207269"/>
            <a:ext cx="206059" cy="576732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20" idx="0"/>
          </p:cNvCxnSpPr>
          <p:nvPr/>
        </p:nvCxnSpPr>
        <p:spPr>
          <a:xfrm flipH="1">
            <a:off x="2798745" y="2987899"/>
            <a:ext cx="2411" cy="8274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16" idx="2"/>
          </p:cNvCxnSpPr>
          <p:nvPr/>
        </p:nvCxnSpPr>
        <p:spPr>
          <a:xfrm rot="5400000">
            <a:off x="6251889" y="367849"/>
            <a:ext cx="2356836" cy="661813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4121239" y="4437838"/>
            <a:ext cx="0" cy="4174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14" idx="1"/>
          </p:cNvCxnSpPr>
          <p:nvPr/>
        </p:nvCxnSpPr>
        <p:spPr>
          <a:xfrm flipV="1">
            <a:off x="2426060" y="2021981"/>
            <a:ext cx="833908" cy="128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4728962" y="2034854"/>
            <a:ext cx="833908" cy="128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7013353" y="2009099"/>
            <a:ext cx="833908" cy="128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9177811" y="1973683"/>
            <a:ext cx="833908" cy="128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8770513" y="2607969"/>
            <a:ext cx="0" cy="5859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V="1">
            <a:off x="6276844" y="4275777"/>
            <a:ext cx="0" cy="5795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림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210" y="3687252"/>
            <a:ext cx="630709" cy="492326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785611" y="833089"/>
            <a:ext cx="3503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err="1"/>
              <a:t>안드로이드</a:t>
            </a:r>
            <a:endParaRPr lang="ko-KR" altLang="en-US" sz="2800" b="1"/>
          </a:p>
        </p:txBody>
      </p:sp>
      <p:sp>
        <p:nvSpPr>
          <p:cNvPr id="80" name="TextBox 79"/>
          <p:cNvSpPr txBox="1"/>
          <p:nvPr/>
        </p:nvSpPr>
        <p:spPr>
          <a:xfrm>
            <a:off x="4796579" y="1646207"/>
            <a:ext cx="84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음악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717707" y="2101329"/>
            <a:ext cx="84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READ</a:t>
            </a:r>
            <a:endParaRPr lang="ko-KR" altLang="en-US" b="1"/>
          </a:p>
        </p:txBody>
      </p:sp>
      <p:sp>
        <p:nvSpPr>
          <p:cNvPr id="82" name="TextBox 81"/>
          <p:cNvSpPr txBox="1"/>
          <p:nvPr/>
        </p:nvSpPr>
        <p:spPr>
          <a:xfrm>
            <a:off x="6885773" y="1688534"/>
            <a:ext cx="119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변환파일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068896" y="2076175"/>
            <a:ext cx="68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저장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259110" y="2059938"/>
            <a:ext cx="83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선택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040170" y="1629089"/>
            <a:ext cx="119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변환파일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79885" y="2537133"/>
            <a:ext cx="337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변환파일이 있는 경우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82209" y="3095672"/>
            <a:ext cx="3503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Bluetooth</a:t>
            </a:r>
            <a:endParaRPr lang="ko-KR" altLang="en-US" sz="2400" b="1"/>
          </a:p>
        </p:txBody>
      </p:sp>
      <p:sp>
        <p:nvSpPr>
          <p:cNvPr id="38" name="번개 37"/>
          <p:cNvSpPr/>
          <p:nvPr/>
        </p:nvSpPr>
        <p:spPr>
          <a:xfrm>
            <a:off x="2880990" y="4956696"/>
            <a:ext cx="348400" cy="450073"/>
          </a:xfrm>
          <a:prstGeom prst="lightningBol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87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682580" y="489397"/>
            <a:ext cx="10457646" cy="40826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088264" y="3348508"/>
            <a:ext cx="9420897" cy="1017431"/>
          </a:xfrm>
          <a:prstGeom prst="rect">
            <a:avLst/>
          </a:prstGeom>
          <a:solidFill>
            <a:srgbClr val="CC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카드 1"/>
          <p:cNvSpPr/>
          <p:nvPr/>
        </p:nvSpPr>
        <p:spPr>
          <a:xfrm>
            <a:off x="1210614" y="798492"/>
            <a:ext cx="1378039" cy="631065"/>
          </a:xfrm>
          <a:prstGeom prst="flowChartPunchedCar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SD</a:t>
            </a:r>
            <a:r>
              <a:rPr lang="ko-KR" altLang="en-US"/>
              <a:t>카드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10614" y="1754478"/>
            <a:ext cx="1378039" cy="6310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재생화면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705359" y="798490"/>
            <a:ext cx="1378039" cy="6310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음악목록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200104" y="798490"/>
            <a:ext cx="1378039" cy="6310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노래선택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873544" y="798490"/>
            <a:ext cx="1378039" cy="631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FFT</a:t>
            </a:r>
            <a:r>
              <a:rPr lang="ko-KR" altLang="en-US"/>
              <a:t>변환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873544" y="3553931"/>
            <a:ext cx="1435992" cy="64611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배열값전송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569835" y="3553931"/>
            <a:ext cx="1534731" cy="6461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FFT</a:t>
            </a:r>
            <a:r>
              <a:rPr lang="ko-KR" altLang="en-US"/>
              <a:t>전송완료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51932" y="3546138"/>
            <a:ext cx="1295401" cy="64611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장치연결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705359" y="1754478"/>
            <a:ext cx="1378039" cy="6310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SET =1</a:t>
            </a:r>
            <a:endParaRPr lang="ko-KR" altLang="en-US"/>
          </a:p>
        </p:txBody>
      </p:sp>
      <p:sp>
        <p:nvSpPr>
          <p:cNvPr id="16" name="순서도: 판단 15"/>
          <p:cNvSpPr/>
          <p:nvPr/>
        </p:nvSpPr>
        <p:spPr>
          <a:xfrm>
            <a:off x="1088264" y="2639632"/>
            <a:ext cx="1622738" cy="531235"/>
          </a:xfrm>
          <a:prstGeom prst="flowChartDecisi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SET=1</a:t>
            </a:r>
            <a:endParaRPr lang="ko-KR" altLang="en-US" sz="1600"/>
          </a:p>
        </p:txBody>
      </p:sp>
      <p:sp>
        <p:nvSpPr>
          <p:cNvPr id="20" name="직사각형 19"/>
          <p:cNvSpPr/>
          <p:nvPr/>
        </p:nvSpPr>
        <p:spPr>
          <a:xfrm>
            <a:off x="3185120" y="3553931"/>
            <a:ext cx="1030308" cy="64611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START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512448" y="3541187"/>
            <a:ext cx="1030307" cy="64611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PAUSE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185120" y="2590152"/>
            <a:ext cx="1030308" cy="64611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재생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537122" y="2602896"/>
            <a:ext cx="1030308" cy="64611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중지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356834" y="4871164"/>
            <a:ext cx="8783392" cy="17485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891794" y="5188113"/>
            <a:ext cx="1534731" cy="41778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배열값 </a:t>
            </a:r>
            <a:r>
              <a:rPr lang="en-US" altLang="ko-KR"/>
              <a:t>read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873544" y="5972210"/>
            <a:ext cx="1534731" cy="41778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배열값 복사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69835" y="5972209"/>
            <a:ext cx="1669426" cy="41778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전송완료신호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547333" y="4984124"/>
            <a:ext cx="3776194" cy="145792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/>
              <a:t>for(i=n;i&lt;600;i++){</a:t>
            </a:r>
          </a:p>
          <a:p>
            <a:r>
              <a:rPr lang="en-US" altLang="ko-KR" sz="1600"/>
              <a:t>  for(j=0;j&lt;5;j++){</a:t>
            </a:r>
          </a:p>
          <a:p>
            <a:r>
              <a:rPr lang="en-US" altLang="ko-KR" sz="1600"/>
              <a:t>   if(array[i][j]==1) turn on(red);</a:t>
            </a:r>
          </a:p>
          <a:p>
            <a:r>
              <a:rPr lang="en-US" altLang="ko-KR" sz="1600"/>
              <a:t>  else if(arrary[i][j]==2) turn on(green);</a:t>
            </a:r>
          </a:p>
          <a:p>
            <a:r>
              <a:rPr lang="en-US" altLang="ko-KR" sz="1600"/>
              <a:t>  else turn on(blue); }}</a:t>
            </a:r>
            <a:endParaRPr lang="ko-KR" altLang="en-US" sz="1600"/>
          </a:p>
        </p:txBody>
      </p:sp>
      <p:sp>
        <p:nvSpPr>
          <p:cNvPr id="33" name="직사각형 32"/>
          <p:cNvSpPr/>
          <p:nvPr/>
        </p:nvSpPr>
        <p:spPr>
          <a:xfrm>
            <a:off x="6569835" y="5190032"/>
            <a:ext cx="1669426" cy="41778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장치연결</a:t>
            </a:r>
          </a:p>
        </p:txBody>
      </p:sp>
      <p:cxnSp>
        <p:nvCxnSpPr>
          <p:cNvPr id="4" name="직선 화살표 연결선 3"/>
          <p:cNvCxnSpPr>
            <a:stCxn id="2" idx="3"/>
            <a:endCxn id="9" idx="1"/>
          </p:cNvCxnSpPr>
          <p:nvPr/>
        </p:nvCxnSpPr>
        <p:spPr>
          <a:xfrm flipV="1">
            <a:off x="2588653" y="1114023"/>
            <a:ext cx="1116706" cy="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5083398" y="1110803"/>
            <a:ext cx="1116706" cy="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11" idx="1"/>
          </p:cNvCxnSpPr>
          <p:nvPr/>
        </p:nvCxnSpPr>
        <p:spPr>
          <a:xfrm>
            <a:off x="7578143" y="1101703"/>
            <a:ext cx="1295401" cy="1231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2"/>
            <a:endCxn id="12" idx="0"/>
          </p:cNvCxnSpPr>
          <p:nvPr/>
        </p:nvCxnSpPr>
        <p:spPr>
          <a:xfrm>
            <a:off x="9562564" y="1429554"/>
            <a:ext cx="28976" cy="212437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" idx="2"/>
            <a:endCxn id="8" idx="0"/>
          </p:cNvCxnSpPr>
          <p:nvPr/>
        </p:nvCxnSpPr>
        <p:spPr>
          <a:xfrm>
            <a:off x="1899634" y="1429557"/>
            <a:ext cx="0" cy="32492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8" idx="2"/>
            <a:endCxn id="16" idx="0"/>
          </p:cNvCxnSpPr>
          <p:nvPr/>
        </p:nvCxnSpPr>
        <p:spPr>
          <a:xfrm flipH="1">
            <a:off x="1899633" y="2385542"/>
            <a:ext cx="1" cy="25409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6" idx="3"/>
            <a:endCxn id="24" idx="1"/>
          </p:cNvCxnSpPr>
          <p:nvPr/>
        </p:nvCxnSpPr>
        <p:spPr>
          <a:xfrm>
            <a:off x="2711002" y="2905250"/>
            <a:ext cx="474118" cy="795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4" idx="3"/>
          </p:cNvCxnSpPr>
          <p:nvPr/>
        </p:nvCxnSpPr>
        <p:spPr>
          <a:xfrm flipV="1">
            <a:off x="4215428" y="2905249"/>
            <a:ext cx="331172" cy="79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24" idx="2"/>
            <a:endCxn id="20" idx="0"/>
          </p:cNvCxnSpPr>
          <p:nvPr/>
        </p:nvCxnSpPr>
        <p:spPr>
          <a:xfrm>
            <a:off x="3700274" y="3236263"/>
            <a:ext cx="0" cy="31766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052276" y="3236263"/>
            <a:ext cx="0" cy="31766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3" idx="0"/>
            <a:endCxn id="15" idx="3"/>
          </p:cNvCxnSpPr>
          <p:nvPr/>
        </p:nvCxnSpPr>
        <p:spPr>
          <a:xfrm rot="16200000" flipV="1">
            <a:off x="5468340" y="1685069"/>
            <a:ext cx="1483921" cy="2253803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748565" y="758911"/>
            <a:ext cx="83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.</a:t>
            </a:r>
            <a:r>
              <a:rPr lang="en-US" altLang="ko-KR" sz="1600" b="1"/>
              <a:t>mp3</a:t>
            </a:r>
            <a:endParaRPr lang="ko-KR" altLang="en-US" sz="1600" b="1"/>
          </a:p>
        </p:txBody>
      </p:sp>
      <p:sp>
        <p:nvSpPr>
          <p:cNvPr id="56" name="TextBox 55"/>
          <p:cNvSpPr txBox="1"/>
          <p:nvPr/>
        </p:nvSpPr>
        <p:spPr>
          <a:xfrm>
            <a:off x="2774325" y="1103577"/>
            <a:ext cx="86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read</a:t>
            </a:r>
            <a:endParaRPr lang="ko-KR" altLang="en-US" b="1"/>
          </a:p>
        </p:txBody>
      </p:sp>
      <p:sp>
        <p:nvSpPr>
          <p:cNvPr id="57" name="TextBox 56"/>
          <p:cNvSpPr txBox="1"/>
          <p:nvPr/>
        </p:nvSpPr>
        <p:spPr>
          <a:xfrm>
            <a:off x="7578143" y="798490"/>
            <a:ext cx="129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.mp3 read</a:t>
            </a:r>
            <a:endParaRPr lang="ko-KR" altLang="en-US" b="1"/>
          </a:p>
        </p:txBody>
      </p:sp>
      <p:sp>
        <p:nvSpPr>
          <p:cNvPr id="58" name="TextBox 57"/>
          <p:cNvSpPr txBox="1"/>
          <p:nvPr/>
        </p:nvSpPr>
        <p:spPr>
          <a:xfrm>
            <a:off x="7767433" y="1146217"/>
            <a:ext cx="1222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SET=0</a:t>
            </a:r>
            <a:endParaRPr lang="ko-KR" altLang="en-US" sz="1600" b="1"/>
          </a:p>
        </p:txBody>
      </p:sp>
      <p:sp>
        <p:nvSpPr>
          <p:cNvPr id="60" name="TextBox 59"/>
          <p:cNvSpPr txBox="1"/>
          <p:nvPr/>
        </p:nvSpPr>
        <p:spPr>
          <a:xfrm>
            <a:off x="9468669" y="1993301"/>
            <a:ext cx="182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int arr[600][6]</a:t>
            </a:r>
          </a:p>
          <a:p>
            <a:pPr algn="ctr"/>
            <a:r>
              <a:rPr lang="ko-KR" altLang="en-US" b="1"/>
              <a:t>동적할당</a:t>
            </a:r>
          </a:p>
        </p:txBody>
      </p:sp>
      <p:cxnSp>
        <p:nvCxnSpPr>
          <p:cNvPr id="65" name="꺾인 연결선 64"/>
          <p:cNvCxnSpPr>
            <a:stCxn id="15" idx="1"/>
          </p:cNvCxnSpPr>
          <p:nvPr/>
        </p:nvCxnSpPr>
        <p:spPr>
          <a:xfrm rot="10800000" flipV="1">
            <a:off x="1899633" y="2070010"/>
            <a:ext cx="1805727" cy="421732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6" idx="1"/>
          </p:cNvCxnSpPr>
          <p:nvPr/>
        </p:nvCxnSpPr>
        <p:spPr>
          <a:xfrm rot="10800000">
            <a:off x="869324" y="558632"/>
            <a:ext cx="218940" cy="2346618"/>
          </a:xfrm>
          <a:prstGeom prst="bentConnector2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endCxn id="11" idx="0"/>
          </p:cNvCxnSpPr>
          <p:nvPr/>
        </p:nvCxnSpPr>
        <p:spPr>
          <a:xfrm>
            <a:off x="869324" y="558632"/>
            <a:ext cx="8693240" cy="239858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03128" y="2645908"/>
            <a:ext cx="515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NO</a:t>
            </a:r>
            <a:endParaRPr lang="ko-KR" altLang="en-US" sz="1200" b="1"/>
          </a:p>
        </p:txBody>
      </p:sp>
      <p:sp>
        <p:nvSpPr>
          <p:cNvPr id="79" name="TextBox 78"/>
          <p:cNvSpPr txBox="1"/>
          <p:nvPr/>
        </p:nvSpPr>
        <p:spPr>
          <a:xfrm>
            <a:off x="2691285" y="2894478"/>
            <a:ext cx="523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YES</a:t>
            </a:r>
            <a:endParaRPr lang="ko-KR" altLang="en-US" sz="1200" b="1"/>
          </a:p>
        </p:txBody>
      </p:sp>
      <p:cxnSp>
        <p:nvCxnSpPr>
          <p:cNvPr id="85" name="직선 화살표 연결선 84"/>
          <p:cNvCxnSpPr>
            <a:stCxn id="20" idx="2"/>
          </p:cNvCxnSpPr>
          <p:nvPr/>
        </p:nvCxnSpPr>
        <p:spPr>
          <a:xfrm>
            <a:off x="3700274" y="4200042"/>
            <a:ext cx="0" cy="78408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5027601" y="4200042"/>
            <a:ext cx="0" cy="78408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12" idx="2"/>
          </p:cNvCxnSpPr>
          <p:nvPr/>
        </p:nvCxnSpPr>
        <p:spPr>
          <a:xfrm>
            <a:off x="9591540" y="4200045"/>
            <a:ext cx="0" cy="98806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29" idx="1"/>
            <a:endCxn id="30" idx="3"/>
          </p:cNvCxnSpPr>
          <p:nvPr/>
        </p:nvCxnSpPr>
        <p:spPr>
          <a:xfrm flipH="1" flipV="1">
            <a:off x="8239261" y="6181102"/>
            <a:ext cx="634283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4" idx="2"/>
          </p:cNvCxnSpPr>
          <p:nvPr/>
        </p:nvCxnSpPr>
        <p:spPr>
          <a:xfrm rot="16200000" flipH="1">
            <a:off x="4375284" y="1716598"/>
            <a:ext cx="553613" cy="5504915"/>
          </a:xfrm>
          <a:prstGeom prst="bentConnector2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33" idx="0"/>
          </p:cNvCxnSpPr>
          <p:nvPr/>
        </p:nvCxnSpPr>
        <p:spPr>
          <a:xfrm>
            <a:off x="7404548" y="4749031"/>
            <a:ext cx="0" cy="44100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endCxn id="29" idx="0"/>
          </p:cNvCxnSpPr>
          <p:nvPr/>
        </p:nvCxnSpPr>
        <p:spPr>
          <a:xfrm>
            <a:off x="9640909" y="5644438"/>
            <a:ext cx="1" cy="32777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30" idx="0"/>
          </p:cNvCxnSpPr>
          <p:nvPr/>
        </p:nvCxnSpPr>
        <p:spPr>
          <a:xfrm rot="5400000" flipH="1" flipV="1">
            <a:off x="7884203" y="5370844"/>
            <a:ext cx="121710" cy="1081021"/>
          </a:xfrm>
          <a:prstGeom prst="bentConnector2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endCxn id="13" idx="3"/>
          </p:cNvCxnSpPr>
          <p:nvPr/>
        </p:nvCxnSpPr>
        <p:spPr>
          <a:xfrm rot="16200000" flipV="1">
            <a:off x="7309211" y="4672344"/>
            <a:ext cx="1971715" cy="381003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1" name="그림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8" y="5202823"/>
            <a:ext cx="2003467" cy="864510"/>
          </a:xfrm>
          <a:prstGeom prst="rect">
            <a:avLst/>
          </a:prstGeom>
        </p:spPr>
      </p:pic>
      <p:cxnSp>
        <p:nvCxnSpPr>
          <p:cNvPr id="113" name="직선 화살표 연결선 112"/>
          <p:cNvCxnSpPr>
            <a:stCxn id="31" idx="1"/>
          </p:cNvCxnSpPr>
          <p:nvPr/>
        </p:nvCxnSpPr>
        <p:spPr>
          <a:xfrm flipH="1" flipV="1">
            <a:off x="2061029" y="5713087"/>
            <a:ext cx="486304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015704" y="3198836"/>
            <a:ext cx="79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n=0</a:t>
            </a:r>
            <a:endParaRPr lang="ko-KR" altLang="en-US" b="1"/>
          </a:p>
        </p:txBody>
      </p:sp>
      <p:sp>
        <p:nvSpPr>
          <p:cNvPr id="118" name="TextBox 117"/>
          <p:cNvSpPr txBox="1"/>
          <p:nvPr/>
        </p:nvSpPr>
        <p:spPr>
          <a:xfrm>
            <a:off x="9640909" y="4550605"/>
            <a:ext cx="165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int arr[600][6]</a:t>
            </a:r>
            <a:endParaRPr lang="ko-KR" altLang="en-US" b="1"/>
          </a:p>
        </p:txBody>
      </p:sp>
      <p:sp>
        <p:nvSpPr>
          <p:cNvPr id="119" name="TextBox 118"/>
          <p:cNvSpPr txBox="1"/>
          <p:nvPr/>
        </p:nvSpPr>
        <p:spPr>
          <a:xfrm>
            <a:off x="10407338" y="5674641"/>
            <a:ext cx="14657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int array[600][6] </a:t>
            </a:r>
          </a:p>
          <a:p>
            <a:r>
              <a:rPr lang="ko-KR" altLang="en-US" sz="1600" b="1"/>
              <a:t>동적할당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899632" y="1396383"/>
            <a:ext cx="87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.mp3</a:t>
            </a:r>
            <a:endParaRPr lang="ko-KR" altLang="en-US" b="1"/>
          </a:p>
        </p:txBody>
      </p:sp>
      <p:sp>
        <p:nvSpPr>
          <p:cNvPr id="124" name="직사각형 123"/>
          <p:cNvSpPr/>
          <p:nvPr/>
        </p:nvSpPr>
        <p:spPr>
          <a:xfrm>
            <a:off x="5883098" y="2588661"/>
            <a:ext cx="1030308" cy="64611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다시시작</a:t>
            </a:r>
          </a:p>
        </p:txBody>
      </p:sp>
      <p:cxnSp>
        <p:nvCxnSpPr>
          <p:cNvPr id="125" name="직선 화살표 연결선 124"/>
          <p:cNvCxnSpPr/>
          <p:nvPr/>
        </p:nvCxnSpPr>
        <p:spPr>
          <a:xfrm flipV="1">
            <a:off x="5561205" y="2918679"/>
            <a:ext cx="331172" cy="79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 flipV="1">
            <a:off x="6200104" y="3249007"/>
            <a:ext cx="0" cy="172052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641751" y="3782626"/>
            <a:ext cx="72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a=n</a:t>
            </a:r>
            <a:endParaRPr lang="ko-KR" altLang="en-US" b="1"/>
          </a:p>
        </p:txBody>
      </p:sp>
      <p:cxnSp>
        <p:nvCxnSpPr>
          <p:cNvPr id="142" name="꺾인 연결선 141"/>
          <p:cNvCxnSpPr/>
          <p:nvPr/>
        </p:nvCxnSpPr>
        <p:spPr>
          <a:xfrm rot="10800000" flipV="1">
            <a:off x="4025900" y="3234772"/>
            <a:ext cx="2032000" cy="125266"/>
          </a:xfrm>
          <a:prstGeom prst="bentConnector3">
            <a:avLst>
              <a:gd name="adj1" fmla="val 291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4025900" y="3344865"/>
            <a:ext cx="0" cy="23283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4089717" y="3250962"/>
            <a:ext cx="67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n=a</a:t>
            </a:r>
            <a:endParaRPr lang="ko-KR" altLang="en-US" b="1"/>
          </a:p>
        </p:txBody>
      </p:sp>
      <p:cxnSp>
        <p:nvCxnSpPr>
          <p:cNvPr id="150" name="꺾인 연결선 149"/>
          <p:cNvCxnSpPr>
            <a:stCxn id="24" idx="0"/>
          </p:cNvCxnSpPr>
          <p:nvPr/>
        </p:nvCxnSpPr>
        <p:spPr>
          <a:xfrm rot="5400000" flipH="1" flipV="1">
            <a:off x="5863638" y="349224"/>
            <a:ext cx="77565" cy="4404292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1" name="실행 단추: 소리 150">
            <a:hlinkClick r:id="" action="ppaction://noaction" highlightClick="1">
              <a:snd r:embed="rId3" name="applause.wav"/>
            </a:hlinkClick>
          </p:cNvPr>
          <p:cNvSpPr/>
          <p:nvPr/>
        </p:nvSpPr>
        <p:spPr>
          <a:xfrm>
            <a:off x="8163737" y="2263901"/>
            <a:ext cx="644889" cy="573097"/>
          </a:xfrm>
          <a:prstGeom prst="actionButtonSou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51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684033" y="168906"/>
            <a:ext cx="10156245" cy="51142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109478" y="232874"/>
            <a:ext cx="1378039" cy="6310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음악목록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116058" y="1263932"/>
            <a:ext cx="1378039" cy="6310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노래선택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116058" y="2292062"/>
            <a:ext cx="1378039" cy="631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재생화면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77676" y="5482606"/>
            <a:ext cx="7578428" cy="12397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425" y="5656980"/>
            <a:ext cx="2003467" cy="864510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6952344" y="1335939"/>
            <a:ext cx="972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Music</a:t>
            </a:r>
            <a:r>
              <a:rPr lang="ko-KR" altLang="en-US" b="1"/>
              <a:t>폴더 내</a:t>
            </a:r>
            <a:endParaRPr lang="en-US" altLang="ko-KR" b="1"/>
          </a:p>
          <a:p>
            <a:pPr algn="ctr"/>
            <a:r>
              <a:rPr lang="en-US" altLang="ko-KR" b="1"/>
              <a:t>.mp3</a:t>
            </a:r>
          </a:p>
          <a:p>
            <a:pPr algn="ctr"/>
            <a:r>
              <a:rPr lang="en-US" altLang="ko-KR" b="1"/>
              <a:t>read</a:t>
            </a:r>
            <a:endParaRPr lang="ko-KR" altLang="en-US" b="1"/>
          </a:p>
        </p:txBody>
      </p:sp>
      <p:sp>
        <p:nvSpPr>
          <p:cNvPr id="3" name="타원 2"/>
          <p:cNvSpPr/>
          <p:nvPr/>
        </p:nvSpPr>
        <p:spPr>
          <a:xfrm>
            <a:off x="927236" y="232874"/>
            <a:ext cx="1472249" cy="630823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앱 실행</a:t>
            </a:r>
          </a:p>
        </p:txBody>
      </p:sp>
      <p:sp>
        <p:nvSpPr>
          <p:cNvPr id="72" name="순서도: 판단 71"/>
          <p:cNvSpPr/>
          <p:nvPr/>
        </p:nvSpPr>
        <p:spPr>
          <a:xfrm>
            <a:off x="2893595" y="186279"/>
            <a:ext cx="1925672" cy="71911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3" name="직사각형 72"/>
          <p:cNvSpPr/>
          <p:nvPr/>
        </p:nvSpPr>
        <p:spPr>
          <a:xfrm>
            <a:off x="5313377" y="232874"/>
            <a:ext cx="1378039" cy="6310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Connect to</a:t>
            </a:r>
          </a:p>
          <a:p>
            <a:pPr algn="ctr"/>
            <a:r>
              <a:rPr lang="en-US" altLang="ko-KR"/>
              <a:t>device</a:t>
            </a:r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3167411" y="1301889"/>
            <a:ext cx="1378039" cy="6310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블루투스</a:t>
            </a:r>
            <a:endParaRPr lang="en-US" altLang="ko-KR"/>
          </a:p>
          <a:p>
            <a:pPr algn="ctr"/>
            <a:r>
              <a:rPr lang="ko-KR" altLang="en-US"/>
              <a:t>승인 요청</a:t>
            </a:r>
          </a:p>
        </p:txBody>
      </p:sp>
      <p:sp>
        <p:nvSpPr>
          <p:cNvPr id="76" name="순서도: 판단 75"/>
          <p:cNvSpPr/>
          <p:nvPr/>
        </p:nvSpPr>
        <p:spPr>
          <a:xfrm>
            <a:off x="2912598" y="2329454"/>
            <a:ext cx="1925672" cy="71911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승인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5341653" y="1301325"/>
            <a:ext cx="1378039" cy="6310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페어링된 </a:t>
            </a:r>
            <a:endParaRPr lang="en-US" altLang="ko-KR"/>
          </a:p>
          <a:p>
            <a:pPr algn="ctr"/>
            <a:r>
              <a:rPr lang="ko-KR" altLang="en-US"/>
              <a:t>기기목록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318917" y="2373476"/>
            <a:ext cx="1378039" cy="6310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HC-06</a:t>
            </a:r>
            <a:r>
              <a:rPr lang="ko-KR" altLang="en-US"/>
              <a:t>선택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5313376" y="3447190"/>
            <a:ext cx="1378039" cy="6310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연결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7096270" y="3409799"/>
            <a:ext cx="1030308" cy="64611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중지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8289922" y="3396547"/>
            <a:ext cx="1030308" cy="64611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재생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9473050" y="3408986"/>
            <a:ext cx="1030308" cy="64611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일시정지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8256104" y="4485307"/>
            <a:ext cx="1378039" cy="631064"/>
          </a:xfrm>
          <a:prstGeom prst="rect">
            <a:avLst/>
          </a:prstGeom>
          <a:solidFill>
            <a:srgbClr val="CC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FFT</a:t>
            </a:r>
            <a:r>
              <a:rPr lang="ko-KR" altLang="en-US"/>
              <a:t>변환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5847757" y="4485307"/>
            <a:ext cx="1378039" cy="631064"/>
          </a:xfrm>
          <a:prstGeom prst="rect">
            <a:avLst/>
          </a:prstGeom>
          <a:solidFill>
            <a:srgbClr val="CC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Write( )</a:t>
            </a:r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927236" y="5786955"/>
            <a:ext cx="1378039" cy="631064"/>
          </a:xfrm>
          <a:prstGeom prst="rect">
            <a:avLst/>
          </a:prstGeom>
          <a:solidFill>
            <a:srgbClr val="CC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Read( )</a:t>
            </a:r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3777870" y="5786955"/>
            <a:ext cx="1378039" cy="631064"/>
          </a:xfrm>
          <a:prstGeom prst="rect">
            <a:avLst/>
          </a:prstGeom>
          <a:solidFill>
            <a:srgbClr val="CC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조명색지정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5943784" y="5786955"/>
            <a:ext cx="1951270" cy="631064"/>
          </a:xfrm>
          <a:prstGeom prst="rect">
            <a:avLst/>
          </a:prstGeom>
          <a:solidFill>
            <a:srgbClr val="CC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digitalWrite</a:t>
            </a:r>
          </a:p>
          <a:p>
            <a:pPr algn="ctr"/>
            <a:r>
              <a:rPr lang="en-US" altLang="ko-KR"/>
              <a:t>(HIGH)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09770" y="360302"/>
            <a:ext cx="1235680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Bluetooth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/>
          <p:cNvCxnSpPr>
            <a:stCxn id="3" idx="6"/>
            <a:endCxn id="72" idx="1"/>
          </p:cNvCxnSpPr>
          <p:nvPr/>
        </p:nvCxnSpPr>
        <p:spPr>
          <a:xfrm flipV="1">
            <a:off x="2399485" y="545834"/>
            <a:ext cx="494110" cy="24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V="1">
            <a:off x="4819266" y="543380"/>
            <a:ext cx="494110" cy="24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856431" y="918641"/>
            <a:ext cx="0" cy="396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>
            <a:off x="3888733" y="1932389"/>
            <a:ext cx="0" cy="396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6002395" y="891572"/>
            <a:ext cx="0" cy="396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6002395" y="1969228"/>
            <a:ext cx="0" cy="396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>
            <a:off x="6002395" y="3049878"/>
            <a:ext cx="0" cy="396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>
            <a:off x="8805076" y="867432"/>
            <a:ext cx="0" cy="396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>
            <a:off x="3856431" y="905389"/>
            <a:ext cx="0" cy="396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>
            <a:off x="8798498" y="1894997"/>
            <a:ext cx="0" cy="396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8818425" y="2956560"/>
            <a:ext cx="0" cy="396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89" idx="1"/>
          </p:cNvCxnSpPr>
          <p:nvPr/>
        </p:nvCxnSpPr>
        <p:spPr>
          <a:xfrm flipH="1">
            <a:off x="7225796" y="4800839"/>
            <a:ext cx="10303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2305275" y="6128991"/>
            <a:ext cx="14725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endCxn id="93" idx="1"/>
          </p:cNvCxnSpPr>
          <p:nvPr/>
        </p:nvCxnSpPr>
        <p:spPr>
          <a:xfrm>
            <a:off x="5155909" y="6102487"/>
            <a:ext cx="787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93" idx="3"/>
            <a:endCxn id="111" idx="1"/>
          </p:cNvCxnSpPr>
          <p:nvPr/>
        </p:nvCxnSpPr>
        <p:spPr>
          <a:xfrm flipV="1">
            <a:off x="7895054" y="6089235"/>
            <a:ext cx="923371" cy="13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82" idx="3"/>
          </p:cNvCxnSpPr>
          <p:nvPr/>
        </p:nvCxnSpPr>
        <p:spPr>
          <a:xfrm flipV="1">
            <a:off x="6691415" y="3756994"/>
            <a:ext cx="228004" cy="5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endCxn id="9" idx="1"/>
          </p:cNvCxnSpPr>
          <p:nvPr/>
        </p:nvCxnSpPr>
        <p:spPr>
          <a:xfrm rot="5400000" flipH="1" flipV="1">
            <a:off x="5903934" y="1563892"/>
            <a:ext cx="3221029" cy="119006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endCxn id="83" idx="0"/>
          </p:cNvCxnSpPr>
          <p:nvPr/>
        </p:nvCxnSpPr>
        <p:spPr>
          <a:xfrm>
            <a:off x="7611424" y="2629605"/>
            <a:ext cx="0" cy="780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11" idx="1"/>
          </p:cNvCxnSpPr>
          <p:nvPr/>
        </p:nvCxnSpPr>
        <p:spPr>
          <a:xfrm flipH="1">
            <a:off x="7621679" y="2607594"/>
            <a:ext cx="4943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 flipH="1">
            <a:off x="9994536" y="2603665"/>
            <a:ext cx="0" cy="780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9504617" y="2607594"/>
            <a:ext cx="4943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>
            <a:off x="8818425" y="4055097"/>
            <a:ext cx="0" cy="396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/>
          <p:nvPr/>
        </p:nvCxnSpPr>
        <p:spPr>
          <a:xfrm flipV="1">
            <a:off x="9199875" y="4047000"/>
            <a:ext cx="282" cy="298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/>
          <p:nvPr/>
        </p:nvCxnSpPr>
        <p:spPr>
          <a:xfrm flipV="1">
            <a:off x="10029361" y="4038001"/>
            <a:ext cx="282" cy="298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flipH="1">
            <a:off x="9181782" y="4345234"/>
            <a:ext cx="8475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/>
          <p:nvPr/>
        </p:nvCxnSpPr>
        <p:spPr>
          <a:xfrm flipV="1">
            <a:off x="7756975" y="2726019"/>
            <a:ext cx="378438" cy="3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>
            <a:off x="7756975" y="2752840"/>
            <a:ext cx="0" cy="6561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>
            <a:stCxn id="90" idx="1"/>
          </p:cNvCxnSpPr>
          <p:nvPr/>
        </p:nvCxnSpPr>
        <p:spPr>
          <a:xfrm flipH="1">
            <a:off x="1616255" y="4800839"/>
            <a:ext cx="4231502" cy="383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>
            <a:endCxn id="91" idx="0"/>
          </p:cNvCxnSpPr>
          <p:nvPr/>
        </p:nvCxnSpPr>
        <p:spPr>
          <a:xfrm>
            <a:off x="1616255" y="4839197"/>
            <a:ext cx="1" cy="9477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/>
          <p:nvPr/>
        </p:nvCxnSpPr>
        <p:spPr>
          <a:xfrm flipH="1" flipV="1">
            <a:off x="5018993" y="574600"/>
            <a:ext cx="7104" cy="21396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/>
          <p:nvPr/>
        </p:nvCxnSpPr>
        <p:spPr>
          <a:xfrm flipV="1">
            <a:off x="4819266" y="2696022"/>
            <a:ext cx="241466" cy="77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직선 연결선 187"/>
          <p:cNvCxnSpPr>
            <a:stCxn id="76" idx="2"/>
          </p:cNvCxnSpPr>
          <p:nvPr/>
        </p:nvCxnSpPr>
        <p:spPr>
          <a:xfrm>
            <a:off x="3875434" y="3048564"/>
            <a:ext cx="0" cy="5004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 flipH="1">
            <a:off x="2646540" y="3562288"/>
            <a:ext cx="12421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/>
          <p:nvPr/>
        </p:nvCxnSpPr>
        <p:spPr>
          <a:xfrm flipV="1">
            <a:off x="2646540" y="574600"/>
            <a:ext cx="0" cy="2974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4643904" y="141270"/>
            <a:ext cx="75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on</a:t>
            </a:r>
            <a:endParaRPr lang="ko-KR" altLang="en-US" b="1"/>
          </a:p>
        </p:txBody>
      </p:sp>
      <p:sp>
        <p:nvSpPr>
          <p:cNvPr id="194" name="TextBox 193"/>
          <p:cNvSpPr txBox="1"/>
          <p:nvPr/>
        </p:nvSpPr>
        <p:spPr>
          <a:xfrm>
            <a:off x="3751605" y="862347"/>
            <a:ext cx="75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off</a:t>
            </a:r>
            <a:endParaRPr lang="ko-KR" altLang="en-US" b="1"/>
          </a:p>
        </p:txBody>
      </p:sp>
      <p:sp>
        <p:nvSpPr>
          <p:cNvPr id="195" name="TextBox 194"/>
          <p:cNvSpPr txBox="1"/>
          <p:nvPr/>
        </p:nvSpPr>
        <p:spPr>
          <a:xfrm>
            <a:off x="4427115" y="2265114"/>
            <a:ext cx="75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yes</a:t>
            </a:r>
            <a:endParaRPr lang="ko-KR" altLang="en-US" b="1"/>
          </a:p>
        </p:txBody>
      </p:sp>
      <p:sp>
        <p:nvSpPr>
          <p:cNvPr id="196" name="TextBox 195"/>
          <p:cNvSpPr txBox="1"/>
          <p:nvPr/>
        </p:nvSpPr>
        <p:spPr>
          <a:xfrm>
            <a:off x="3747692" y="3064607"/>
            <a:ext cx="75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no</a:t>
            </a:r>
            <a:endParaRPr lang="ko-KR" altLang="en-US" b="1"/>
          </a:p>
        </p:txBody>
      </p:sp>
      <p:sp>
        <p:nvSpPr>
          <p:cNvPr id="197" name="TextBox 196"/>
          <p:cNvSpPr txBox="1"/>
          <p:nvPr/>
        </p:nvSpPr>
        <p:spPr>
          <a:xfrm>
            <a:off x="1491848" y="1945973"/>
            <a:ext cx="1200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연결 </a:t>
            </a:r>
            <a:endParaRPr lang="en-US" altLang="ko-KR" b="1"/>
          </a:p>
          <a:p>
            <a:pPr algn="ctr"/>
            <a:r>
              <a:rPr lang="ko-KR" altLang="en-US" b="1"/>
              <a:t>다시시도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2441449" y="5767040"/>
            <a:ext cx="1200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db</a:t>
            </a:r>
            <a:r>
              <a:rPr lang="ko-KR" altLang="en-US" b="1"/>
              <a:t>값에</a:t>
            </a:r>
            <a:endParaRPr lang="en-US" altLang="ko-KR" b="1"/>
          </a:p>
          <a:p>
            <a:pPr algn="ctr"/>
            <a:r>
              <a:rPr lang="ko-KR" altLang="en-US" b="1"/>
              <a:t>따라</a:t>
            </a:r>
          </a:p>
        </p:txBody>
      </p:sp>
    </p:spTree>
    <p:extLst>
      <p:ext uri="{BB962C8B-B14F-4D97-AF65-F5344CB8AC3E}">
        <p14:creationId xmlns:p14="http://schemas.microsoft.com/office/powerpoint/2010/main" val="117834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163</Words>
  <Application>Microsoft Office PowerPoint</Application>
  <PresentationFormat>와이드스크린</PresentationFormat>
  <Paragraphs>91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유진아</dc:creator>
  <cp:lastModifiedBy>유진아</cp:lastModifiedBy>
  <cp:revision>30</cp:revision>
  <dcterms:created xsi:type="dcterms:W3CDTF">2016-04-18T09:50:17Z</dcterms:created>
  <dcterms:modified xsi:type="dcterms:W3CDTF">2016-10-22T19:10:10Z</dcterms:modified>
</cp:coreProperties>
</file>