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9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3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6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4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72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14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3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60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6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5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1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2C40B-9F89-483B-A6AF-7954C33CEF76}" type="datetimeFigureOut">
              <a:rPr lang="ko-KR" altLang="en-US" smtClean="0"/>
              <a:t>2016-04-26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DB4A3-D2B2-4176-B1B2-41D14420E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63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30" y="605307"/>
            <a:ext cx="11565228" cy="45333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0748" y="1571217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음악 목록</a:t>
            </a:r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7838408" y="1435992"/>
            <a:ext cx="1339403" cy="1171977"/>
          </a:xfrm>
          <a:prstGeom prst="can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DB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5996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 선택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49188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011719" y="1545463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 재생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838408" y="3193958"/>
            <a:ext cx="1455312" cy="953036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 전송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82210" y="3114538"/>
            <a:ext cx="3833070" cy="154761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14217" y="3815366"/>
            <a:ext cx="1123675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장치연결</a:t>
            </a: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33685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파일전송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459597" y="3815363"/>
            <a:ext cx="1130119" cy="62247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3987624" y="2498499"/>
            <a:ext cx="4354665" cy="373490"/>
            <a:chOff x="3987624" y="2498499"/>
            <a:chExt cx="4578440" cy="373490"/>
          </a:xfrm>
        </p:grpSpPr>
        <p:cxnSp>
          <p:nvCxnSpPr>
            <p:cNvPr id="46" name="꺾인 연결선 45"/>
            <p:cNvCxnSpPr>
              <a:stCxn id="14" idx="2"/>
            </p:cNvCxnSpPr>
            <p:nvPr/>
          </p:nvCxnSpPr>
          <p:spPr>
            <a:xfrm rot="16200000" flipH="1">
              <a:off x="6090099" y="396024"/>
              <a:ext cx="373490" cy="4578440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8566064" y="2607969"/>
              <a:ext cx="0" cy="2640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꺾인 연결선 55"/>
          <p:cNvCxnSpPr>
            <a:stCxn id="17" idx="0"/>
          </p:cNvCxnSpPr>
          <p:nvPr/>
        </p:nvCxnSpPr>
        <p:spPr>
          <a:xfrm rot="16200000" flipV="1">
            <a:off x="5579375" y="207269"/>
            <a:ext cx="206059" cy="5767320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20" idx="0"/>
          </p:cNvCxnSpPr>
          <p:nvPr/>
        </p:nvCxnSpPr>
        <p:spPr>
          <a:xfrm flipH="1">
            <a:off x="2798745" y="2987899"/>
            <a:ext cx="2411" cy="827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16" idx="2"/>
          </p:cNvCxnSpPr>
          <p:nvPr/>
        </p:nvCxnSpPr>
        <p:spPr>
          <a:xfrm rot="5400000">
            <a:off x="6251889" y="367849"/>
            <a:ext cx="2356836" cy="661813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flipV="1">
            <a:off x="4121239" y="4437838"/>
            <a:ext cx="0" cy="417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4" idx="1"/>
          </p:cNvCxnSpPr>
          <p:nvPr/>
        </p:nvCxnSpPr>
        <p:spPr>
          <a:xfrm flipV="1">
            <a:off x="2426060" y="2021981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4728962" y="2034854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7013353" y="2009099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9177811" y="1973683"/>
            <a:ext cx="833908" cy="128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8770513" y="2607969"/>
            <a:ext cx="0" cy="585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V="1">
            <a:off x="6276844" y="4275777"/>
            <a:ext cx="0" cy="579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0" y="3687252"/>
            <a:ext cx="630709" cy="492326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785611" y="833089"/>
            <a:ext cx="350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err="1" smtClean="0"/>
              <a:t>안드로이드</a:t>
            </a:r>
            <a:endParaRPr lang="ko-KR" altLang="en-US" sz="2800" b="1"/>
          </a:p>
        </p:txBody>
      </p:sp>
      <p:sp>
        <p:nvSpPr>
          <p:cNvPr id="80" name="TextBox 79"/>
          <p:cNvSpPr txBox="1"/>
          <p:nvPr/>
        </p:nvSpPr>
        <p:spPr>
          <a:xfrm>
            <a:off x="4796579" y="1646207"/>
            <a:ext cx="84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음악</a:t>
            </a:r>
            <a:endParaRPr lang="ko-KR" altLang="en-US" b="1"/>
          </a:p>
        </p:txBody>
      </p:sp>
      <p:sp>
        <p:nvSpPr>
          <p:cNvPr id="81" name="TextBox 80"/>
          <p:cNvSpPr txBox="1"/>
          <p:nvPr/>
        </p:nvSpPr>
        <p:spPr>
          <a:xfrm>
            <a:off x="4717707" y="2101329"/>
            <a:ext cx="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READ</a:t>
            </a:r>
            <a:endParaRPr lang="ko-KR" altLang="en-US" b="1"/>
          </a:p>
        </p:txBody>
      </p:sp>
      <p:sp>
        <p:nvSpPr>
          <p:cNvPr id="82" name="TextBox 81"/>
          <p:cNvSpPr txBox="1"/>
          <p:nvPr/>
        </p:nvSpPr>
        <p:spPr>
          <a:xfrm>
            <a:off x="6885773" y="1688534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</a:t>
            </a:r>
            <a:endParaRPr lang="ko-KR" altLang="en-US" b="1"/>
          </a:p>
        </p:txBody>
      </p:sp>
      <p:sp>
        <p:nvSpPr>
          <p:cNvPr id="83" name="TextBox 82"/>
          <p:cNvSpPr txBox="1"/>
          <p:nvPr/>
        </p:nvSpPr>
        <p:spPr>
          <a:xfrm>
            <a:off x="7068896" y="2076175"/>
            <a:ext cx="688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저장</a:t>
            </a:r>
            <a:endParaRPr lang="ko-KR" altLang="en-US" b="1"/>
          </a:p>
        </p:txBody>
      </p:sp>
      <p:sp>
        <p:nvSpPr>
          <p:cNvPr id="84" name="TextBox 83"/>
          <p:cNvSpPr txBox="1"/>
          <p:nvPr/>
        </p:nvSpPr>
        <p:spPr>
          <a:xfrm>
            <a:off x="9259110" y="2059938"/>
            <a:ext cx="83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선택</a:t>
            </a:r>
            <a:endParaRPr lang="ko-KR" altLang="en-US" b="1"/>
          </a:p>
        </p:txBody>
      </p:sp>
      <p:sp>
        <p:nvSpPr>
          <p:cNvPr id="85" name="TextBox 84"/>
          <p:cNvSpPr txBox="1"/>
          <p:nvPr/>
        </p:nvSpPr>
        <p:spPr>
          <a:xfrm>
            <a:off x="9040170" y="1629089"/>
            <a:ext cx="1190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</a:t>
            </a:r>
            <a:endParaRPr lang="ko-KR" altLang="en-US" b="1"/>
          </a:p>
        </p:txBody>
      </p:sp>
      <p:sp>
        <p:nvSpPr>
          <p:cNvPr id="86" name="TextBox 85"/>
          <p:cNvSpPr txBox="1"/>
          <p:nvPr/>
        </p:nvSpPr>
        <p:spPr>
          <a:xfrm>
            <a:off x="4879885" y="2537133"/>
            <a:ext cx="337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변환파일이 있는 경우</a:t>
            </a:r>
            <a:endParaRPr lang="ko-KR" altLang="en-US" b="1"/>
          </a:p>
        </p:txBody>
      </p:sp>
      <p:sp>
        <p:nvSpPr>
          <p:cNvPr id="87" name="TextBox 86"/>
          <p:cNvSpPr txBox="1"/>
          <p:nvPr/>
        </p:nvSpPr>
        <p:spPr>
          <a:xfrm>
            <a:off x="882209" y="3095672"/>
            <a:ext cx="350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/>
              <a:t>Bluetooth</a:t>
            </a:r>
            <a:endParaRPr lang="ko-KR" altLang="en-US" sz="2400" b="1"/>
          </a:p>
        </p:txBody>
      </p:sp>
      <p:sp>
        <p:nvSpPr>
          <p:cNvPr id="38" name="번개 37"/>
          <p:cNvSpPr/>
          <p:nvPr/>
        </p:nvSpPr>
        <p:spPr>
          <a:xfrm>
            <a:off x="2880990" y="4956696"/>
            <a:ext cx="348400" cy="450073"/>
          </a:xfrm>
          <a:prstGeom prst="lightningBol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87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759854" y="142720"/>
            <a:ext cx="10380372" cy="44035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088264" y="3348508"/>
            <a:ext cx="9420897" cy="10174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카드 1"/>
          <p:cNvSpPr/>
          <p:nvPr/>
        </p:nvSpPr>
        <p:spPr>
          <a:xfrm>
            <a:off x="1210614" y="798492"/>
            <a:ext cx="1378039" cy="631065"/>
          </a:xfrm>
          <a:prstGeom prst="flowChartPunchedCar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SD</a:t>
            </a:r>
            <a:r>
              <a:rPr lang="ko-KR" altLang="en-US" smtClean="0"/>
              <a:t>카드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10614" y="1754478"/>
            <a:ext cx="1378039" cy="63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재생화면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05359" y="798490"/>
            <a:ext cx="1378039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음악목록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00104" y="798490"/>
            <a:ext cx="1378039" cy="631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노래선택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873544" y="798490"/>
            <a:ext cx="1378039" cy="63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변환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873544" y="3553931"/>
            <a:ext cx="1435992" cy="646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배열값전송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569835" y="3553931"/>
            <a:ext cx="1534731" cy="646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FFT</a:t>
            </a:r>
            <a:r>
              <a:rPr lang="ko-KR" altLang="en-US" smtClean="0"/>
              <a:t>전송완료</a:t>
            </a: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1932" y="3546138"/>
            <a:ext cx="1295401" cy="6461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장치연결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705359" y="1754478"/>
            <a:ext cx="1378039" cy="631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SET =1</a:t>
            </a:r>
            <a:endParaRPr lang="ko-KR" altLang="en-US"/>
          </a:p>
        </p:txBody>
      </p:sp>
      <p:sp>
        <p:nvSpPr>
          <p:cNvPr id="16" name="순서도: 판단 15"/>
          <p:cNvSpPr/>
          <p:nvPr/>
        </p:nvSpPr>
        <p:spPr>
          <a:xfrm>
            <a:off x="1088264" y="2639632"/>
            <a:ext cx="1622738" cy="53123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SET=1</a:t>
            </a:r>
            <a:endParaRPr lang="ko-KR" altLang="en-US" sz="1600"/>
          </a:p>
        </p:txBody>
      </p:sp>
      <p:sp>
        <p:nvSpPr>
          <p:cNvPr id="20" name="직사각형 19"/>
          <p:cNvSpPr/>
          <p:nvPr/>
        </p:nvSpPr>
        <p:spPr>
          <a:xfrm>
            <a:off x="3185120" y="3553931"/>
            <a:ext cx="1030308" cy="646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START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770550" y="3553931"/>
            <a:ext cx="1030307" cy="646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PAUSE</a:t>
            </a: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185120" y="2590152"/>
            <a:ext cx="1030308" cy="646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재생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770549" y="2590152"/>
            <a:ext cx="1030308" cy="646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중지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356834" y="4871164"/>
            <a:ext cx="8783392" cy="1748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870323" y="5386364"/>
            <a:ext cx="1534731" cy="4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배열값 </a:t>
            </a:r>
            <a:r>
              <a:rPr lang="en-US" altLang="ko-KR" smtClean="0"/>
              <a:t>read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870323" y="5972211"/>
            <a:ext cx="1534731" cy="4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배열값 복사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548364" y="5691849"/>
            <a:ext cx="1669426" cy="41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전송완료신호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547333" y="4984124"/>
            <a:ext cx="3776194" cy="1457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smtClean="0"/>
              <a:t>for(i=n;i&lt;600;i++){</a:t>
            </a:r>
          </a:p>
          <a:p>
            <a:r>
              <a:rPr lang="en-US" altLang="ko-KR" sz="1600" smtClean="0"/>
              <a:t>  for(j=0;j&lt;5;j++){</a:t>
            </a:r>
          </a:p>
          <a:p>
            <a:r>
              <a:rPr lang="en-US" altLang="ko-KR" sz="1600" smtClean="0"/>
              <a:t>   if(array[i][j]==1) turn on(red);</a:t>
            </a:r>
          </a:p>
          <a:p>
            <a:r>
              <a:rPr lang="en-US" altLang="ko-KR" sz="1600"/>
              <a:t> </a:t>
            </a:r>
            <a:r>
              <a:rPr lang="en-US" altLang="ko-KR" sz="1600" smtClean="0"/>
              <a:t> else if(arrary[i][j]==2) turn on(green);</a:t>
            </a:r>
          </a:p>
          <a:p>
            <a:r>
              <a:rPr lang="en-US" altLang="ko-KR" sz="1600" smtClean="0"/>
              <a:t>  else turn on(blue); }}</a:t>
            </a:r>
            <a:endParaRPr lang="ko-KR" altLang="en-US" sz="1600"/>
          </a:p>
        </p:txBody>
      </p:sp>
      <p:sp>
        <p:nvSpPr>
          <p:cNvPr id="32" name="폭발 1 31"/>
          <p:cNvSpPr/>
          <p:nvPr/>
        </p:nvSpPr>
        <p:spPr>
          <a:xfrm>
            <a:off x="480808" y="5188113"/>
            <a:ext cx="1223493" cy="1096779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81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유진아</dc:creator>
  <cp:lastModifiedBy>유진아</cp:lastModifiedBy>
  <cp:revision>16</cp:revision>
  <dcterms:created xsi:type="dcterms:W3CDTF">2016-04-18T09:50:17Z</dcterms:created>
  <dcterms:modified xsi:type="dcterms:W3CDTF">2016-04-26T07:54:16Z</dcterms:modified>
</cp:coreProperties>
</file>