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8E4-5CB0-EF48-B4C4-AB81551D1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A8AF-C166-6340-97F5-CACAF736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691B-93CD-1547-8FAC-1F86DB4B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B21C-B96B-8A40-BD1B-50F242DA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AB71-5401-C041-868A-6743C76F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1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FFE-42EB-BF4E-AF19-7DEFF35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CA160-AAA7-1B41-9648-699DB45CC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3FE8-93D0-3040-8F01-03FE5703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8B9F-D1DB-B843-9E44-90AB97D6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9DEE-B1E6-A04E-94FC-CC6D8E8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AB7EF-8022-3744-9A0E-F49528FA5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13F6-80EA-D04A-B884-04809A86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53CD-94DD-A948-B6C7-8A13FF1E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C414-A877-8344-A987-867161DA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C368-415C-B445-AD37-0E903699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19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AF8-8F92-264F-9D78-92F64951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9E6A-0D4B-1B46-982A-19CBA9FE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7F57-AD50-8148-9387-E2833973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0816-A0F3-8441-AB3D-BCAE356A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7F12-744B-F441-8300-8B1EB7F9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1EF-D0D2-294D-991F-9E8483B7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C789-F4C9-B542-888E-0BDD7A5AD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B09B-DEFF-9F4A-85F1-A0A6D770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CE5A-75E0-994C-889C-56B28273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FC03-55D1-2648-999C-FDF19AA1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0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7D39-FEBE-3748-9317-8A50231D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5C65-7069-0241-8D5E-4B76B9626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953D1-D8F8-4B4D-B090-EB809F98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B0130-9600-6D44-9C63-FBE5A72A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4DBEA-346D-2B4E-B4E1-D2A8F23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CD77-B968-664B-A600-185A080A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6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ED7D-3457-9743-8ACB-F4B959C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359AF-B8F3-DD4E-B533-7E76A9F04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4433B-6AEE-DA4C-9367-D84D15691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2CCB-606C-D140-B841-C7317268A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CA654-170D-AE43-BDEE-7EE23C5B5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2DDF9-C0D9-8A45-8D0E-5147542B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23B4-FAC9-5943-9F01-40D6AA99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9B3BA-E0EF-A04B-B472-2436CF09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6D8D-51B8-F645-8004-6FA1C287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52C17-C25C-394E-96A9-B45E95AE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2165-BC2B-0848-B4C4-549E1351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C2AF-6151-5245-AEEE-1B5F923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843BF-3418-DC48-9B81-50CF550C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ED861-E4FB-5A41-9062-CECB7346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F5881-1975-E64A-AD9B-92408674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96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067E-2D47-F948-9BF4-EAE91E24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BD08-A0D0-9543-85E2-B79C45DD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61513-CAAF-F141-A8D6-BD287CF8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C64D-DF4E-394C-AC85-A05C430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034FC-2DA6-D748-92D5-F542BDC8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5AA9C-6DAB-314C-98AB-86378716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3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3B48-1CF6-414A-916A-B95235CD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31D85-9AD8-DD4F-BB5E-AD9FFB9E7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1518F-3BD1-B34E-A116-4A6CA3791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C7DEE-48BF-D24C-B58A-2E3D5D18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2DEE-862D-404A-A677-6D8C1DF3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3D68-ACF6-A048-A5DE-C9F4D4E7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2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19B5-F1CB-7A44-9870-20D94A27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732A-841C-E14E-980B-F2D813AA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F587-07C5-5F4C-AAB7-FE14930CA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78BD-B9C1-0B4E-B012-069CDBC478B2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FA52-FB91-404A-9517-79E4E3FC4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479C-A1FE-9448-A1C9-D0DCB8EC9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6D02-8CE2-4441-A6BB-CAEB55C747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D0230-BF4F-664E-A791-B7494022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47" y="1773044"/>
            <a:ext cx="3897351" cy="2598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7FA9D-EBC3-6B4B-9C6C-F09D9A5E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747" y="1773044"/>
            <a:ext cx="3897351" cy="2598234"/>
          </a:xfrm>
          <a:prstGeom prst="rect">
            <a:avLst/>
          </a:prstGeom>
        </p:spPr>
      </p:pic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5337BB8C-F736-A04A-8839-B9D2154F68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7872" y="1412486"/>
            <a:ext cx="1" cy="1962615"/>
          </a:xfrm>
          <a:prstGeom prst="curvedConnector3">
            <a:avLst>
              <a:gd name="adj1" fmla="val -228600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11EEE950-07F4-BB4B-90F0-9BB61D8C8D8A}"/>
              </a:ext>
            </a:extLst>
          </p:cNvPr>
          <p:cNvCxnSpPr>
            <a:cxnSpLocks/>
          </p:cNvCxnSpPr>
          <p:nvPr/>
        </p:nvCxnSpPr>
        <p:spPr>
          <a:xfrm rot="5400000" flipH="1">
            <a:off x="6307871" y="2471853"/>
            <a:ext cx="1" cy="1962615"/>
          </a:xfrm>
          <a:prstGeom prst="curvedConnector3">
            <a:avLst>
              <a:gd name="adj1" fmla="val -228600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2020-04-16T14:04:36Z</dcterms:created>
  <dcterms:modified xsi:type="dcterms:W3CDTF">2020-04-16T14:16:41Z</dcterms:modified>
</cp:coreProperties>
</file>