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FlightBid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Main Features and Functionalities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Search</a:t>
            </a:r>
          </a:p>
          <a:p>
            <a:pPr/>
            <a:r>
              <a:t>Bidding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Benefits of the application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3484" indent="-443484" defTabSz="566674">
              <a:spcBef>
                <a:spcPts val="4000"/>
              </a:spcBef>
              <a:defRPr sz="3686"/>
            </a:pPr>
            <a:r>
              <a:t>Users can potentially get cheap flight tickets, thus potentially increasing brand loyalty towards SIA.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SIA can choose which flights to put up for bidding.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SIA can sell off ‘stray’ tickets.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SIA can gather information on which flights are more popular (those that have high bidding prices).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