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7" r:id="rId5"/>
    <p:sldId id="281" r:id="rId7"/>
    <p:sldId id="300" r:id="rId8"/>
    <p:sldId id="295" r:id="rId9"/>
    <p:sldId id="296" r:id="rId10"/>
    <p:sldId id="297" r:id="rId11"/>
    <p:sldId id="285" r:id="rId12"/>
    <p:sldId id="287" r:id="rId13"/>
    <p:sldId id="288" r:id="rId14"/>
    <p:sldId id="289" r:id="rId15"/>
    <p:sldId id="290" r:id="rId16"/>
    <p:sldId id="286" r:id="rId17"/>
    <p:sldId id="302" r:id="rId18"/>
    <p:sldId id="258" r:id="rId19"/>
    <p:sldId id="283" r:id="rId20"/>
    <p:sldId id="298" r:id="rId21"/>
    <p:sldId id="321" r:id="rId22"/>
    <p:sldId id="299" r:id="rId23"/>
    <p:sldId id="294" r:id="rId24"/>
    <p:sldId id="271" r:id="rId25"/>
    <p:sldId id="303" r:id="rId26"/>
    <p:sldId id="273" r:id="rId27"/>
    <p:sldId id="25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6"/>
    <p:restoredTop sz="95988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A2CF-F1A5-5745-8CCB-5CDFB04649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49E4-DAA6-674D-84E5-AA32286FED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首页：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主标题</a:t>
            </a:r>
            <a:r>
              <a:rPr kumimoji="1" lang="en-US" altLang="zh-CN" dirty="0"/>
              <a:t>】</a:t>
            </a:r>
            <a:endParaRPr kumimoji="1" lang="en-US" altLang="zh-CN" dirty="0"/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48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颜色：白色</a:t>
            </a:r>
            <a:endParaRPr kumimoji="1" lang="en-US" altLang="zh-CN" dirty="0"/>
          </a:p>
          <a:p>
            <a:r>
              <a:rPr kumimoji="1" lang="zh-CN" altLang="en-US" dirty="0"/>
              <a:t>特效：加粗，外部阴影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副标题</a:t>
            </a:r>
            <a:r>
              <a:rPr kumimoji="1" lang="en-US" altLang="zh-CN" dirty="0"/>
              <a:t>】</a:t>
            </a:r>
            <a:endParaRPr kumimoji="1" lang="en-US" altLang="zh-CN" dirty="0"/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颜色：白色</a:t>
            </a:r>
            <a:endParaRPr kumimoji="1" lang="en-US" altLang="zh-CN" dirty="0"/>
          </a:p>
          <a:p>
            <a:r>
              <a:rPr kumimoji="1" lang="zh-CN" altLang="en-US" dirty="0"/>
              <a:t>特效：加粗，外部阴影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34C55-1166-C94F-ADC1-41D4A9830C98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目录页：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目录标题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48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颜色：白色</a:t>
            </a:r>
            <a:endParaRPr kumimoji="1" lang="en-US" altLang="zh-CN" dirty="0"/>
          </a:p>
          <a:p>
            <a:r>
              <a:rPr kumimoji="1" lang="zh-CN" altLang="en-US" dirty="0"/>
              <a:t>特效：加粗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目录英文标题</a:t>
            </a:r>
            <a:r>
              <a:rPr kumimoji="1" lang="en-US" altLang="zh-CN" dirty="0"/>
              <a:t>】</a:t>
            </a:r>
            <a:endParaRPr lang="en-US" altLang="zh-CN" dirty="0"/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颜色：白色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细分目录</a:t>
            </a:r>
            <a:r>
              <a:rPr kumimoji="1" lang="en-US" altLang="zh-CN" dirty="0"/>
              <a:t>】</a:t>
            </a:r>
            <a:endParaRPr kumimoji="1" lang="en-US" altLang="zh-CN" dirty="0"/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40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</a:t>
            </a:r>
            <a:r>
              <a:rPr kumimoji="1" lang="en-US" altLang="zh-CN" dirty="0"/>
              <a:t>LOGO</a:t>
            </a:r>
            <a:r>
              <a:rPr kumimoji="1" lang="zh-CN" altLang="en-US" dirty="0"/>
              <a:t>标准色（青色，强调颜色文字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34C55-1166-C94F-ADC1-41D4A9830C9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kumimoji="1" lang="zh-CN" altLang="en-US" dirty="0"/>
              <a:t>封底页</a:t>
            </a:r>
            <a:endParaRPr kumimoji="1" lang="en-US" altLang="zh-CN" dirty="0"/>
          </a:p>
          <a:p>
            <a:pPr>
              <a:lnSpc>
                <a:spcPct val="135000"/>
              </a:lnSpc>
            </a:pPr>
            <a:r>
              <a:rPr kumimoji="1" lang="en-US" altLang="zh-CN" dirty="0"/>
              <a:t>【Slogan】</a:t>
            </a:r>
            <a:endParaRPr kumimoji="1" lang="en-US" altLang="zh-CN" dirty="0"/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字体：</a:t>
            </a:r>
            <a:r>
              <a:rPr lang="en-US" altLang="zh-CN" dirty="0"/>
              <a:t>Arial</a:t>
            </a:r>
            <a:endParaRPr lang="en-US" altLang="zh-CN" dirty="0"/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大小：</a:t>
            </a:r>
            <a:r>
              <a:rPr lang="en-US" altLang="zh-CN" dirty="0"/>
              <a:t>40</a:t>
            </a:r>
            <a:r>
              <a:rPr lang="zh-CN" altLang="en-US" dirty="0"/>
              <a:t>号</a:t>
            </a:r>
            <a:endParaRPr lang="zh-CN" altLang="en-US" dirty="0"/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颜色：白色</a:t>
            </a:r>
            <a:endParaRPr lang="zh-CN" altLang="en-US" dirty="0"/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特效：加粗，外部阴影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使命</a:t>
            </a:r>
            <a:r>
              <a:rPr lang="en-US" altLang="zh-CN" dirty="0"/>
              <a:t>】</a:t>
            </a:r>
            <a:endParaRPr lang="en-US" altLang="zh-CN" dirty="0"/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字体：微软雅黑</a:t>
            </a:r>
            <a:endParaRPr lang="zh-CN" altLang="en-US" dirty="0"/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大小：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zh-CN" altLang="en-US" dirty="0"/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颜色：白色</a:t>
            </a:r>
            <a:endParaRPr lang="zh-CN" altLang="en-US" dirty="0"/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特效：加粗，外部阴影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34C55-1166-C94F-ADC1-41D4A9830C98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906"/>
          </a:xfrm>
          <a:prstGeom prst="rect">
            <a:avLst/>
          </a:prstGeom>
        </p:spPr>
      </p:pic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0"/>
            <a:ext cx="7972425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526583" y="1927276"/>
            <a:ext cx="9827217" cy="1059603"/>
          </a:xfrm>
        </p:spPr>
        <p:txBody>
          <a:bodyPr anchor="b">
            <a:noAutofit/>
          </a:bodyPr>
          <a:lstStyle>
            <a:lvl1pPr algn="l">
              <a:lnSpc>
                <a:spcPct val="125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1526583" y="3024928"/>
            <a:ext cx="4334359" cy="44302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 flipH="1">
            <a:off x="8630430" y="5204741"/>
            <a:ext cx="1945054" cy="1673165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7157634" y="5027301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7383978" y="5824832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3932237" cy="5826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zh-CN" altLang="en-US" dirty="0"/>
              <a:t>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765300"/>
            <a:ext cx="3932237" cy="41036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平行四边形 37"/>
          <p:cNvSpPr/>
          <p:nvPr userDrawn="1"/>
        </p:nvSpPr>
        <p:spPr>
          <a:xfrm>
            <a:off x="3320716" y="0"/>
            <a:ext cx="8690309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94285" y="5097039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7524749" y="2203197"/>
            <a:ext cx="0" cy="1267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 userDrawn="1"/>
        </p:nvGrpSpPr>
        <p:grpSpPr>
          <a:xfrm>
            <a:off x="8178884" y="2070449"/>
            <a:ext cx="2979496" cy="1502976"/>
            <a:chOff x="10889767" y="4931975"/>
            <a:chExt cx="2979496" cy="1502976"/>
          </a:xfrm>
          <a:effectLst/>
        </p:grpSpPr>
        <p:sp>
          <p:nvSpPr>
            <p:cNvPr id="15" name="文本框 14"/>
            <p:cNvSpPr txBox="1"/>
            <p:nvPr/>
          </p:nvSpPr>
          <p:spPr>
            <a:xfrm>
              <a:off x="11398062" y="4931975"/>
              <a:ext cx="2471201" cy="1502976"/>
            </a:xfrm>
            <a:prstGeom prst="rect">
              <a:avLst/>
            </a:prstGeom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www.eoitek.com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info@eoitek.com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4008 215 724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" name="组合 22"/>
            <p:cNvGrpSpPr/>
            <p:nvPr/>
          </p:nvGrpSpPr>
          <p:grpSpPr>
            <a:xfrm>
              <a:off x="10889767" y="4932679"/>
              <a:ext cx="356302" cy="356302"/>
              <a:chOff x="11287125" y="4991101"/>
              <a:chExt cx="381000" cy="381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1287125" y="4991101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4" name="chain-links_68872"/>
              <p:cNvSpPr>
                <a:spLocks noChangeAspect="1"/>
              </p:cNvSpPr>
              <p:nvPr/>
            </p:nvSpPr>
            <p:spPr bwMode="auto">
              <a:xfrm>
                <a:off x="11392284" y="5060338"/>
                <a:ext cx="170683" cy="242527"/>
              </a:xfrm>
              <a:custGeom>
                <a:avLst/>
                <a:gdLst>
                  <a:gd name="connsiteX0" fmla="*/ 148905 w 426314"/>
                  <a:gd name="connsiteY0" fmla="*/ 296101 h 605756"/>
                  <a:gd name="connsiteX1" fmla="*/ 157077 w 426314"/>
                  <a:gd name="connsiteY1" fmla="*/ 305336 h 605756"/>
                  <a:gd name="connsiteX2" fmla="*/ 137830 w 426314"/>
                  <a:gd name="connsiteY2" fmla="*/ 344102 h 605756"/>
                  <a:gd name="connsiteX3" fmla="*/ 118690 w 426314"/>
                  <a:gd name="connsiteY3" fmla="*/ 359028 h 605756"/>
                  <a:gd name="connsiteX4" fmla="*/ 100626 w 426314"/>
                  <a:gd name="connsiteY4" fmla="*/ 376102 h 605756"/>
                  <a:gd name="connsiteX5" fmla="*/ 57293 w 426314"/>
                  <a:gd name="connsiteY5" fmla="*/ 463298 h 605756"/>
                  <a:gd name="connsiteX6" fmla="*/ 92669 w 426314"/>
                  <a:gd name="connsiteY6" fmla="*/ 544910 h 605756"/>
                  <a:gd name="connsiteX7" fmla="*/ 93744 w 426314"/>
                  <a:gd name="connsiteY7" fmla="*/ 545340 h 605756"/>
                  <a:gd name="connsiteX8" fmla="*/ 94712 w 426314"/>
                  <a:gd name="connsiteY8" fmla="*/ 545877 h 605756"/>
                  <a:gd name="connsiteX9" fmla="*/ 181055 w 426314"/>
                  <a:gd name="connsiteY9" fmla="*/ 524078 h 605756"/>
                  <a:gd name="connsiteX10" fmla="*/ 223743 w 426314"/>
                  <a:gd name="connsiteY10" fmla="*/ 436559 h 605756"/>
                  <a:gd name="connsiteX11" fmla="*/ 226324 w 426314"/>
                  <a:gd name="connsiteY11" fmla="*/ 411861 h 605756"/>
                  <a:gd name="connsiteX12" fmla="*/ 226431 w 426314"/>
                  <a:gd name="connsiteY12" fmla="*/ 387700 h 605756"/>
                  <a:gd name="connsiteX13" fmla="*/ 245463 w 426314"/>
                  <a:gd name="connsiteY13" fmla="*/ 348719 h 605756"/>
                  <a:gd name="connsiteX14" fmla="*/ 257721 w 426314"/>
                  <a:gd name="connsiteY14" fmla="*/ 349578 h 605756"/>
                  <a:gd name="connsiteX15" fmla="*/ 271592 w 426314"/>
                  <a:gd name="connsiteY15" fmla="*/ 459862 h 605756"/>
                  <a:gd name="connsiteX16" fmla="*/ 228905 w 426314"/>
                  <a:gd name="connsiteY16" fmla="*/ 547380 h 605756"/>
                  <a:gd name="connsiteX17" fmla="*/ 71379 w 426314"/>
                  <a:gd name="connsiteY17" fmla="*/ 593663 h 605756"/>
                  <a:gd name="connsiteX18" fmla="*/ 70196 w 426314"/>
                  <a:gd name="connsiteY18" fmla="*/ 593126 h 605756"/>
                  <a:gd name="connsiteX19" fmla="*/ 69014 w 426314"/>
                  <a:gd name="connsiteY19" fmla="*/ 592481 h 605756"/>
                  <a:gd name="connsiteX20" fmla="*/ 9552 w 426314"/>
                  <a:gd name="connsiteY20" fmla="*/ 439674 h 605756"/>
                  <a:gd name="connsiteX21" fmla="*/ 52992 w 426314"/>
                  <a:gd name="connsiteY21" fmla="*/ 352478 h 605756"/>
                  <a:gd name="connsiteX22" fmla="*/ 148905 w 426314"/>
                  <a:gd name="connsiteY22" fmla="*/ 296101 h 605756"/>
                  <a:gd name="connsiteX23" fmla="*/ 267867 w 426314"/>
                  <a:gd name="connsiteY23" fmla="*/ 165141 h 605756"/>
                  <a:gd name="connsiteX24" fmla="*/ 287980 w 426314"/>
                  <a:gd name="connsiteY24" fmla="*/ 174806 h 605756"/>
                  <a:gd name="connsiteX25" fmla="*/ 294218 w 426314"/>
                  <a:gd name="connsiteY25" fmla="*/ 192956 h 605756"/>
                  <a:gd name="connsiteX26" fmla="*/ 176550 w 426314"/>
                  <a:gd name="connsiteY26" fmla="*/ 434374 h 605756"/>
                  <a:gd name="connsiteX27" fmla="*/ 158372 w 426314"/>
                  <a:gd name="connsiteY27" fmla="*/ 440603 h 605756"/>
                  <a:gd name="connsiteX28" fmla="*/ 138367 w 426314"/>
                  <a:gd name="connsiteY28" fmla="*/ 430830 h 605756"/>
                  <a:gd name="connsiteX29" fmla="*/ 132128 w 426314"/>
                  <a:gd name="connsiteY29" fmla="*/ 412788 h 605756"/>
                  <a:gd name="connsiteX30" fmla="*/ 249797 w 426314"/>
                  <a:gd name="connsiteY30" fmla="*/ 171370 h 605756"/>
                  <a:gd name="connsiteX31" fmla="*/ 267867 w 426314"/>
                  <a:gd name="connsiteY31" fmla="*/ 165141 h 605756"/>
                  <a:gd name="connsiteX32" fmla="*/ 309732 w 426314"/>
                  <a:gd name="connsiteY32" fmla="*/ 280 h 605756"/>
                  <a:gd name="connsiteX33" fmla="*/ 354874 w 426314"/>
                  <a:gd name="connsiteY33" fmla="*/ 12045 h 605756"/>
                  <a:gd name="connsiteX34" fmla="*/ 356057 w 426314"/>
                  <a:gd name="connsiteY34" fmla="*/ 12689 h 605756"/>
                  <a:gd name="connsiteX35" fmla="*/ 357240 w 426314"/>
                  <a:gd name="connsiteY35" fmla="*/ 13226 h 605756"/>
                  <a:gd name="connsiteX36" fmla="*/ 416716 w 426314"/>
                  <a:gd name="connsiteY36" fmla="*/ 166141 h 605756"/>
                  <a:gd name="connsiteX37" fmla="*/ 373373 w 426314"/>
                  <a:gd name="connsiteY37" fmla="*/ 253230 h 605756"/>
                  <a:gd name="connsiteX38" fmla="*/ 277330 w 426314"/>
                  <a:gd name="connsiteY38" fmla="*/ 309607 h 605756"/>
                  <a:gd name="connsiteX39" fmla="*/ 269157 w 426314"/>
                  <a:gd name="connsiteY39" fmla="*/ 300479 h 605756"/>
                  <a:gd name="connsiteX40" fmla="*/ 288516 w 426314"/>
                  <a:gd name="connsiteY40" fmla="*/ 261606 h 605756"/>
                  <a:gd name="connsiteX41" fmla="*/ 307660 w 426314"/>
                  <a:gd name="connsiteY41" fmla="*/ 246787 h 605756"/>
                  <a:gd name="connsiteX42" fmla="*/ 325728 w 426314"/>
                  <a:gd name="connsiteY42" fmla="*/ 229606 h 605756"/>
                  <a:gd name="connsiteX43" fmla="*/ 369071 w 426314"/>
                  <a:gd name="connsiteY43" fmla="*/ 142410 h 605756"/>
                  <a:gd name="connsiteX44" fmla="*/ 333579 w 426314"/>
                  <a:gd name="connsiteY44" fmla="*/ 60905 h 605756"/>
                  <a:gd name="connsiteX45" fmla="*/ 332611 w 426314"/>
                  <a:gd name="connsiteY45" fmla="*/ 60368 h 605756"/>
                  <a:gd name="connsiteX46" fmla="*/ 331536 w 426314"/>
                  <a:gd name="connsiteY46" fmla="*/ 59938 h 605756"/>
                  <a:gd name="connsiteX47" fmla="*/ 245173 w 426314"/>
                  <a:gd name="connsiteY47" fmla="*/ 81630 h 605756"/>
                  <a:gd name="connsiteX48" fmla="*/ 202583 w 426314"/>
                  <a:gd name="connsiteY48" fmla="*/ 169148 h 605756"/>
                  <a:gd name="connsiteX49" fmla="*/ 200002 w 426314"/>
                  <a:gd name="connsiteY49" fmla="*/ 193954 h 605756"/>
                  <a:gd name="connsiteX50" fmla="*/ 199894 w 426314"/>
                  <a:gd name="connsiteY50" fmla="*/ 218115 h 605756"/>
                  <a:gd name="connsiteX51" fmla="*/ 180858 w 426314"/>
                  <a:gd name="connsiteY51" fmla="*/ 257096 h 605756"/>
                  <a:gd name="connsiteX52" fmla="*/ 168597 w 426314"/>
                  <a:gd name="connsiteY52" fmla="*/ 256237 h 605756"/>
                  <a:gd name="connsiteX53" fmla="*/ 154615 w 426314"/>
                  <a:gd name="connsiteY53" fmla="*/ 145953 h 605756"/>
                  <a:gd name="connsiteX54" fmla="*/ 197313 w 426314"/>
                  <a:gd name="connsiteY54" fmla="*/ 58328 h 605756"/>
                  <a:gd name="connsiteX55" fmla="*/ 309732 w 426314"/>
                  <a:gd name="connsiteY55" fmla="*/ 280 h 60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26314" h="605756">
                    <a:moveTo>
                      <a:pt x="148905" y="296101"/>
                    </a:moveTo>
                    <a:cubicBezTo>
                      <a:pt x="153314" y="295886"/>
                      <a:pt x="159873" y="299645"/>
                      <a:pt x="157077" y="305336"/>
                    </a:cubicBezTo>
                    <a:cubicBezTo>
                      <a:pt x="151378" y="316933"/>
                      <a:pt x="141809" y="335940"/>
                      <a:pt x="137830" y="344102"/>
                    </a:cubicBezTo>
                    <a:cubicBezTo>
                      <a:pt x="134174" y="351404"/>
                      <a:pt x="123207" y="356558"/>
                      <a:pt x="118690" y="359028"/>
                    </a:cubicBezTo>
                    <a:cubicBezTo>
                      <a:pt x="110841" y="363109"/>
                      <a:pt x="104282" y="368800"/>
                      <a:pt x="100626" y="376102"/>
                    </a:cubicBezTo>
                    <a:lnTo>
                      <a:pt x="57293" y="463298"/>
                    </a:lnTo>
                    <a:cubicBezTo>
                      <a:pt x="43100" y="491755"/>
                      <a:pt x="65035" y="531165"/>
                      <a:pt x="92669" y="544910"/>
                    </a:cubicBezTo>
                    <a:cubicBezTo>
                      <a:pt x="92992" y="545017"/>
                      <a:pt x="93422" y="545232"/>
                      <a:pt x="93744" y="545340"/>
                    </a:cubicBezTo>
                    <a:cubicBezTo>
                      <a:pt x="94067" y="545554"/>
                      <a:pt x="94390" y="545769"/>
                      <a:pt x="94712" y="545877"/>
                    </a:cubicBezTo>
                    <a:cubicBezTo>
                      <a:pt x="122454" y="559407"/>
                      <a:pt x="167185" y="552642"/>
                      <a:pt x="181055" y="524078"/>
                    </a:cubicBezTo>
                    <a:lnTo>
                      <a:pt x="223743" y="436559"/>
                    </a:lnTo>
                    <a:cubicBezTo>
                      <a:pt x="227292" y="429150"/>
                      <a:pt x="227829" y="420559"/>
                      <a:pt x="226324" y="411861"/>
                    </a:cubicBezTo>
                    <a:cubicBezTo>
                      <a:pt x="225464" y="406814"/>
                      <a:pt x="222776" y="395002"/>
                      <a:pt x="226431" y="387700"/>
                    </a:cubicBezTo>
                    <a:cubicBezTo>
                      <a:pt x="230410" y="379538"/>
                      <a:pt x="239765" y="360317"/>
                      <a:pt x="245463" y="348719"/>
                    </a:cubicBezTo>
                    <a:cubicBezTo>
                      <a:pt x="248152" y="343028"/>
                      <a:pt x="255248" y="345927"/>
                      <a:pt x="257721" y="349578"/>
                    </a:cubicBezTo>
                    <a:cubicBezTo>
                      <a:pt x="278797" y="381257"/>
                      <a:pt x="289119" y="423995"/>
                      <a:pt x="271592" y="459862"/>
                    </a:cubicBezTo>
                    <a:lnTo>
                      <a:pt x="228905" y="547380"/>
                    </a:lnTo>
                    <a:cubicBezTo>
                      <a:pt x="203636" y="599354"/>
                      <a:pt x="128583" y="621475"/>
                      <a:pt x="71379" y="593663"/>
                    </a:cubicBezTo>
                    <a:cubicBezTo>
                      <a:pt x="71057" y="593448"/>
                      <a:pt x="70626" y="593233"/>
                      <a:pt x="70196" y="593126"/>
                    </a:cubicBezTo>
                    <a:cubicBezTo>
                      <a:pt x="69874" y="592911"/>
                      <a:pt x="69444" y="592696"/>
                      <a:pt x="69014" y="592481"/>
                    </a:cubicBezTo>
                    <a:cubicBezTo>
                      <a:pt x="12132" y="564239"/>
                      <a:pt x="-16147" y="491433"/>
                      <a:pt x="9552" y="439674"/>
                    </a:cubicBezTo>
                    <a:lnTo>
                      <a:pt x="52992" y="352478"/>
                    </a:lnTo>
                    <a:cubicBezTo>
                      <a:pt x="70734" y="316719"/>
                      <a:pt x="110949" y="298785"/>
                      <a:pt x="148905" y="296101"/>
                    </a:cubicBezTo>
                    <a:close/>
                    <a:moveTo>
                      <a:pt x="267867" y="165141"/>
                    </a:moveTo>
                    <a:lnTo>
                      <a:pt x="287980" y="174806"/>
                    </a:lnTo>
                    <a:cubicBezTo>
                      <a:pt x="294648" y="178136"/>
                      <a:pt x="297445" y="186190"/>
                      <a:pt x="294218" y="192956"/>
                    </a:cubicBezTo>
                    <a:lnTo>
                      <a:pt x="176550" y="434374"/>
                    </a:lnTo>
                    <a:cubicBezTo>
                      <a:pt x="173323" y="441032"/>
                      <a:pt x="165149" y="443932"/>
                      <a:pt x="158372" y="440603"/>
                    </a:cubicBezTo>
                    <a:lnTo>
                      <a:pt x="138367" y="430830"/>
                    </a:lnTo>
                    <a:cubicBezTo>
                      <a:pt x="131591" y="427608"/>
                      <a:pt x="128794" y="419447"/>
                      <a:pt x="132128" y="412788"/>
                    </a:cubicBezTo>
                    <a:lnTo>
                      <a:pt x="249797" y="171370"/>
                    </a:lnTo>
                    <a:cubicBezTo>
                      <a:pt x="253024" y="164604"/>
                      <a:pt x="261198" y="161812"/>
                      <a:pt x="267867" y="165141"/>
                    </a:cubicBezTo>
                    <a:close/>
                    <a:moveTo>
                      <a:pt x="309732" y="280"/>
                    </a:moveTo>
                    <a:cubicBezTo>
                      <a:pt x="325197" y="1300"/>
                      <a:pt x="340597" y="5119"/>
                      <a:pt x="354874" y="12045"/>
                    </a:cubicBezTo>
                    <a:cubicBezTo>
                      <a:pt x="355305" y="12260"/>
                      <a:pt x="355627" y="12475"/>
                      <a:pt x="356057" y="12689"/>
                    </a:cubicBezTo>
                    <a:cubicBezTo>
                      <a:pt x="356488" y="12904"/>
                      <a:pt x="356918" y="13119"/>
                      <a:pt x="357240" y="13226"/>
                    </a:cubicBezTo>
                    <a:cubicBezTo>
                      <a:pt x="414135" y="41468"/>
                      <a:pt x="442528" y="114382"/>
                      <a:pt x="416716" y="166141"/>
                    </a:cubicBezTo>
                    <a:lnTo>
                      <a:pt x="373373" y="253230"/>
                    </a:lnTo>
                    <a:cubicBezTo>
                      <a:pt x="355520" y="288989"/>
                      <a:pt x="315403" y="307030"/>
                      <a:pt x="277330" y="309607"/>
                    </a:cubicBezTo>
                    <a:cubicBezTo>
                      <a:pt x="273028" y="309929"/>
                      <a:pt x="266360" y="306063"/>
                      <a:pt x="269157" y="300479"/>
                    </a:cubicBezTo>
                    <a:cubicBezTo>
                      <a:pt x="274964" y="288882"/>
                      <a:pt x="284536" y="269767"/>
                      <a:pt x="288516" y="261606"/>
                    </a:cubicBezTo>
                    <a:cubicBezTo>
                      <a:pt x="292065" y="254304"/>
                      <a:pt x="303143" y="249149"/>
                      <a:pt x="307660" y="246787"/>
                    </a:cubicBezTo>
                    <a:cubicBezTo>
                      <a:pt x="315511" y="242599"/>
                      <a:pt x="321964" y="237015"/>
                      <a:pt x="325728" y="229606"/>
                    </a:cubicBezTo>
                    <a:lnTo>
                      <a:pt x="369071" y="142410"/>
                    </a:lnTo>
                    <a:cubicBezTo>
                      <a:pt x="383268" y="114060"/>
                      <a:pt x="361220" y="74543"/>
                      <a:pt x="333579" y="60905"/>
                    </a:cubicBezTo>
                    <a:cubicBezTo>
                      <a:pt x="333257" y="60690"/>
                      <a:pt x="332934" y="60583"/>
                      <a:pt x="332611" y="60368"/>
                    </a:cubicBezTo>
                    <a:cubicBezTo>
                      <a:pt x="332289" y="60261"/>
                      <a:pt x="331966" y="60046"/>
                      <a:pt x="331536" y="59938"/>
                    </a:cubicBezTo>
                    <a:cubicBezTo>
                      <a:pt x="303788" y="46408"/>
                      <a:pt x="259154" y="53066"/>
                      <a:pt x="245173" y="81630"/>
                    </a:cubicBezTo>
                    <a:lnTo>
                      <a:pt x="202583" y="169148"/>
                    </a:lnTo>
                    <a:cubicBezTo>
                      <a:pt x="198926" y="176558"/>
                      <a:pt x="198496" y="185148"/>
                      <a:pt x="200002" y="193954"/>
                    </a:cubicBezTo>
                    <a:cubicBezTo>
                      <a:pt x="200862" y="199001"/>
                      <a:pt x="203443" y="210813"/>
                      <a:pt x="199894" y="218115"/>
                    </a:cubicBezTo>
                    <a:cubicBezTo>
                      <a:pt x="195807" y="226277"/>
                      <a:pt x="186558" y="245498"/>
                      <a:pt x="180858" y="257096"/>
                    </a:cubicBezTo>
                    <a:cubicBezTo>
                      <a:pt x="178061" y="262680"/>
                      <a:pt x="170963" y="259780"/>
                      <a:pt x="168597" y="256237"/>
                    </a:cubicBezTo>
                    <a:cubicBezTo>
                      <a:pt x="147409" y="224558"/>
                      <a:pt x="137192" y="181820"/>
                      <a:pt x="154615" y="145953"/>
                    </a:cubicBezTo>
                    <a:lnTo>
                      <a:pt x="197313" y="58328"/>
                    </a:lnTo>
                    <a:cubicBezTo>
                      <a:pt x="216350" y="19347"/>
                      <a:pt x="263336" y="-2781"/>
                      <a:pt x="309732" y="280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组合 23"/>
            <p:cNvGrpSpPr/>
            <p:nvPr/>
          </p:nvGrpSpPr>
          <p:grpSpPr>
            <a:xfrm>
              <a:off x="10889767" y="5488010"/>
              <a:ext cx="356302" cy="356302"/>
              <a:chOff x="11287125" y="5505450"/>
              <a:chExt cx="381000" cy="3810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87125" y="550545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2" name="telephone-call_74451"/>
              <p:cNvSpPr>
                <a:spLocks noChangeAspect="1"/>
              </p:cNvSpPr>
              <p:nvPr/>
            </p:nvSpPr>
            <p:spPr bwMode="auto">
              <a:xfrm>
                <a:off x="11372043" y="5575768"/>
                <a:ext cx="211165" cy="240364"/>
              </a:xfrm>
              <a:custGeom>
                <a:avLst/>
                <a:gdLst>
                  <a:gd name="T0" fmla="*/ 3295 w 3369"/>
                  <a:gd name="T1" fmla="*/ 3138 h 3840"/>
                  <a:gd name="T2" fmla="*/ 2771 w 3369"/>
                  <a:gd name="T3" fmla="*/ 2472 h 3840"/>
                  <a:gd name="T4" fmla="*/ 2469 w 3369"/>
                  <a:gd name="T5" fmla="*/ 2437 h 3840"/>
                  <a:gd name="T6" fmla="*/ 2267 w 3369"/>
                  <a:gd name="T7" fmla="*/ 2596 h 3840"/>
                  <a:gd name="T8" fmla="*/ 1368 w 3369"/>
                  <a:gd name="T9" fmla="*/ 2197 h 3840"/>
                  <a:gd name="T10" fmla="*/ 1184 w 3369"/>
                  <a:gd name="T11" fmla="*/ 1236 h 3840"/>
                  <a:gd name="T12" fmla="*/ 1386 w 3369"/>
                  <a:gd name="T13" fmla="*/ 1076 h 3840"/>
                  <a:gd name="T14" fmla="*/ 1422 w 3369"/>
                  <a:gd name="T15" fmla="*/ 775 h 3840"/>
                  <a:gd name="T16" fmla="*/ 897 w 3369"/>
                  <a:gd name="T17" fmla="*/ 109 h 3840"/>
                  <a:gd name="T18" fmla="*/ 595 w 3369"/>
                  <a:gd name="T19" fmla="*/ 73 h 3840"/>
                  <a:gd name="T20" fmla="*/ 388 w 3369"/>
                  <a:gd name="T21" fmla="*/ 237 h 3840"/>
                  <a:gd name="T22" fmla="*/ 97 w 3369"/>
                  <a:gd name="T23" fmla="*/ 1370 h 3840"/>
                  <a:gd name="T24" fmla="*/ 744 w 3369"/>
                  <a:gd name="T25" fmla="*/ 2689 h 3840"/>
                  <a:gd name="T26" fmla="*/ 1877 w 3369"/>
                  <a:gd name="T27" fmla="*/ 3626 h 3840"/>
                  <a:gd name="T28" fmla="*/ 3056 w 3369"/>
                  <a:gd name="T29" fmla="*/ 3600 h 3840"/>
                  <a:gd name="T30" fmla="*/ 3057 w 3369"/>
                  <a:gd name="T31" fmla="*/ 3599 h 3840"/>
                  <a:gd name="T32" fmla="*/ 3260 w 3369"/>
                  <a:gd name="T33" fmla="*/ 3440 h 3840"/>
                  <a:gd name="T34" fmla="*/ 3295 w 3369"/>
                  <a:gd name="T35" fmla="*/ 3138 h 3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69" h="3840">
                    <a:moveTo>
                      <a:pt x="3295" y="3138"/>
                    </a:moveTo>
                    <a:lnTo>
                      <a:pt x="2771" y="2472"/>
                    </a:lnTo>
                    <a:cubicBezTo>
                      <a:pt x="2697" y="2379"/>
                      <a:pt x="2562" y="2363"/>
                      <a:pt x="2469" y="2437"/>
                    </a:cubicBezTo>
                    <a:lnTo>
                      <a:pt x="2267" y="2596"/>
                    </a:lnTo>
                    <a:cubicBezTo>
                      <a:pt x="2173" y="2669"/>
                      <a:pt x="1774" y="2712"/>
                      <a:pt x="1368" y="2197"/>
                    </a:cubicBezTo>
                    <a:cubicBezTo>
                      <a:pt x="963" y="1683"/>
                      <a:pt x="1091" y="1309"/>
                      <a:pt x="1184" y="1236"/>
                    </a:cubicBezTo>
                    <a:lnTo>
                      <a:pt x="1386" y="1076"/>
                    </a:lnTo>
                    <a:cubicBezTo>
                      <a:pt x="1479" y="1003"/>
                      <a:pt x="1495" y="868"/>
                      <a:pt x="1422" y="775"/>
                    </a:cubicBezTo>
                    <a:lnTo>
                      <a:pt x="897" y="109"/>
                    </a:lnTo>
                    <a:cubicBezTo>
                      <a:pt x="824" y="16"/>
                      <a:pt x="689" y="0"/>
                      <a:pt x="595" y="73"/>
                    </a:cubicBezTo>
                    <a:cubicBezTo>
                      <a:pt x="595" y="73"/>
                      <a:pt x="389" y="236"/>
                      <a:pt x="388" y="237"/>
                    </a:cubicBezTo>
                    <a:cubicBezTo>
                      <a:pt x="103" y="472"/>
                      <a:pt x="0" y="873"/>
                      <a:pt x="97" y="1370"/>
                    </a:cubicBezTo>
                    <a:cubicBezTo>
                      <a:pt x="182" y="1798"/>
                      <a:pt x="412" y="2267"/>
                      <a:pt x="744" y="2689"/>
                    </a:cubicBezTo>
                    <a:cubicBezTo>
                      <a:pt x="1077" y="3111"/>
                      <a:pt x="1479" y="3444"/>
                      <a:pt x="1877" y="3626"/>
                    </a:cubicBezTo>
                    <a:cubicBezTo>
                      <a:pt x="2342" y="3840"/>
                      <a:pt x="2761" y="3831"/>
                      <a:pt x="3056" y="3600"/>
                    </a:cubicBezTo>
                    <a:cubicBezTo>
                      <a:pt x="3056" y="3600"/>
                      <a:pt x="3057" y="3599"/>
                      <a:pt x="3057" y="3599"/>
                    </a:cubicBezTo>
                    <a:lnTo>
                      <a:pt x="3260" y="3440"/>
                    </a:lnTo>
                    <a:cubicBezTo>
                      <a:pt x="3353" y="3366"/>
                      <a:pt x="3369" y="3231"/>
                      <a:pt x="3295" y="3138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组合 24"/>
            <p:cNvGrpSpPr/>
            <p:nvPr/>
          </p:nvGrpSpPr>
          <p:grpSpPr>
            <a:xfrm>
              <a:off x="10889767" y="6064361"/>
              <a:ext cx="356302" cy="356302"/>
              <a:chOff x="11287125" y="6019799"/>
              <a:chExt cx="381000" cy="381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1287125" y="601979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0" name="envelope_222353"/>
              <p:cNvSpPr>
                <a:spLocks noChangeAspect="1"/>
              </p:cNvSpPr>
              <p:nvPr/>
            </p:nvSpPr>
            <p:spPr bwMode="auto">
              <a:xfrm>
                <a:off x="11357960" y="6127183"/>
                <a:ext cx="239331" cy="166233"/>
              </a:xfrm>
              <a:custGeom>
                <a:avLst/>
                <a:gdLst>
                  <a:gd name="connsiteX0" fmla="*/ 243087 w 607639"/>
                  <a:gd name="connsiteY0" fmla="*/ 237171 h 422052"/>
                  <a:gd name="connsiteX1" fmla="*/ 303784 w 607639"/>
                  <a:gd name="connsiteY1" fmla="*/ 289969 h 422052"/>
                  <a:gd name="connsiteX2" fmla="*/ 364570 w 607639"/>
                  <a:gd name="connsiteY2" fmla="*/ 237171 h 422052"/>
                  <a:gd name="connsiteX3" fmla="*/ 577366 w 607639"/>
                  <a:gd name="connsiteY3" fmla="*/ 422052 h 422052"/>
                  <a:gd name="connsiteX4" fmla="*/ 30202 w 607639"/>
                  <a:gd name="connsiteY4" fmla="*/ 422052 h 422052"/>
                  <a:gd name="connsiteX5" fmla="*/ 0 w 607639"/>
                  <a:gd name="connsiteY5" fmla="*/ 26180 h 422052"/>
                  <a:gd name="connsiteX6" fmla="*/ 212825 w 607639"/>
                  <a:gd name="connsiteY6" fmla="*/ 210947 h 422052"/>
                  <a:gd name="connsiteX7" fmla="*/ 0 w 607639"/>
                  <a:gd name="connsiteY7" fmla="*/ 395802 h 422052"/>
                  <a:gd name="connsiteX8" fmla="*/ 607639 w 607639"/>
                  <a:gd name="connsiteY8" fmla="*/ 26180 h 422052"/>
                  <a:gd name="connsiteX9" fmla="*/ 607639 w 607639"/>
                  <a:gd name="connsiteY9" fmla="*/ 395802 h 422052"/>
                  <a:gd name="connsiteX10" fmla="*/ 394743 w 607639"/>
                  <a:gd name="connsiteY10" fmla="*/ 210947 h 422052"/>
                  <a:gd name="connsiteX11" fmla="*/ 30202 w 607639"/>
                  <a:gd name="connsiteY11" fmla="*/ 0 h 422052"/>
                  <a:gd name="connsiteX12" fmla="*/ 577366 w 607639"/>
                  <a:gd name="connsiteY12" fmla="*/ 0 h 422052"/>
                  <a:gd name="connsiteX13" fmla="*/ 364570 w 607639"/>
                  <a:gd name="connsiteY13" fmla="*/ 184740 h 422052"/>
                  <a:gd name="connsiteX14" fmla="*/ 362612 w 607639"/>
                  <a:gd name="connsiteY14" fmla="*/ 183052 h 422052"/>
                  <a:gd name="connsiteX15" fmla="*/ 350508 w 607639"/>
                  <a:gd name="connsiteY15" fmla="*/ 197003 h 422052"/>
                  <a:gd name="connsiteX16" fmla="*/ 303784 w 607639"/>
                  <a:gd name="connsiteY16" fmla="*/ 237523 h 422052"/>
                  <a:gd name="connsiteX17" fmla="*/ 257060 w 607639"/>
                  <a:gd name="connsiteY17" fmla="*/ 197003 h 422052"/>
                  <a:gd name="connsiteX18" fmla="*/ 245045 w 607639"/>
                  <a:gd name="connsiteY18" fmla="*/ 183052 h 422052"/>
                  <a:gd name="connsiteX19" fmla="*/ 243087 w 607639"/>
                  <a:gd name="connsiteY19" fmla="*/ 184740 h 42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7639" h="422052">
                    <a:moveTo>
                      <a:pt x="243087" y="237171"/>
                    </a:moveTo>
                    <a:lnTo>
                      <a:pt x="303784" y="289969"/>
                    </a:lnTo>
                    <a:lnTo>
                      <a:pt x="364570" y="237171"/>
                    </a:lnTo>
                    <a:lnTo>
                      <a:pt x="577366" y="422052"/>
                    </a:lnTo>
                    <a:lnTo>
                      <a:pt x="30202" y="422052"/>
                    </a:lnTo>
                    <a:close/>
                    <a:moveTo>
                      <a:pt x="0" y="26180"/>
                    </a:moveTo>
                    <a:lnTo>
                      <a:pt x="212825" y="210947"/>
                    </a:lnTo>
                    <a:lnTo>
                      <a:pt x="0" y="395802"/>
                    </a:lnTo>
                    <a:close/>
                    <a:moveTo>
                      <a:pt x="607639" y="26180"/>
                    </a:moveTo>
                    <a:lnTo>
                      <a:pt x="607639" y="395802"/>
                    </a:lnTo>
                    <a:lnTo>
                      <a:pt x="394743" y="210947"/>
                    </a:lnTo>
                    <a:close/>
                    <a:moveTo>
                      <a:pt x="30202" y="0"/>
                    </a:moveTo>
                    <a:lnTo>
                      <a:pt x="577366" y="0"/>
                    </a:lnTo>
                    <a:lnTo>
                      <a:pt x="364570" y="184740"/>
                    </a:lnTo>
                    <a:lnTo>
                      <a:pt x="362612" y="183052"/>
                    </a:lnTo>
                    <a:lnTo>
                      <a:pt x="350508" y="197003"/>
                    </a:lnTo>
                    <a:lnTo>
                      <a:pt x="303784" y="237523"/>
                    </a:lnTo>
                    <a:lnTo>
                      <a:pt x="257060" y="197003"/>
                    </a:lnTo>
                    <a:lnTo>
                      <a:pt x="245045" y="183052"/>
                    </a:lnTo>
                    <a:lnTo>
                      <a:pt x="243087" y="184740"/>
                    </a:ln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5342591" y="2046490"/>
            <a:ext cx="1550894" cy="1550894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322861" y="5894570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2861" y="256668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906"/>
          </a:xfrm>
          <a:prstGeom prst="rect">
            <a:avLst/>
          </a:prstGeom>
        </p:spPr>
      </p:pic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0"/>
            <a:ext cx="7972425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526583" y="1927276"/>
            <a:ext cx="9827217" cy="1059603"/>
          </a:xfrm>
        </p:spPr>
        <p:txBody>
          <a:bodyPr anchor="b">
            <a:noAutofit/>
          </a:bodyPr>
          <a:lstStyle>
            <a:lvl1pPr algn="l">
              <a:lnSpc>
                <a:spcPct val="125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1526583" y="3024928"/>
            <a:ext cx="4334359" cy="44302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 flipH="1">
            <a:off x="8630430" y="5204741"/>
            <a:ext cx="1945054" cy="1673165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7157634" y="5027301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7383978" y="5824832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43" name="组 142"/>
          <p:cNvGrpSpPr/>
          <p:nvPr userDrawn="1"/>
        </p:nvGrpSpPr>
        <p:grpSpPr>
          <a:xfrm>
            <a:off x="0" y="0"/>
            <a:ext cx="12192000" cy="6858000"/>
            <a:chOff x="-19085" y="0"/>
            <a:chExt cx="12192000" cy="6858000"/>
          </a:xfrm>
        </p:grpSpPr>
        <p:grpSp>
          <p:nvGrpSpPr>
            <p:cNvPr id="79" name="组合 2"/>
            <p:cNvGrpSpPr/>
            <p:nvPr userDrawn="1"/>
          </p:nvGrpSpPr>
          <p:grpSpPr>
            <a:xfrm rot="10800000">
              <a:off x="-19085" y="0"/>
              <a:ext cx="4188710" cy="6858000"/>
              <a:chOff x="8003290" y="0"/>
              <a:chExt cx="4188710" cy="6858000"/>
            </a:xfrm>
          </p:grpSpPr>
          <p:sp>
            <p:nvSpPr>
              <p:cNvPr id="81" name="任意多边形: 形状 4"/>
              <p:cNvSpPr/>
              <p:nvPr/>
            </p:nvSpPr>
            <p:spPr>
              <a:xfrm flipH="1">
                <a:off x="8003290" y="0"/>
                <a:ext cx="4188710" cy="6858000"/>
              </a:xfrm>
              <a:custGeom>
                <a:avLst/>
                <a:gdLst>
                  <a:gd name="connsiteX0" fmla="*/ 0 w 4188710"/>
                  <a:gd name="connsiteY0" fmla="*/ 6858000 h 6858000"/>
                  <a:gd name="connsiteX1" fmla="*/ 2268470 w 4188710"/>
                  <a:gd name="connsiteY1" fmla="*/ 6858000 h 6858000"/>
                  <a:gd name="connsiteX2" fmla="*/ 2273330 w 4188710"/>
                  <a:gd name="connsiteY2" fmla="*/ 6858000 h 6858000"/>
                  <a:gd name="connsiteX3" fmla="*/ 4188710 w 4188710"/>
                  <a:gd name="connsiteY3" fmla="*/ 6858000 h 6858000"/>
                  <a:gd name="connsiteX4" fmla="*/ 2273330 w 4188710"/>
                  <a:gd name="connsiteY4" fmla="*/ 17357 h 6858000"/>
                  <a:gd name="connsiteX5" fmla="*/ 2273330 w 4188710"/>
                  <a:gd name="connsiteY5" fmla="*/ 0 h 6858000"/>
                  <a:gd name="connsiteX6" fmla="*/ 2268470 w 4188710"/>
                  <a:gd name="connsiteY6" fmla="*/ 0 h 6858000"/>
                  <a:gd name="connsiteX7" fmla="*/ 0 w 4188710"/>
                  <a:gd name="connsiteY7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8710" h="6858000">
                    <a:moveTo>
                      <a:pt x="0" y="6858000"/>
                    </a:moveTo>
                    <a:lnTo>
                      <a:pt x="2268470" y="6858000"/>
                    </a:lnTo>
                    <a:lnTo>
                      <a:pt x="2273330" y="6858000"/>
                    </a:lnTo>
                    <a:lnTo>
                      <a:pt x="4188710" y="6858000"/>
                    </a:lnTo>
                    <a:lnTo>
                      <a:pt x="2273330" y="17357"/>
                    </a:lnTo>
                    <a:lnTo>
                      <a:pt x="2273330" y="0"/>
                    </a:lnTo>
                    <a:lnTo>
                      <a:pt x="226847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: 形状 7"/>
              <p:cNvSpPr/>
              <p:nvPr/>
            </p:nvSpPr>
            <p:spPr>
              <a:xfrm flipH="1">
                <a:off x="8355716" y="0"/>
                <a:ext cx="1943955" cy="6858000"/>
              </a:xfrm>
              <a:custGeom>
                <a:avLst/>
                <a:gdLst>
                  <a:gd name="connsiteX0" fmla="*/ 28575 w 1943955"/>
                  <a:gd name="connsiteY0" fmla="*/ 0 h 6858000"/>
                  <a:gd name="connsiteX1" fmla="*/ 23715 w 1943955"/>
                  <a:gd name="connsiteY1" fmla="*/ 0 h 6858000"/>
                  <a:gd name="connsiteX2" fmla="*/ 0 w 1943955"/>
                  <a:gd name="connsiteY2" fmla="*/ 0 h 6858000"/>
                  <a:gd name="connsiteX3" fmla="*/ 0 w 1943955"/>
                  <a:gd name="connsiteY3" fmla="*/ 17357 h 6858000"/>
                  <a:gd name="connsiteX4" fmla="*/ 1915380 w 1943955"/>
                  <a:gd name="connsiteY4" fmla="*/ 6858000 h 6858000"/>
                  <a:gd name="connsiteX5" fmla="*/ 1943955 w 1943955"/>
                  <a:gd name="connsiteY5" fmla="*/ 6858000 h 6858000"/>
                  <a:gd name="connsiteX6" fmla="*/ 28575 w 1943955"/>
                  <a:gd name="connsiteY6" fmla="*/ 1735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3955" h="6858000">
                    <a:moveTo>
                      <a:pt x="28575" y="0"/>
                    </a:moveTo>
                    <a:lnTo>
                      <a:pt x="23715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915380" y="6858000"/>
                    </a:lnTo>
                    <a:lnTo>
                      <a:pt x="1943955" y="6858000"/>
                    </a:lnTo>
                    <a:lnTo>
                      <a:pt x="28575" y="17357"/>
                    </a:lnTo>
                    <a:close/>
                  </a:path>
                </a:pathLst>
              </a:custGeom>
              <a:gradFill>
                <a:gsLst>
                  <a:gs pos="4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4" name="任意多边形: 形状 41"/>
            <p:cNvSpPr/>
            <p:nvPr userDrawn="1"/>
          </p:nvSpPr>
          <p:spPr>
            <a:xfrm rot="10800000" flipV="1">
              <a:off x="9873653" y="0"/>
              <a:ext cx="2299262" cy="6858000"/>
            </a:xfrm>
            <a:custGeom>
              <a:avLst/>
              <a:gdLst>
                <a:gd name="connsiteX0" fmla="*/ 0 w 2299262"/>
                <a:gd name="connsiteY0" fmla="*/ 6858000 h 6858000"/>
                <a:gd name="connsiteX1" fmla="*/ 379022 w 2299262"/>
                <a:gd name="connsiteY1" fmla="*/ 6858000 h 6858000"/>
                <a:gd name="connsiteX2" fmla="*/ 383882 w 2299262"/>
                <a:gd name="connsiteY2" fmla="*/ 6858000 h 6858000"/>
                <a:gd name="connsiteX3" fmla="*/ 2299262 w 2299262"/>
                <a:gd name="connsiteY3" fmla="*/ 6858000 h 6858000"/>
                <a:gd name="connsiteX4" fmla="*/ 383882 w 2299262"/>
                <a:gd name="connsiteY4" fmla="*/ 17357 h 6858000"/>
                <a:gd name="connsiteX5" fmla="*/ 383882 w 2299262"/>
                <a:gd name="connsiteY5" fmla="*/ 0 h 6858000"/>
                <a:gd name="connsiteX6" fmla="*/ 379022 w 2299262"/>
                <a:gd name="connsiteY6" fmla="*/ 0 h 6858000"/>
                <a:gd name="connsiteX7" fmla="*/ 0 w 229926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9262" h="6858000">
                  <a:moveTo>
                    <a:pt x="0" y="6858000"/>
                  </a:moveTo>
                  <a:lnTo>
                    <a:pt x="379022" y="6858000"/>
                  </a:lnTo>
                  <a:lnTo>
                    <a:pt x="383882" y="6858000"/>
                  </a:lnTo>
                  <a:lnTo>
                    <a:pt x="2299262" y="6858000"/>
                  </a:lnTo>
                  <a:lnTo>
                    <a:pt x="383882" y="17357"/>
                  </a:lnTo>
                  <a:lnTo>
                    <a:pt x="383882" y="0"/>
                  </a:lnTo>
                  <a:lnTo>
                    <a:pt x="3790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" name="平行四边形 91"/>
            <p:cNvSpPr/>
            <p:nvPr userDrawn="1"/>
          </p:nvSpPr>
          <p:spPr>
            <a:xfrm>
              <a:off x="2255812" y="0"/>
              <a:ext cx="9530172" cy="6858000"/>
            </a:xfrm>
            <a:prstGeom prst="parallelogram">
              <a:avLst>
                <a:gd name="adj" fmla="val 27834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标题 38"/>
          <p:cNvSpPr>
            <a:spLocks noGrp="1"/>
          </p:cNvSpPr>
          <p:nvPr>
            <p:ph type="title" hasCustomPrompt="1"/>
          </p:nvPr>
        </p:nvSpPr>
        <p:spPr>
          <a:xfrm>
            <a:off x="524420" y="1130300"/>
            <a:ext cx="3263232" cy="664486"/>
          </a:xfrm>
        </p:spPr>
        <p:txBody>
          <a:bodyPr>
            <a:noAutofit/>
          </a:bodyPr>
          <a:lstStyle>
            <a:lvl1pPr algn="l">
              <a:defRPr sz="4800" b="1" i="0" u="none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zh-CN" altLang="en-US" dirty="0"/>
              <a:t>输入目录</a:t>
            </a:r>
            <a:endParaRPr kumimoji="1" lang="zh-CN" altLang="en-US" dirty="0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3" hasCustomPrompt="1"/>
          </p:nvPr>
        </p:nvSpPr>
        <p:spPr>
          <a:xfrm>
            <a:off x="5839094" y="1352818"/>
            <a:ext cx="3245440" cy="72154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64" name="文本占位符 50"/>
          <p:cNvSpPr>
            <a:spLocks noGrp="1"/>
          </p:cNvSpPr>
          <p:nvPr>
            <p:ph type="body" sz="quarter" idx="14" hasCustomPrompt="1"/>
          </p:nvPr>
        </p:nvSpPr>
        <p:spPr>
          <a:xfrm>
            <a:off x="5839094" y="2556231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65" name="文本占位符 50"/>
          <p:cNvSpPr>
            <a:spLocks noGrp="1"/>
          </p:cNvSpPr>
          <p:nvPr>
            <p:ph type="body" sz="quarter" idx="15" hasCustomPrompt="1"/>
          </p:nvPr>
        </p:nvSpPr>
        <p:spPr>
          <a:xfrm>
            <a:off x="5839094" y="3759775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139" name="文本占位符 50"/>
          <p:cNvSpPr>
            <a:spLocks noGrp="1"/>
          </p:cNvSpPr>
          <p:nvPr>
            <p:ph type="body" sz="quarter" idx="17" hasCustomPrompt="1"/>
          </p:nvPr>
        </p:nvSpPr>
        <p:spPr>
          <a:xfrm>
            <a:off x="5839094" y="4963320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142" name="文本占位符 141"/>
          <p:cNvSpPr>
            <a:spLocks noGrp="1"/>
          </p:cNvSpPr>
          <p:nvPr>
            <p:ph type="body" sz="quarter" idx="18" hasCustomPrompt="1"/>
          </p:nvPr>
        </p:nvSpPr>
        <p:spPr>
          <a:xfrm>
            <a:off x="524420" y="1794787"/>
            <a:ext cx="2864240" cy="453113"/>
          </a:xfrm>
        </p:spPr>
        <p:txBody>
          <a:bodyPr>
            <a:noAutofit/>
          </a:bodyPr>
          <a:lstStyle>
            <a:lvl1pPr marL="0" indent="0">
              <a:buNone/>
              <a:defRPr sz="2400" b="0" i="0" u="none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封面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平行四边形 5"/>
          <p:cNvSpPr/>
          <p:nvPr userDrawn="1"/>
        </p:nvSpPr>
        <p:spPr>
          <a:xfrm>
            <a:off x="623321" y="0"/>
            <a:ext cx="6346438" cy="6858000"/>
          </a:xfrm>
          <a:prstGeom prst="parallelogram">
            <a:avLst>
              <a:gd name="adj" fmla="val 31870"/>
            </a:avLst>
          </a:prstGeom>
          <a:blipFill dpi="0" rotWithShape="1">
            <a:blip r:embed="rId2"/>
            <a:srcRect/>
            <a:tile tx="-61595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623321" y="0"/>
            <a:ext cx="6346438" cy="6858000"/>
          </a:xfrm>
          <a:prstGeom prst="parallelogram">
            <a:avLst>
              <a:gd name="adj" fmla="val 3187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08750" y="3597687"/>
            <a:ext cx="4552950" cy="68199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输入替换文字</a:t>
            </a:r>
            <a:endParaRPr kumimoji="1" lang="zh-CN" altLang="en-US" dirty="0"/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6508750" y="3419074"/>
            <a:ext cx="52132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6508750" y="2385392"/>
            <a:ext cx="4863928" cy="962719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单击编辑标题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6710" y="2169459"/>
            <a:ext cx="4556302" cy="111031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单击编辑章节标题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16300"/>
            <a:ext cx="12192000" cy="3441700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3769112" y="-12700"/>
            <a:ext cx="8053040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710" y="243416"/>
            <a:ext cx="1617847" cy="45601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707567" y="159783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  <p:sp>
        <p:nvSpPr>
          <p:cNvPr id="34" name="内容占位符 6"/>
          <p:cNvSpPr>
            <a:spLocks noGrp="1"/>
          </p:cNvSpPr>
          <p:nvPr>
            <p:ph sz="quarter" idx="14" hasCustomPrompt="1"/>
          </p:nvPr>
        </p:nvSpPr>
        <p:spPr>
          <a:xfrm>
            <a:off x="6707567" y="255935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  <p:sp>
        <p:nvSpPr>
          <p:cNvPr id="35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6707567" y="352086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  <p:sp>
        <p:nvSpPr>
          <p:cNvPr id="36" name="内容占位符 6"/>
          <p:cNvSpPr>
            <a:spLocks noGrp="1"/>
          </p:cNvSpPr>
          <p:nvPr>
            <p:ph sz="quarter" idx="16" hasCustomPrompt="1"/>
          </p:nvPr>
        </p:nvSpPr>
        <p:spPr>
          <a:xfrm>
            <a:off x="6707567" y="448238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带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en-US" altLang="zh-CN" dirty="0" smtClean="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43" name="组 142"/>
          <p:cNvGrpSpPr/>
          <p:nvPr userDrawn="1"/>
        </p:nvGrpSpPr>
        <p:grpSpPr>
          <a:xfrm>
            <a:off x="0" y="0"/>
            <a:ext cx="12192000" cy="6858000"/>
            <a:chOff x="-19085" y="0"/>
            <a:chExt cx="12192000" cy="6858000"/>
          </a:xfrm>
        </p:grpSpPr>
        <p:grpSp>
          <p:nvGrpSpPr>
            <p:cNvPr id="79" name="组合 2"/>
            <p:cNvGrpSpPr/>
            <p:nvPr userDrawn="1"/>
          </p:nvGrpSpPr>
          <p:grpSpPr>
            <a:xfrm rot="10800000">
              <a:off x="-19085" y="0"/>
              <a:ext cx="4188710" cy="6858000"/>
              <a:chOff x="8003290" y="0"/>
              <a:chExt cx="4188710" cy="6858000"/>
            </a:xfrm>
          </p:grpSpPr>
          <p:sp>
            <p:nvSpPr>
              <p:cNvPr id="81" name="任意多边形: 形状 4"/>
              <p:cNvSpPr/>
              <p:nvPr/>
            </p:nvSpPr>
            <p:spPr>
              <a:xfrm flipH="1">
                <a:off x="8003290" y="0"/>
                <a:ext cx="4188710" cy="6858000"/>
              </a:xfrm>
              <a:custGeom>
                <a:avLst/>
                <a:gdLst>
                  <a:gd name="connsiteX0" fmla="*/ 0 w 4188710"/>
                  <a:gd name="connsiteY0" fmla="*/ 6858000 h 6858000"/>
                  <a:gd name="connsiteX1" fmla="*/ 2268470 w 4188710"/>
                  <a:gd name="connsiteY1" fmla="*/ 6858000 h 6858000"/>
                  <a:gd name="connsiteX2" fmla="*/ 2273330 w 4188710"/>
                  <a:gd name="connsiteY2" fmla="*/ 6858000 h 6858000"/>
                  <a:gd name="connsiteX3" fmla="*/ 4188710 w 4188710"/>
                  <a:gd name="connsiteY3" fmla="*/ 6858000 h 6858000"/>
                  <a:gd name="connsiteX4" fmla="*/ 2273330 w 4188710"/>
                  <a:gd name="connsiteY4" fmla="*/ 17357 h 6858000"/>
                  <a:gd name="connsiteX5" fmla="*/ 2273330 w 4188710"/>
                  <a:gd name="connsiteY5" fmla="*/ 0 h 6858000"/>
                  <a:gd name="connsiteX6" fmla="*/ 2268470 w 4188710"/>
                  <a:gd name="connsiteY6" fmla="*/ 0 h 6858000"/>
                  <a:gd name="connsiteX7" fmla="*/ 0 w 4188710"/>
                  <a:gd name="connsiteY7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8710" h="6858000">
                    <a:moveTo>
                      <a:pt x="0" y="6858000"/>
                    </a:moveTo>
                    <a:lnTo>
                      <a:pt x="2268470" y="6858000"/>
                    </a:lnTo>
                    <a:lnTo>
                      <a:pt x="2273330" y="6858000"/>
                    </a:lnTo>
                    <a:lnTo>
                      <a:pt x="4188710" y="6858000"/>
                    </a:lnTo>
                    <a:lnTo>
                      <a:pt x="2273330" y="17357"/>
                    </a:lnTo>
                    <a:lnTo>
                      <a:pt x="2273330" y="0"/>
                    </a:lnTo>
                    <a:lnTo>
                      <a:pt x="226847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: 形状 7"/>
              <p:cNvSpPr/>
              <p:nvPr/>
            </p:nvSpPr>
            <p:spPr>
              <a:xfrm flipH="1">
                <a:off x="8355716" y="0"/>
                <a:ext cx="1943955" cy="6858000"/>
              </a:xfrm>
              <a:custGeom>
                <a:avLst/>
                <a:gdLst>
                  <a:gd name="connsiteX0" fmla="*/ 28575 w 1943955"/>
                  <a:gd name="connsiteY0" fmla="*/ 0 h 6858000"/>
                  <a:gd name="connsiteX1" fmla="*/ 23715 w 1943955"/>
                  <a:gd name="connsiteY1" fmla="*/ 0 h 6858000"/>
                  <a:gd name="connsiteX2" fmla="*/ 0 w 1943955"/>
                  <a:gd name="connsiteY2" fmla="*/ 0 h 6858000"/>
                  <a:gd name="connsiteX3" fmla="*/ 0 w 1943955"/>
                  <a:gd name="connsiteY3" fmla="*/ 17357 h 6858000"/>
                  <a:gd name="connsiteX4" fmla="*/ 1915380 w 1943955"/>
                  <a:gd name="connsiteY4" fmla="*/ 6858000 h 6858000"/>
                  <a:gd name="connsiteX5" fmla="*/ 1943955 w 1943955"/>
                  <a:gd name="connsiteY5" fmla="*/ 6858000 h 6858000"/>
                  <a:gd name="connsiteX6" fmla="*/ 28575 w 1943955"/>
                  <a:gd name="connsiteY6" fmla="*/ 1735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3955" h="6858000">
                    <a:moveTo>
                      <a:pt x="28575" y="0"/>
                    </a:moveTo>
                    <a:lnTo>
                      <a:pt x="23715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915380" y="6858000"/>
                    </a:lnTo>
                    <a:lnTo>
                      <a:pt x="1943955" y="6858000"/>
                    </a:lnTo>
                    <a:lnTo>
                      <a:pt x="28575" y="17357"/>
                    </a:lnTo>
                    <a:close/>
                  </a:path>
                </a:pathLst>
              </a:custGeom>
              <a:gradFill>
                <a:gsLst>
                  <a:gs pos="4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4" name="任意多边形: 形状 41"/>
            <p:cNvSpPr/>
            <p:nvPr userDrawn="1"/>
          </p:nvSpPr>
          <p:spPr>
            <a:xfrm rot="10800000" flipV="1">
              <a:off x="9873653" y="0"/>
              <a:ext cx="2299262" cy="6858000"/>
            </a:xfrm>
            <a:custGeom>
              <a:avLst/>
              <a:gdLst>
                <a:gd name="connsiteX0" fmla="*/ 0 w 2299262"/>
                <a:gd name="connsiteY0" fmla="*/ 6858000 h 6858000"/>
                <a:gd name="connsiteX1" fmla="*/ 379022 w 2299262"/>
                <a:gd name="connsiteY1" fmla="*/ 6858000 h 6858000"/>
                <a:gd name="connsiteX2" fmla="*/ 383882 w 2299262"/>
                <a:gd name="connsiteY2" fmla="*/ 6858000 h 6858000"/>
                <a:gd name="connsiteX3" fmla="*/ 2299262 w 2299262"/>
                <a:gd name="connsiteY3" fmla="*/ 6858000 h 6858000"/>
                <a:gd name="connsiteX4" fmla="*/ 383882 w 2299262"/>
                <a:gd name="connsiteY4" fmla="*/ 17357 h 6858000"/>
                <a:gd name="connsiteX5" fmla="*/ 383882 w 2299262"/>
                <a:gd name="connsiteY5" fmla="*/ 0 h 6858000"/>
                <a:gd name="connsiteX6" fmla="*/ 379022 w 2299262"/>
                <a:gd name="connsiteY6" fmla="*/ 0 h 6858000"/>
                <a:gd name="connsiteX7" fmla="*/ 0 w 229926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9262" h="6858000">
                  <a:moveTo>
                    <a:pt x="0" y="6858000"/>
                  </a:moveTo>
                  <a:lnTo>
                    <a:pt x="379022" y="6858000"/>
                  </a:lnTo>
                  <a:lnTo>
                    <a:pt x="383882" y="6858000"/>
                  </a:lnTo>
                  <a:lnTo>
                    <a:pt x="2299262" y="6858000"/>
                  </a:lnTo>
                  <a:lnTo>
                    <a:pt x="383882" y="17357"/>
                  </a:lnTo>
                  <a:lnTo>
                    <a:pt x="383882" y="0"/>
                  </a:lnTo>
                  <a:lnTo>
                    <a:pt x="3790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" name="平行四边形 91"/>
            <p:cNvSpPr/>
            <p:nvPr userDrawn="1"/>
          </p:nvSpPr>
          <p:spPr>
            <a:xfrm>
              <a:off x="2255812" y="0"/>
              <a:ext cx="9530172" cy="6858000"/>
            </a:xfrm>
            <a:prstGeom prst="parallelogram">
              <a:avLst>
                <a:gd name="adj" fmla="val 27834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标题 38"/>
          <p:cNvSpPr>
            <a:spLocks noGrp="1"/>
          </p:cNvSpPr>
          <p:nvPr>
            <p:ph type="title" hasCustomPrompt="1"/>
          </p:nvPr>
        </p:nvSpPr>
        <p:spPr>
          <a:xfrm>
            <a:off x="524420" y="1130300"/>
            <a:ext cx="3263232" cy="664486"/>
          </a:xfrm>
        </p:spPr>
        <p:txBody>
          <a:bodyPr>
            <a:noAutofit/>
          </a:bodyPr>
          <a:lstStyle>
            <a:lvl1pPr algn="l">
              <a:defRPr sz="4800" b="1" i="0" u="none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zh-CN" altLang="en-US" dirty="0"/>
              <a:t>输入目录</a:t>
            </a:r>
            <a:endParaRPr kumimoji="1" lang="zh-CN" altLang="en-US" dirty="0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3" hasCustomPrompt="1"/>
          </p:nvPr>
        </p:nvSpPr>
        <p:spPr>
          <a:xfrm>
            <a:off x="5839094" y="1352818"/>
            <a:ext cx="3245440" cy="72154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64" name="文本占位符 50"/>
          <p:cNvSpPr>
            <a:spLocks noGrp="1"/>
          </p:cNvSpPr>
          <p:nvPr>
            <p:ph type="body" sz="quarter" idx="14" hasCustomPrompt="1"/>
          </p:nvPr>
        </p:nvSpPr>
        <p:spPr>
          <a:xfrm>
            <a:off x="5839094" y="2556231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65" name="文本占位符 50"/>
          <p:cNvSpPr>
            <a:spLocks noGrp="1"/>
          </p:cNvSpPr>
          <p:nvPr>
            <p:ph type="body" sz="quarter" idx="15" hasCustomPrompt="1"/>
          </p:nvPr>
        </p:nvSpPr>
        <p:spPr>
          <a:xfrm>
            <a:off x="5839094" y="3759775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139" name="文本占位符 50"/>
          <p:cNvSpPr>
            <a:spLocks noGrp="1"/>
          </p:cNvSpPr>
          <p:nvPr>
            <p:ph type="body" sz="quarter" idx="17" hasCustomPrompt="1"/>
          </p:nvPr>
        </p:nvSpPr>
        <p:spPr>
          <a:xfrm>
            <a:off x="5839094" y="4963320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142" name="文本占位符 141"/>
          <p:cNvSpPr>
            <a:spLocks noGrp="1"/>
          </p:cNvSpPr>
          <p:nvPr>
            <p:ph type="body" sz="quarter" idx="18" hasCustomPrompt="1"/>
          </p:nvPr>
        </p:nvSpPr>
        <p:spPr>
          <a:xfrm>
            <a:off x="524420" y="1794787"/>
            <a:ext cx="2864240" cy="453113"/>
          </a:xfrm>
        </p:spPr>
        <p:txBody>
          <a:bodyPr>
            <a:noAutofit/>
          </a:bodyPr>
          <a:lstStyle>
            <a:lvl1pPr marL="0" indent="0">
              <a:buNone/>
              <a:defRPr sz="2400" b="0" i="0" u="none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标题展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000"/>
            <a:ext cx="10515600" cy="465043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9509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080000"/>
            <a:ext cx="5157787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733203"/>
            <a:ext cx="5157787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733203"/>
            <a:ext cx="5183188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0" name="组 9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11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3932237" cy="5826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zh-CN" altLang="en-US" dirty="0"/>
              <a:t>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765300"/>
            <a:ext cx="3932237" cy="41036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平行四边形 37"/>
          <p:cNvSpPr/>
          <p:nvPr userDrawn="1"/>
        </p:nvSpPr>
        <p:spPr>
          <a:xfrm>
            <a:off x="3320716" y="0"/>
            <a:ext cx="8690309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94285" y="5097039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7524749" y="2203197"/>
            <a:ext cx="0" cy="1267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 userDrawn="1"/>
        </p:nvGrpSpPr>
        <p:grpSpPr>
          <a:xfrm>
            <a:off x="8178884" y="2070449"/>
            <a:ext cx="2979496" cy="1502976"/>
            <a:chOff x="10889767" y="4931975"/>
            <a:chExt cx="2979496" cy="1502976"/>
          </a:xfrm>
          <a:effectLst/>
        </p:grpSpPr>
        <p:sp>
          <p:nvSpPr>
            <p:cNvPr id="15" name="文本框 14"/>
            <p:cNvSpPr txBox="1"/>
            <p:nvPr/>
          </p:nvSpPr>
          <p:spPr>
            <a:xfrm>
              <a:off x="11398062" y="4931975"/>
              <a:ext cx="2471201" cy="1502976"/>
            </a:xfrm>
            <a:prstGeom prst="rect">
              <a:avLst/>
            </a:prstGeom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www.eoitek.com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info@eoitek.com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4008 215 724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" name="组合 22"/>
            <p:cNvGrpSpPr/>
            <p:nvPr/>
          </p:nvGrpSpPr>
          <p:grpSpPr>
            <a:xfrm>
              <a:off x="10889767" y="4932679"/>
              <a:ext cx="356302" cy="356302"/>
              <a:chOff x="11287125" y="4991101"/>
              <a:chExt cx="381000" cy="381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1287125" y="4991101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4" name="chain-links_68872"/>
              <p:cNvSpPr>
                <a:spLocks noChangeAspect="1"/>
              </p:cNvSpPr>
              <p:nvPr/>
            </p:nvSpPr>
            <p:spPr bwMode="auto">
              <a:xfrm>
                <a:off x="11392284" y="5060338"/>
                <a:ext cx="170683" cy="242527"/>
              </a:xfrm>
              <a:custGeom>
                <a:avLst/>
                <a:gdLst>
                  <a:gd name="connsiteX0" fmla="*/ 148905 w 426314"/>
                  <a:gd name="connsiteY0" fmla="*/ 296101 h 605756"/>
                  <a:gd name="connsiteX1" fmla="*/ 157077 w 426314"/>
                  <a:gd name="connsiteY1" fmla="*/ 305336 h 605756"/>
                  <a:gd name="connsiteX2" fmla="*/ 137830 w 426314"/>
                  <a:gd name="connsiteY2" fmla="*/ 344102 h 605756"/>
                  <a:gd name="connsiteX3" fmla="*/ 118690 w 426314"/>
                  <a:gd name="connsiteY3" fmla="*/ 359028 h 605756"/>
                  <a:gd name="connsiteX4" fmla="*/ 100626 w 426314"/>
                  <a:gd name="connsiteY4" fmla="*/ 376102 h 605756"/>
                  <a:gd name="connsiteX5" fmla="*/ 57293 w 426314"/>
                  <a:gd name="connsiteY5" fmla="*/ 463298 h 605756"/>
                  <a:gd name="connsiteX6" fmla="*/ 92669 w 426314"/>
                  <a:gd name="connsiteY6" fmla="*/ 544910 h 605756"/>
                  <a:gd name="connsiteX7" fmla="*/ 93744 w 426314"/>
                  <a:gd name="connsiteY7" fmla="*/ 545340 h 605756"/>
                  <a:gd name="connsiteX8" fmla="*/ 94712 w 426314"/>
                  <a:gd name="connsiteY8" fmla="*/ 545877 h 605756"/>
                  <a:gd name="connsiteX9" fmla="*/ 181055 w 426314"/>
                  <a:gd name="connsiteY9" fmla="*/ 524078 h 605756"/>
                  <a:gd name="connsiteX10" fmla="*/ 223743 w 426314"/>
                  <a:gd name="connsiteY10" fmla="*/ 436559 h 605756"/>
                  <a:gd name="connsiteX11" fmla="*/ 226324 w 426314"/>
                  <a:gd name="connsiteY11" fmla="*/ 411861 h 605756"/>
                  <a:gd name="connsiteX12" fmla="*/ 226431 w 426314"/>
                  <a:gd name="connsiteY12" fmla="*/ 387700 h 605756"/>
                  <a:gd name="connsiteX13" fmla="*/ 245463 w 426314"/>
                  <a:gd name="connsiteY13" fmla="*/ 348719 h 605756"/>
                  <a:gd name="connsiteX14" fmla="*/ 257721 w 426314"/>
                  <a:gd name="connsiteY14" fmla="*/ 349578 h 605756"/>
                  <a:gd name="connsiteX15" fmla="*/ 271592 w 426314"/>
                  <a:gd name="connsiteY15" fmla="*/ 459862 h 605756"/>
                  <a:gd name="connsiteX16" fmla="*/ 228905 w 426314"/>
                  <a:gd name="connsiteY16" fmla="*/ 547380 h 605756"/>
                  <a:gd name="connsiteX17" fmla="*/ 71379 w 426314"/>
                  <a:gd name="connsiteY17" fmla="*/ 593663 h 605756"/>
                  <a:gd name="connsiteX18" fmla="*/ 70196 w 426314"/>
                  <a:gd name="connsiteY18" fmla="*/ 593126 h 605756"/>
                  <a:gd name="connsiteX19" fmla="*/ 69014 w 426314"/>
                  <a:gd name="connsiteY19" fmla="*/ 592481 h 605756"/>
                  <a:gd name="connsiteX20" fmla="*/ 9552 w 426314"/>
                  <a:gd name="connsiteY20" fmla="*/ 439674 h 605756"/>
                  <a:gd name="connsiteX21" fmla="*/ 52992 w 426314"/>
                  <a:gd name="connsiteY21" fmla="*/ 352478 h 605756"/>
                  <a:gd name="connsiteX22" fmla="*/ 148905 w 426314"/>
                  <a:gd name="connsiteY22" fmla="*/ 296101 h 605756"/>
                  <a:gd name="connsiteX23" fmla="*/ 267867 w 426314"/>
                  <a:gd name="connsiteY23" fmla="*/ 165141 h 605756"/>
                  <a:gd name="connsiteX24" fmla="*/ 287980 w 426314"/>
                  <a:gd name="connsiteY24" fmla="*/ 174806 h 605756"/>
                  <a:gd name="connsiteX25" fmla="*/ 294218 w 426314"/>
                  <a:gd name="connsiteY25" fmla="*/ 192956 h 605756"/>
                  <a:gd name="connsiteX26" fmla="*/ 176550 w 426314"/>
                  <a:gd name="connsiteY26" fmla="*/ 434374 h 605756"/>
                  <a:gd name="connsiteX27" fmla="*/ 158372 w 426314"/>
                  <a:gd name="connsiteY27" fmla="*/ 440603 h 605756"/>
                  <a:gd name="connsiteX28" fmla="*/ 138367 w 426314"/>
                  <a:gd name="connsiteY28" fmla="*/ 430830 h 605756"/>
                  <a:gd name="connsiteX29" fmla="*/ 132128 w 426314"/>
                  <a:gd name="connsiteY29" fmla="*/ 412788 h 605756"/>
                  <a:gd name="connsiteX30" fmla="*/ 249797 w 426314"/>
                  <a:gd name="connsiteY30" fmla="*/ 171370 h 605756"/>
                  <a:gd name="connsiteX31" fmla="*/ 267867 w 426314"/>
                  <a:gd name="connsiteY31" fmla="*/ 165141 h 605756"/>
                  <a:gd name="connsiteX32" fmla="*/ 309732 w 426314"/>
                  <a:gd name="connsiteY32" fmla="*/ 280 h 605756"/>
                  <a:gd name="connsiteX33" fmla="*/ 354874 w 426314"/>
                  <a:gd name="connsiteY33" fmla="*/ 12045 h 605756"/>
                  <a:gd name="connsiteX34" fmla="*/ 356057 w 426314"/>
                  <a:gd name="connsiteY34" fmla="*/ 12689 h 605756"/>
                  <a:gd name="connsiteX35" fmla="*/ 357240 w 426314"/>
                  <a:gd name="connsiteY35" fmla="*/ 13226 h 605756"/>
                  <a:gd name="connsiteX36" fmla="*/ 416716 w 426314"/>
                  <a:gd name="connsiteY36" fmla="*/ 166141 h 605756"/>
                  <a:gd name="connsiteX37" fmla="*/ 373373 w 426314"/>
                  <a:gd name="connsiteY37" fmla="*/ 253230 h 605756"/>
                  <a:gd name="connsiteX38" fmla="*/ 277330 w 426314"/>
                  <a:gd name="connsiteY38" fmla="*/ 309607 h 605756"/>
                  <a:gd name="connsiteX39" fmla="*/ 269157 w 426314"/>
                  <a:gd name="connsiteY39" fmla="*/ 300479 h 605756"/>
                  <a:gd name="connsiteX40" fmla="*/ 288516 w 426314"/>
                  <a:gd name="connsiteY40" fmla="*/ 261606 h 605756"/>
                  <a:gd name="connsiteX41" fmla="*/ 307660 w 426314"/>
                  <a:gd name="connsiteY41" fmla="*/ 246787 h 605756"/>
                  <a:gd name="connsiteX42" fmla="*/ 325728 w 426314"/>
                  <a:gd name="connsiteY42" fmla="*/ 229606 h 605756"/>
                  <a:gd name="connsiteX43" fmla="*/ 369071 w 426314"/>
                  <a:gd name="connsiteY43" fmla="*/ 142410 h 605756"/>
                  <a:gd name="connsiteX44" fmla="*/ 333579 w 426314"/>
                  <a:gd name="connsiteY44" fmla="*/ 60905 h 605756"/>
                  <a:gd name="connsiteX45" fmla="*/ 332611 w 426314"/>
                  <a:gd name="connsiteY45" fmla="*/ 60368 h 605756"/>
                  <a:gd name="connsiteX46" fmla="*/ 331536 w 426314"/>
                  <a:gd name="connsiteY46" fmla="*/ 59938 h 605756"/>
                  <a:gd name="connsiteX47" fmla="*/ 245173 w 426314"/>
                  <a:gd name="connsiteY47" fmla="*/ 81630 h 605756"/>
                  <a:gd name="connsiteX48" fmla="*/ 202583 w 426314"/>
                  <a:gd name="connsiteY48" fmla="*/ 169148 h 605756"/>
                  <a:gd name="connsiteX49" fmla="*/ 200002 w 426314"/>
                  <a:gd name="connsiteY49" fmla="*/ 193954 h 605756"/>
                  <a:gd name="connsiteX50" fmla="*/ 199894 w 426314"/>
                  <a:gd name="connsiteY50" fmla="*/ 218115 h 605756"/>
                  <a:gd name="connsiteX51" fmla="*/ 180858 w 426314"/>
                  <a:gd name="connsiteY51" fmla="*/ 257096 h 605756"/>
                  <a:gd name="connsiteX52" fmla="*/ 168597 w 426314"/>
                  <a:gd name="connsiteY52" fmla="*/ 256237 h 605756"/>
                  <a:gd name="connsiteX53" fmla="*/ 154615 w 426314"/>
                  <a:gd name="connsiteY53" fmla="*/ 145953 h 605756"/>
                  <a:gd name="connsiteX54" fmla="*/ 197313 w 426314"/>
                  <a:gd name="connsiteY54" fmla="*/ 58328 h 605756"/>
                  <a:gd name="connsiteX55" fmla="*/ 309732 w 426314"/>
                  <a:gd name="connsiteY55" fmla="*/ 280 h 60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26314" h="605756">
                    <a:moveTo>
                      <a:pt x="148905" y="296101"/>
                    </a:moveTo>
                    <a:cubicBezTo>
                      <a:pt x="153314" y="295886"/>
                      <a:pt x="159873" y="299645"/>
                      <a:pt x="157077" y="305336"/>
                    </a:cubicBezTo>
                    <a:cubicBezTo>
                      <a:pt x="151378" y="316933"/>
                      <a:pt x="141809" y="335940"/>
                      <a:pt x="137830" y="344102"/>
                    </a:cubicBezTo>
                    <a:cubicBezTo>
                      <a:pt x="134174" y="351404"/>
                      <a:pt x="123207" y="356558"/>
                      <a:pt x="118690" y="359028"/>
                    </a:cubicBezTo>
                    <a:cubicBezTo>
                      <a:pt x="110841" y="363109"/>
                      <a:pt x="104282" y="368800"/>
                      <a:pt x="100626" y="376102"/>
                    </a:cubicBezTo>
                    <a:lnTo>
                      <a:pt x="57293" y="463298"/>
                    </a:lnTo>
                    <a:cubicBezTo>
                      <a:pt x="43100" y="491755"/>
                      <a:pt x="65035" y="531165"/>
                      <a:pt x="92669" y="544910"/>
                    </a:cubicBezTo>
                    <a:cubicBezTo>
                      <a:pt x="92992" y="545017"/>
                      <a:pt x="93422" y="545232"/>
                      <a:pt x="93744" y="545340"/>
                    </a:cubicBezTo>
                    <a:cubicBezTo>
                      <a:pt x="94067" y="545554"/>
                      <a:pt x="94390" y="545769"/>
                      <a:pt x="94712" y="545877"/>
                    </a:cubicBezTo>
                    <a:cubicBezTo>
                      <a:pt x="122454" y="559407"/>
                      <a:pt x="167185" y="552642"/>
                      <a:pt x="181055" y="524078"/>
                    </a:cubicBezTo>
                    <a:lnTo>
                      <a:pt x="223743" y="436559"/>
                    </a:lnTo>
                    <a:cubicBezTo>
                      <a:pt x="227292" y="429150"/>
                      <a:pt x="227829" y="420559"/>
                      <a:pt x="226324" y="411861"/>
                    </a:cubicBezTo>
                    <a:cubicBezTo>
                      <a:pt x="225464" y="406814"/>
                      <a:pt x="222776" y="395002"/>
                      <a:pt x="226431" y="387700"/>
                    </a:cubicBezTo>
                    <a:cubicBezTo>
                      <a:pt x="230410" y="379538"/>
                      <a:pt x="239765" y="360317"/>
                      <a:pt x="245463" y="348719"/>
                    </a:cubicBezTo>
                    <a:cubicBezTo>
                      <a:pt x="248152" y="343028"/>
                      <a:pt x="255248" y="345927"/>
                      <a:pt x="257721" y="349578"/>
                    </a:cubicBezTo>
                    <a:cubicBezTo>
                      <a:pt x="278797" y="381257"/>
                      <a:pt x="289119" y="423995"/>
                      <a:pt x="271592" y="459862"/>
                    </a:cubicBezTo>
                    <a:lnTo>
                      <a:pt x="228905" y="547380"/>
                    </a:lnTo>
                    <a:cubicBezTo>
                      <a:pt x="203636" y="599354"/>
                      <a:pt x="128583" y="621475"/>
                      <a:pt x="71379" y="593663"/>
                    </a:cubicBezTo>
                    <a:cubicBezTo>
                      <a:pt x="71057" y="593448"/>
                      <a:pt x="70626" y="593233"/>
                      <a:pt x="70196" y="593126"/>
                    </a:cubicBezTo>
                    <a:cubicBezTo>
                      <a:pt x="69874" y="592911"/>
                      <a:pt x="69444" y="592696"/>
                      <a:pt x="69014" y="592481"/>
                    </a:cubicBezTo>
                    <a:cubicBezTo>
                      <a:pt x="12132" y="564239"/>
                      <a:pt x="-16147" y="491433"/>
                      <a:pt x="9552" y="439674"/>
                    </a:cubicBezTo>
                    <a:lnTo>
                      <a:pt x="52992" y="352478"/>
                    </a:lnTo>
                    <a:cubicBezTo>
                      <a:pt x="70734" y="316719"/>
                      <a:pt x="110949" y="298785"/>
                      <a:pt x="148905" y="296101"/>
                    </a:cubicBezTo>
                    <a:close/>
                    <a:moveTo>
                      <a:pt x="267867" y="165141"/>
                    </a:moveTo>
                    <a:lnTo>
                      <a:pt x="287980" y="174806"/>
                    </a:lnTo>
                    <a:cubicBezTo>
                      <a:pt x="294648" y="178136"/>
                      <a:pt x="297445" y="186190"/>
                      <a:pt x="294218" y="192956"/>
                    </a:cubicBezTo>
                    <a:lnTo>
                      <a:pt x="176550" y="434374"/>
                    </a:lnTo>
                    <a:cubicBezTo>
                      <a:pt x="173323" y="441032"/>
                      <a:pt x="165149" y="443932"/>
                      <a:pt x="158372" y="440603"/>
                    </a:cubicBezTo>
                    <a:lnTo>
                      <a:pt x="138367" y="430830"/>
                    </a:lnTo>
                    <a:cubicBezTo>
                      <a:pt x="131591" y="427608"/>
                      <a:pt x="128794" y="419447"/>
                      <a:pt x="132128" y="412788"/>
                    </a:cubicBezTo>
                    <a:lnTo>
                      <a:pt x="249797" y="171370"/>
                    </a:lnTo>
                    <a:cubicBezTo>
                      <a:pt x="253024" y="164604"/>
                      <a:pt x="261198" y="161812"/>
                      <a:pt x="267867" y="165141"/>
                    </a:cubicBezTo>
                    <a:close/>
                    <a:moveTo>
                      <a:pt x="309732" y="280"/>
                    </a:moveTo>
                    <a:cubicBezTo>
                      <a:pt x="325197" y="1300"/>
                      <a:pt x="340597" y="5119"/>
                      <a:pt x="354874" y="12045"/>
                    </a:cubicBezTo>
                    <a:cubicBezTo>
                      <a:pt x="355305" y="12260"/>
                      <a:pt x="355627" y="12475"/>
                      <a:pt x="356057" y="12689"/>
                    </a:cubicBezTo>
                    <a:cubicBezTo>
                      <a:pt x="356488" y="12904"/>
                      <a:pt x="356918" y="13119"/>
                      <a:pt x="357240" y="13226"/>
                    </a:cubicBezTo>
                    <a:cubicBezTo>
                      <a:pt x="414135" y="41468"/>
                      <a:pt x="442528" y="114382"/>
                      <a:pt x="416716" y="166141"/>
                    </a:cubicBezTo>
                    <a:lnTo>
                      <a:pt x="373373" y="253230"/>
                    </a:lnTo>
                    <a:cubicBezTo>
                      <a:pt x="355520" y="288989"/>
                      <a:pt x="315403" y="307030"/>
                      <a:pt x="277330" y="309607"/>
                    </a:cubicBezTo>
                    <a:cubicBezTo>
                      <a:pt x="273028" y="309929"/>
                      <a:pt x="266360" y="306063"/>
                      <a:pt x="269157" y="300479"/>
                    </a:cubicBezTo>
                    <a:cubicBezTo>
                      <a:pt x="274964" y="288882"/>
                      <a:pt x="284536" y="269767"/>
                      <a:pt x="288516" y="261606"/>
                    </a:cubicBezTo>
                    <a:cubicBezTo>
                      <a:pt x="292065" y="254304"/>
                      <a:pt x="303143" y="249149"/>
                      <a:pt x="307660" y="246787"/>
                    </a:cubicBezTo>
                    <a:cubicBezTo>
                      <a:pt x="315511" y="242599"/>
                      <a:pt x="321964" y="237015"/>
                      <a:pt x="325728" y="229606"/>
                    </a:cubicBezTo>
                    <a:lnTo>
                      <a:pt x="369071" y="142410"/>
                    </a:lnTo>
                    <a:cubicBezTo>
                      <a:pt x="383268" y="114060"/>
                      <a:pt x="361220" y="74543"/>
                      <a:pt x="333579" y="60905"/>
                    </a:cubicBezTo>
                    <a:cubicBezTo>
                      <a:pt x="333257" y="60690"/>
                      <a:pt x="332934" y="60583"/>
                      <a:pt x="332611" y="60368"/>
                    </a:cubicBezTo>
                    <a:cubicBezTo>
                      <a:pt x="332289" y="60261"/>
                      <a:pt x="331966" y="60046"/>
                      <a:pt x="331536" y="59938"/>
                    </a:cubicBezTo>
                    <a:cubicBezTo>
                      <a:pt x="303788" y="46408"/>
                      <a:pt x="259154" y="53066"/>
                      <a:pt x="245173" y="81630"/>
                    </a:cubicBezTo>
                    <a:lnTo>
                      <a:pt x="202583" y="169148"/>
                    </a:lnTo>
                    <a:cubicBezTo>
                      <a:pt x="198926" y="176558"/>
                      <a:pt x="198496" y="185148"/>
                      <a:pt x="200002" y="193954"/>
                    </a:cubicBezTo>
                    <a:cubicBezTo>
                      <a:pt x="200862" y="199001"/>
                      <a:pt x="203443" y="210813"/>
                      <a:pt x="199894" y="218115"/>
                    </a:cubicBezTo>
                    <a:cubicBezTo>
                      <a:pt x="195807" y="226277"/>
                      <a:pt x="186558" y="245498"/>
                      <a:pt x="180858" y="257096"/>
                    </a:cubicBezTo>
                    <a:cubicBezTo>
                      <a:pt x="178061" y="262680"/>
                      <a:pt x="170963" y="259780"/>
                      <a:pt x="168597" y="256237"/>
                    </a:cubicBezTo>
                    <a:cubicBezTo>
                      <a:pt x="147409" y="224558"/>
                      <a:pt x="137192" y="181820"/>
                      <a:pt x="154615" y="145953"/>
                    </a:cubicBezTo>
                    <a:lnTo>
                      <a:pt x="197313" y="58328"/>
                    </a:lnTo>
                    <a:cubicBezTo>
                      <a:pt x="216350" y="19347"/>
                      <a:pt x="263336" y="-2781"/>
                      <a:pt x="309732" y="280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组合 23"/>
            <p:cNvGrpSpPr/>
            <p:nvPr/>
          </p:nvGrpSpPr>
          <p:grpSpPr>
            <a:xfrm>
              <a:off x="10889767" y="5488010"/>
              <a:ext cx="356302" cy="356302"/>
              <a:chOff x="11287125" y="5505450"/>
              <a:chExt cx="381000" cy="3810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87125" y="550545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2" name="telephone-call_74451"/>
              <p:cNvSpPr>
                <a:spLocks noChangeAspect="1"/>
              </p:cNvSpPr>
              <p:nvPr/>
            </p:nvSpPr>
            <p:spPr bwMode="auto">
              <a:xfrm>
                <a:off x="11372043" y="5575768"/>
                <a:ext cx="211165" cy="240364"/>
              </a:xfrm>
              <a:custGeom>
                <a:avLst/>
                <a:gdLst>
                  <a:gd name="T0" fmla="*/ 3295 w 3369"/>
                  <a:gd name="T1" fmla="*/ 3138 h 3840"/>
                  <a:gd name="T2" fmla="*/ 2771 w 3369"/>
                  <a:gd name="T3" fmla="*/ 2472 h 3840"/>
                  <a:gd name="T4" fmla="*/ 2469 w 3369"/>
                  <a:gd name="T5" fmla="*/ 2437 h 3840"/>
                  <a:gd name="T6" fmla="*/ 2267 w 3369"/>
                  <a:gd name="T7" fmla="*/ 2596 h 3840"/>
                  <a:gd name="T8" fmla="*/ 1368 w 3369"/>
                  <a:gd name="T9" fmla="*/ 2197 h 3840"/>
                  <a:gd name="T10" fmla="*/ 1184 w 3369"/>
                  <a:gd name="T11" fmla="*/ 1236 h 3840"/>
                  <a:gd name="T12" fmla="*/ 1386 w 3369"/>
                  <a:gd name="T13" fmla="*/ 1076 h 3840"/>
                  <a:gd name="T14" fmla="*/ 1422 w 3369"/>
                  <a:gd name="T15" fmla="*/ 775 h 3840"/>
                  <a:gd name="T16" fmla="*/ 897 w 3369"/>
                  <a:gd name="T17" fmla="*/ 109 h 3840"/>
                  <a:gd name="T18" fmla="*/ 595 w 3369"/>
                  <a:gd name="T19" fmla="*/ 73 h 3840"/>
                  <a:gd name="T20" fmla="*/ 388 w 3369"/>
                  <a:gd name="T21" fmla="*/ 237 h 3840"/>
                  <a:gd name="T22" fmla="*/ 97 w 3369"/>
                  <a:gd name="T23" fmla="*/ 1370 h 3840"/>
                  <a:gd name="T24" fmla="*/ 744 w 3369"/>
                  <a:gd name="T25" fmla="*/ 2689 h 3840"/>
                  <a:gd name="T26" fmla="*/ 1877 w 3369"/>
                  <a:gd name="T27" fmla="*/ 3626 h 3840"/>
                  <a:gd name="T28" fmla="*/ 3056 w 3369"/>
                  <a:gd name="T29" fmla="*/ 3600 h 3840"/>
                  <a:gd name="T30" fmla="*/ 3057 w 3369"/>
                  <a:gd name="T31" fmla="*/ 3599 h 3840"/>
                  <a:gd name="T32" fmla="*/ 3260 w 3369"/>
                  <a:gd name="T33" fmla="*/ 3440 h 3840"/>
                  <a:gd name="T34" fmla="*/ 3295 w 3369"/>
                  <a:gd name="T35" fmla="*/ 3138 h 3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69" h="3840">
                    <a:moveTo>
                      <a:pt x="3295" y="3138"/>
                    </a:moveTo>
                    <a:lnTo>
                      <a:pt x="2771" y="2472"/>
                    </a:lnTo>
                    <a:cubicBezTo>
                      <a:pt x="2697" y="2379"/>
                      <a:pt x="2562" y="2363"/>
                      <a:pt x="2469" y="2437"/>
                    </a:cubicBezTo>
                    <a:lnTo>
                      <a:pt x="2267" y="2596"/>
                    </a:lnTo>
                    <a:cubicBezTo>
                      <a:pt x="2173" y="2669"/>
                      <a:pt x="1774" y="2712"/>
                      <a:pt x="1368" y="2197"/>
                    </a:cubicBezTo>
                    <a:cubicBezTo>
                      <a:pt x="963" y="1683"/>
                      <a:pt x="1091" y="1309"/>
                      <a:pt x="1184" y="1236"/>
                    </a:cubicBezTo>
                    <a:lnTo>
                      <a:pt x="1386" y="1076"/>
                    </a:lnTo>
                    <a:cubicBezTo>
                      <a:pt x="1479" y="1003"/>
                      <a:pt x="1495" y="868"/>
                      <a:pt x="1422" y="775"/>
                    </a:cubicBezTo>
                    <a:lnTo>
                      <a:pt x="897" y="109"/>
                    </a:lnTo>
                    <a:cubicBezTo>
                      <a:pt x="824" y="16"/>
                      <a:pt x="689" y="0"/>
                      <a:pt x="595" y="73"/>
                    </a:cubicBezTo>
                    <a:cubicBezTo>
                      <a:pt x="595" y="73"/>
                      <a:pt x="389" y="236"/>
                      <a:pt x="388" y="237"/>
                    </a:cubicBezTo>
                    <a:cubicBezTo>
                      <a:pt x="103" y="472"/>
                      <a:pt x="0" y="873"/>
                      <a:pt x="97" y="1370"/>
                    </a:cubicBezTo>
                    <a:cubicBezTo>
                      <a:pt x="182" y="1798"/>
                      <a:pt x="412" y="2267"/>
                      <a:pt x="744" y="2689"/>
                    </a:cubicBezTo>
                    <a:cubicBezTo>
                      <a:pt x="1077" y="3111"/>
                      <a:pt x="1479" y="3444"/>
                      <a:pt x="1877" y="3626"/>
                    </a:cubicBezTo>
                    <a:cubicBezTo>
                      <a:pt x="2342" y="3840"/>
                      <a:pt x="2761" y="3831"/>
                      <a:pt x="3056" y="3600"/>
                    </a:cubicBezTo>
                    <a:cubicBezTo>
                      <a:pt x="3056" y="3600"/>
                      <a:pt x="3057" y="3599"/>
                      <a:pt x="3057" y="3599"/>
                    </a:cubicBezTo>
                    <a:lnTo>
                      <a:pt x="3260" y="3440"/>
                    </a:lnTo>
                    <a:cubicBezTo>
                      <a:pt x="3353" y="3366"/>
                      <a:pt x="3369" y="3231"/>
                      <a:pt x="3295" y="3138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组合 24"/>
            <p:cNvGrpSpPr/>
            <p:nvPr/>
          </p:nvGrpSpPr>
          <p:grpSpPr>
            <a:xfrm>
              <a:off x="10889767" y="6064361"/>
              <a:ext cx="356302" cy="356302"/>
              <a:chOff x="11287125" y="6019799"/>
              <a:chExt cx="381000" cy="381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1287125" y="601979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0" name="envelope_222353"/>
              <p:cNvSpPr>
                <a:spLocks noChangeAspect="1"/>
              </p:cNvSpPr>
              <p:nvPr/>
            </p:nvSpPr>
            <p:spPr bwMode="auto">
              <a:xfrm>
                <a:off x="11357960" y="6127183"/>
                <a:ext cx="239331" cy="166233"/>
              </a:xfrm>
              <a:custGeom>
                <a:avLst/>
                <a:gdLst>
                  <a:gd name="connsiteX0" fmla="*/ 243087 w 607639"/>
                  <a:gd name="connsiteY0" fmla="*/ 237171 h 422052"/>
                  <a:gd name="connsiteX1" fmla="*/ 303784 w 607639"/>
                  <a:gd name="connsiteY1" fmla="*/ 289969 h 422052"/>
                  <a:gd name="connsiteX2" fmla="*/ 364570 w 607639"/>
                  <a:gd name="connsiteY2" fmla="*/ 237171 h 422052"/>
                  <a:gd name="connsiteX3" fmla="*/ 577366 w 607639"/>
                  <a:gd name="connsiteY3" fmla="*/ 422052 h 422052"/>
                  <a:gd name="connsiteX4" fmla="*/ 30202 w 607639"/>
                  <a:gd name="connsiteY4" fmla="*/ 422052 h 422052"/>
                  <a:gd name="connsiteX5" fmla="*/ 0 w 607639"/>
                  <a:gd name="connsiteY5" fmla="*/ 26180 h 422052"/>
                  <a:gd name="connsiteX6" fmla="*/ 212825 w 607639"/>
                  <a:gd name="connsiteY6" fmla="*/ 210947 h 422052"/>
                  <a:gd name="connsiteX7" fmla="*/ 0 w 607639"/>
                  <a:gd name="connsiteY7" fmla="*/ 395802 h 422052"/>
                  <a:gd name="connsiteX8" fmla="*/ 607639 w 607639"/>
                  <a:gd name="connsiteY8" fmla="*/ 26180 h 422052"/>
                  <a:gd name="connsiteX9" fmla="*/ 607639 w 607639"/>
                  <a:gd name="connsiteY9" fmla="*/ 395802 h 422052"/>
                  <a:gd name="connsiteX10" fmla="*/ 394743 w 607639"/>
                  <a:gd name="connsiteY10" fmla="*/ 210947 h 422052"/>
                  <a:gd name="connsiteX11" fmla="*/ 30202 w 607639"/>
                  <a:gd name="connsiteY11" fmla="*/ 0 h 422052"/>
                  <a:gd name="connsiteX12" fmla="*/ 577366 w 607639"/>
                  <a:gd name="connsiteY12" fmla="*/ 0 h 422052"/>
                  <a:gd name="connsiteX13" fmla="*/ 364570 w 607639"/>
                  <a:gd name="connsiteY13" fmla="*/ 184740 h 422052"/>
                  <a:gd name="connsiteX14" fmla="*/ 362612 w 607639"/>
                  <a:gd name="connsiteY14" fmla="*/ 183052 h 422052"/>
                  <a:gd name="connsiteX15" fmla="*/ 350508 w 607639"/>
                  <a:gd name="connsiteY15" fmla="*/ 197003 h 422052"/>
                  <a:gd name="connsiteX16" fmla="*/ 303784 w 607639"/>
                  <a:gd name="connsiteY16" fmla="*/ 237523 h 422052"/>
                  <a:gd name="connsiteX17" fmla="*/ 257060 w 607639"/>
                  <a:gd name="connsiteY17" fmla="*/ 197003 h 422052"/>
                  <a:gd name="connsiteX18" fmla="*/ 245045 w 607639"/>
                  <a:gd name="connsiteY18" fmla="*/ 183052 h 422052"/>
                  <a:gd name="connsiteX19" fmla="*/ 243087 w 607639"/>
                  <a:gd name="connsiteY19" fmla="*/ 184740 h 42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7639" h="422052">
                    <a:moveTo>
                      <a:pt x="243087" y="237171"/>
                    </a:moveTo>
                    <a:lnTo>
                      <a:pt x="303784" y="289969"/>
                    </a:lnTo>
                    <a:lnTo>
                      <a:pt x="364570" y="237171"/>
                    </a:lnTo>
                    <a:lnTo>
                      <a:pt x="577366" y="422052"/>
                    </a:lnTo>
                    <a:lnTo>
                      <a:pt x="30202" y="422052"/>
                    </a:lnTo>
                    <a:close/>
                    <a:moveTo>
                      <a:pt x="0" y="26180"/>
                    </a:moveTo>
                    <a:lnTo>
                      <a:pt x="212825" y="210947"/>
                    </a:lnTo>
                    <a:lnTo>
                      <a:pt x="0" y="395802"/>
                    </a:lnTo>
                    <a:close/>
                    <a:moveTo>
                      <a:pt x="607639" y="26180"/>
                    </a:moveTo>
                    <a:lnTo>
                      <a:pt x="607639" y="395802"/>
                    </a:lnTo>
                    <a:lnTo>
                      <a:pt x="394743" y="210947"/>
                    </a:lnTo>
                    <a:close/>
                    <a:moveTo>
                      <a:pt x="30202" y="0"/>
                    </a:moveTo>
                    <a:lnTo>
                      <a:pt x="577366" y="0"/>
                    </a:lnTo>
                    <a:lnTo>
                      <a:pt x="364570" y="184740"/>
                    </a:lnTo>
                    <a:lnTo>
                      <a:pt x="362612" y="183052"/>
                    </a:lnTo>
                    <a:lnTo>
                      <a:pt x="350508" y="197003"/>
                    </a:lnTo>
                    <a:lnTo>
                      <a:pt x="303784" y="237523"/>
                    </a:lnTo>
                    <a:lnTo>
                      <a:pt x="257060" y="197003"/>
                    </a:lnTo>
                    <a:lnTo>
                      <a:pt x="245045" y="183052"/>
                    </a:lnTo>
                    <a:lnTo>
                      <a:pt x="243087" y="184740"/>
                    </a:ln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5342591" y="2046490"/>
            <a:ext cx="1550894" cy="1550894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322861" y="5894570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2861" y="256668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685"/>
            <a:ext cx="12192000" cy="6877906"/>
          </a:xfrm>
          <a:prstGeom prst="rect">
            <a:avLst/>
          </a:prstGeom>
        </p:spPr>
      </p:pic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0"/>
            <a:ext cx="9325862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526583" y="1828800"/>
            <a:ext cx="9827217" cy="10596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1526583" y="3024928"/>
            <a:ext cx="4334359" cy="44302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 flipH="1">
            <a:off x="8610745" y="5195216"/>
            <a:ext cx="1945054" cy="1673165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11412145" y="5027301"/>
            <a:ext cx="309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43" name="组 142"/>
          <p:cNvGrpSpPr/>
          <p:nvPr userDrawn="1"/>
        </p:nvGrpSpPr>
        <p:grpSpPr>
          <a:xfrm>
            <a:off x="0" y="0"/>
            <a:ext cx="12192000" cy="6858000"/>
            <a:chOff x="-19085" y="0"/>
            <a:chExt cx="12192000" cy="6858000"/>
          </a:xfrm>
        </p:grpSpPr>
        <p:grpSp>
          <p:nvGrpSpPr>
            <p:cNvPr id="79" name="组合 2"/>
            <p:cNvGrpSpPr/>
            <p:nvPr userDrawn="1"/>
          </p:nvGrpSpPr>
          <p:grpSpPr>
            <a:xfrm rot="10800000">
              <a:off x="-19085" y="0"/>
              <a:ext cx="4188710" cy="6858000"/>
              <a:chOff x="8003290" y="0"/>
              <a:chExt cx="4188710" cy="6858000"/>
            </a:xfrm>
          </p:grpSpPr>
          <p:sp>
            <p:nvSpPr>
              <p:cNvPr id="81" name="任意多边形: 形状 4"/>
              <p:cNvSpPr/>
              <p:nvPr/>
            </p:nvSpPr>
            <p:spPr>
              <a:xfrm flipH="1">
                <a:off x="8003290" y="0"/>
                <a:ext cx="4188710" cy="6858000"/>
              </a:xfrm>
              <a:custGeom>
                <a:avLst/>
                <a:gdLst>
                  <a:gd name="connsiteX0" fmla="*/ 0 w 4188710"/>
                  <a:gd name="connsiteY0" fmla="*/ 6858000 h 6858000"/>
                  <a:gd name="connsiteX1" fmla="*/ 2268470 w 4188710"/>
                  <a:gd name="connsiteY1" fmla="*/ 6858000 h 6858000"/>
                  <a:gd name="connsiteX2" fmla="*/ 2273330 w 4188710"/>
                  <a:gd name="connsiteY2" fmla="*/ 6858000 h 6858000"/>
                  <a:gd name="connsiteX3" fmla="*/ 4188710 w 4188710"/>
                  <a:gd name="connsiteY3" fmla="*/ 6858000 h 6858000"/>
                  <a:gd name="connsiteX4" fmla="*/ 2273330 w 4188710"/>
                  <a:gd name="connsiteY4" fmla="*/ 17357 h 6858000"/>
                  <a:gd name="connsiteX5" fmla="*/ 2273330 w 4188710"/>
                  <a:gd name="connsiteY5" fmla="*/ 0 h 6858000"/>
                  <a:gd name="connsiteX6" fmla="*/ 2268470 w 4188710"/>
                  <a:gd name="connsiteY6" fmla="*/ 0 h 6858000"/>
                  <a:gd name="connsiteX7" fmla="*/ 0 w 4188710"/>
                  <a:gd name="connsiteY7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8710" h="6858000">
                    <a:moveTo>
                      <a:pt x="0" y="6858000"/>
                    </a:moveTo>
                    <a:lnTo>
                      <a:pt x="2268470" y="6858000"/>
                    </a:lnTo>
                    <a:lnTo>
                      <a:pt x="2273330" y="6858000"/>
                    </a:lnTo>
                    <a:lnTo>
                      <a:pt x="4188710" y="6858000"/>
                    </a:lnTo>
                    <a:lnTo>
                      <a:pt x="2273330" y="17357"/>
                    </a:lnTo>
                    <a:lnTo>
                      <a:pt x="2273330" y="0"/>
                    </a:lnTo>
                    <a:lnTo>
                      <a:pt x="226847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: 形状 7"/>
              <p:cNvSpPr/>
              <p:nvPr/>
            </p:nvSpPr>
            <p:spPr>
              <a:xfrm flipH="1">
                <a:off x="8355716" y="0"/>
                <a:ext cx="1943955" cy="6858000"/>
              </a:xfrm>
              <a:custGeom>
                <a:avLst/>
                <a:gdLst>
                  <a:gd name="connsiteX0" fmla="*/ 28575 w 1943955"/>
                  <a:gd name="connsiteY0" fmla="*/ 0 h 6858000"/>
                  <a:gd name="connsiteX1" fmla="*/ 23715 w 1943955"/>
                  <a:gd name="connsiteY1" fmla="*/ 0 h 6858000"/>
                  <a:gd name="connsiteX2" fmla="*/ 0 w 1943955"/>
                  <a:gd name="connsiteY2" fmla="*/ 0 h 6858000"/>
                  <a:gd name="connsiteX3" fmla="*/ 0 w 1943955"/>
                  <a:gd name="connsiteY3" fmla="*/ 17357 h 6858000"/>
                  <a:gd name="connsiteX4" fmla="*/ 1915380 w 1943955"/>
                  <a:gd name="connsiteY4" fmla="*/ 6858000 h 6858000"/>
                  <a:gd name="connsiteX5" fmla="*/ 1943955 w 1943955"/>
                  <a:gd name="connsiteY5" fmla="*/ 6858000 h 6858000"/>
                  <a:gd name="connsiteX6" fmla="*/ 28575 w 1943955"/>
                  <a:gd name="connsiteY6" fmla="*/ 1735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3955" h="6858000">
                    <a:moveTo>
                      <a:pt x="28575" y="0"/>
                    </a:moveTo>
                    <a:lnTo>
                      <a:pt x="23715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915380" y="6858000"/>
                    </a:lnTo>
                    <a:lnTo>
                      <a:pt x="1943955" y="6858000"/>
                    </a:lnTo>
                    <a:lnTo>
                      <a:pt x="28575" y="17357"/>
                    </a:lnTo>
                    <a:close/>
                  </a:path>
                </a:pathLst>
              </a:custGeom>
              <a:gradFill>
                <a:gsLst>
                  <a:gs pos="4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4" name="任意多边形: 形状 41"/>
            <p:cNvSpPr/>
            <p:nvPr userDrawn="1"/>
          </p:nvSpPr>
          <p:spPr>
            <a:xfrm rot="10800000" flipV="1">
              <a:off x="9873653" y="0"/>
              <a:ext cx="2299262" cy="6858000"/>
            </a:xfrm>
            <a:custGeom>
              <a:avLst/>
              <a:gdLst>
                <a:gd name="connsiteX0" fmla="*/ 0 w 2299262"/>
                <a:gd name="connsiteY0" fmla="*/ 6858000 h 6858000"/>
                <a:gd name="connsiteX1" fmla="*/ 379022 w 2299262"/>
                <a:gd name="connsiteY1" fmla="*/ 6858000 h 6858000"/>
                <a:gd name="connsiteX2" fmla="*/ 383882 w 2299262"/>
                <a:gd name="connsiteY2" fmla="*/ 6858000 h 6858000"/>
                <a:gd name="connsiteX3" fmla="*/ 2299262 w 2299262"/>
                <a:gd name="connsiteY3" fmla="*/ 6858000 h 6858000"/>
                <a:gd name="connsiteX4" fmla="*/ 383882 w 2299262"/>
                <a:gd name="connsiteY4" fmla="*/ 17357 h 6858000"/>
                <a:gd name="connsiteX5" fmla="*/ 383882 w 2299262"/>
                <a:gd name="connsiteY5" fmla="*/ 0 h 6858000"/>
                <a:gd name="connsiteX6" fmla="*/ 379022 w 2299262"/>
                <a:gd name="connsiteY6" fmla="*/ 0 h 6858000"/>
                <a:gd name="connsiteX7" fmla="*/ 0 w 229926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9262" h="6858000">
                  <a:moveTo>
                    <a:pt x="0" y="6858000"/>
                  </a:moveTo>
                  <a:lnTo>
                    <a:pt x="379022" y="6858000"/>
                  </a:lnTo>
                  <a:lnTo>
                    <a:pt x="383882" y="6858000"/>
                  </a:lnTo>
                  <a:lnTo>
                    <a:pt x="2299262" y="6858000"/>
                  </a:lnTo>
                  <a:lnTo>
                    <a:pt x="383882" y="17357"/>
                  </a:lnTo>
                  <a:lnTo>
                    <a:pt x="383882" y="0"/>
                  </a:lnTo>
                  <a:lnTo>
                    <a:pt x="3790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" name="平行四边形 91"/>
            <p:cNvSpPr/>
            <p:nvPr userDrawn="1"/>
          </p:nvSpPr>
          <p:spPr>
            <a:xfrm>
              <a:off x="2255812" y="0"/>
              <a:ext cx="9530172" cy="6858000"/>
            </a:xfrm>
            <a:prstGeom prst="parallelogram">
              <a:avLst>
                <a:gd name="adj" fmla="val 27834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标题 38"/>
          <p:cNvSpPr>
            <a:spLocks noGrp="1"/>
          </p:cNvSpPr>
          <p:nvPr>
            <p:ph type="title" hasCustomPrompt="1"/>
          </p:nvPr>
        </p:nvSpPr>
        <p:spPr>
          <a:xfrm>
            <a:off x="524420" y="1130300"/>
            <a:ext cx="3263232" cy="664486"/>
          </a:xfrm>
        </p:spPr>
        <p:txBody>
          <a:bodyPr>
            <a:noAutofit/>
          </a:bodyPr>
          <a:lstStyle>
            <a:lvl1pPr algn="l">
              <a:defRPr sz="4800" b="1" i="0" u="none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zh-CN" altLang="en-US" dirty="0"/>
              <a:t>输入目录</a:t>
            </a:r>
            <a:endParaRPr kumimoji="1" lang="zh-CN" altLang="en-US" dirty="0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3" hasCustomPrompt="1"/>
          </p:nvPr>
        </p:nvSpPr>
        <p:spPr>
          <a:xfrm>
            <a:off x="5839094" y="1352818"/>
            <a:ext cx="3245440" cy="72154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64" name="文本占位符 50"/>
          <p:cNvSpPr>
            <a:spLocks noGrp="1"/>
          </p:cNvSpPr>
          <p:nvPr>
            <p:ph type="body" sz="quarter" idx="14" hasCustomPrompt="1"/>
          </p:nvPr>
        </p:nvSpPr>
        <p:spPr>
          <a:xfrm>
            <a:off x="5839094" y="2556231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65" name="文本占位符 50"/>
          <p:cNvSpPr>
            <a:spLocks noGrp="1"/>
          </p:cNvSpPr>
          <p:nvPr>
            <p:ph type="body" sz="quarter" idx="15" hasCustomPrompt="1"/>
          </p:nvPr>
        </p:nvSpPr>
        <p:spPr>
          <a:xfrm>
            <a:off x="5839094" y="3759775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139" name="文本占位符 50"/>
          <p:cNvSpPr>
            <a:spLocks noGrp="1"/>
          </p:cNvSpPr>
          <p:nvPr>
            <p:ph type="body" sz="quarter" idx="17" hasCustomPrompt="1"/>
          </p:nvPr>
        </p:nvSpPr>
        <p:spPr>
          <a:xfrm>
            <a:off x="5839094" y="4963320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  <a:endParaRPr kumimoji="1" lang="zh-CN" altLang="en-US" dirty="0"/>
          </a:p>
        </p:txBody>
      </p:sp>
      <p:sp>
        <p:nvSpPr>
          <p:cNvPr id="142" name="文本占位符 141"/>
          <p:cNvSpPr>
            <a:spLocks noGrp="1"/>
          </p:cNvSpPr>
          <p:nvPr>
            <p:ph type="body" sz="quarter" idx="18" hasCustomPrompt="1"/>
          </p:nvPr>
        </p:nvSpPr>
        <p:spPr>
          <a:xfrm>
            <a:off x="524420" y="1794787"/>
            <a:ext cx="2864240" cy="453113"/>
          </a:xfrm>
        </p:spPr>
        <p:txBody>
          <a:bodyPr>
            <a:noAutofit/>
          </a:bodyPr>
          <a:lstStyle>
            <a:lvl1pPr marL="0" indent="0">
              <a:buNone/>
              <a:defRPr sz="2400" b="0" i="0" u="none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封面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08750" y="3597687"/>
            <a:ext cx="4552950" cy="68199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输入替换文字</a:t>
            </a:r>
            <a:endParaRPr kumimoji="1" lang="zh-CN" altLang="en-US" dirty="0"/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6508750" y="3419074"/>
            <a:ext cx="52132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6508750" y="2385392"/>
            <a:ext cx="4863928" cy="962719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单击编辑标题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4" y="-9926"/>
            <a:ext cx="6345936" cy="6858000"/>
          </a:xfrm>
          <a:prstGeom prst="rect">
            <a:avLst/>
          </a:prstGeom>
        </p:spPr>
      </p:pic>
      <p:sp>
        <p:nvSpPr>
          <p:cNvPr id="5" name="平行四边形 4"/>
          <p:cNvSpPr/>
          <p:nvPr userDrawn="1"/>
        </p:nvSpPr>
        <p:spPr>
          <a:xfrm>
            <a:off x="613952" y="0"/>
            <a:ext cx="6346438" cy="6858000"/>
          </a:xfrm>
          <a:prstGeom prst="parallelogram">
            <a:avLst>
              <a:gd name="adj" fmla="val 3187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6710" y="2169459"/>
            <a:ext cx="4556302" cy="111031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单击编辑章节标题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16300"/>
            <a:ext cx="12192000" cy="3441700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3769112" y="-12700"/>
            <a:ext cx="8053040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6710" y="243416"/>
            <a:ext cx="1617847" cy="45601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707567" y="159783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  <p:sp>
        <p:nvSpPr>
          <p:cNvPr id="34" name="内容占位符 6"/>
          <p:cNvSpPr>
            <a:spLocks noGrp="1"/>
          </p:cNvSpPr>
          <p:nvPr>
            <p:ph sz="quarter" idx="14" hasCustomPrompt="1"/>
          </p:nvPr>
        </p:nvSpPr>
        <p:spPr>
          <a:xfrm>
            <a:off x="6707567" y="255935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  <p:sp>
        <p:nvSpPr>
          <p:cNvPr id="35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6707567" y="352086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  <p:sp>
        <p:nvSpPr>
          <p:cNvPr id="36" name="内容占位符 6"/>
          <p:cNvSpPr>
            <a:spLocks noGrp="1"/>
          </p:cNvSpPr>
          <p:nvPr>
            <p:ph sz="quarter" idx="16" hasCustomPrompt="1"/>
          </p:nvPr>
        </p:nvSpPr>
        <p:spPr>
          <a:xfrm>
            <a:off x="6707567" y="448238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封面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平行四边形 5"/>
          <p:cNvSpPr/>
          <p:nvPr userDrawn="1"/>
        </p:nvSpPr>
        <p:spPr>
          <a:xfrm>
            <a:off x="623321" y="0"/>
            <a:ext cx="6346438" cy="6858000"/>
          </a:xfrm>
          <a:prstGeom prst="parallelogram">
            <a:avLst>
              <a:gd name="adj" fmla="val 31870"/>
            </a:avLst>
          </a:prstGeom>
          <a:blipFill dpi="0" rotWithShape="1">
            <a:blip r:embed="rId2"/>
            <a:srcRect/>
            <a:tile tx="-61595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623321" y="0"/>
            <a:ext cx="6346438" cy="6858000"/>
          </a:xfrm>
          <a:prstGeom prst="parallelogram">
            <a:avLst>
              <a:gd name="adj" fmla="val 3187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08750" y="3597687"/>
            <a:ext cx="4552950" cy="68199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输入替换文字</a:t>
            </a:r>
            <a:endParaRPr kumimoji="1" lang="zh-CN" altLang="en-US" dirty="0"/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6508750" y="3419074"/>
            <a:ext cx="52132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6508750" y="2385392"/>
            <a:ext cx="4863928" cy="962719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单击编辑标题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带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en-US" altLang="zh-CN" dirty="0" smtClean="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标题展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000"/>
            <a:ext cx="10515600" cy="465043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9509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080000"/>
            <a:ext cx="5157787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733203"/>
            <a:ext cx="5157787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733203"/>
            <a:ext cx="5183188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0" name="组 9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11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3932237" cy="5826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zh-CN" altLang="en-US" dirty="0"/>
              <a:t>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765300"/>
            <a:ext cx="3932237" cy="41036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平行四边形 37"/>
          <p:cNvSpPr/>
          <p:nvPr userDrawn="1"/>
        </p:nvSpPr>
        <p:spPr>
          <a:xfrm>
            <a:off x="3320716" y="0"/>
            <a:ext cx="8690309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94285" y="5097039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7524749" y="2203197"/>
            <a:ext cx="0" cy="1267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 userDrawn="1"/>
        </p:nvGrpSpPr>
        <p:grpSpPr>
          <a:xfrm>
            <a:off x="8178884" y="2070449"/>
            <a:ext cx="2979496" cy="1502976"/>
            <a:chOff x="10889767" y="4931975"/>
            <a:chExt cx="2979496" cy="1502976"/>
          </a:xfrm>
          <a:effectLst/>
        </p:grpSpPr>
        <p:sp>
          <p:nvSpPr>
            <p:cNvPr id="15" name="文本框 14"/>
            <p:cNvSpPr txBox="1"/>
            <p:nvPr/>
          </p:nvSpPr>
          <p:spPr>
            <a:xfrm>
              <a:off x="11398062" y="4931975"/>
              <a:ext cx="2471201" cy="1502976"/>
            </a:xfrm>
            <a:prstGeom prst="rect">
              <a:avLst/>
            </a:prstGeom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www.eoitek.com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info@eoitek.com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4008 215 724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" name="组合 22"/>
            <p:cNvGrpSpPr/>
            <p:nvPr/>
          </p:nvGrpSpPr>
          <p:grpSpPr>
            <a:xfrm>
              <a:off x="10889767" y="4932679"/>
              <a:ext cx="356302" cy="356302"/>
              <a:chOff x="11287125" y="4991101"/>
              <a:chExt cx="381000" cy="381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1287125" y="4991101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4" name="chain-links_68872"/>
              <p:cNvSpPr>
                <a:spLocks noChangeAspect="1"/>
              </p:cNvSpPr>
              <p:nvPr/>
            </p:nvSpPr>
            <p:spPr bwMode="auto">
              <a:xfrm>
                <a:off x="11392284" y="5060338"/>
                <a:ext cx="170683" cy="242527"/>
              </a:xfrm>
              <a:custGeom>
                <a:avLst/>
                <a:gdLst>
                  <a:gd name="connsiteX0" fmla="*/ 148905 w 426314"/>
                  <a:gd name="connsiteY0" fmla="*/ 296101 h 605756"/>
                  <a:gd name="connsiteX1" fmla="*/ 157077 w 426314"/>
                  <a:gd name="connsiteY1" fmla="*/ 305336 h 605756"/>
                  <a:gd name="connsiteX2" fmla="*/ 137830 w 426314"/>
                  <a:gd name="connsiteY2" fmla="*/ 344102 h 605756"/>
                  <a:gd name="connsiteX3" fmla="*/ 118690 w 426314"/>
                  <a:gd name="connsiteY3" fmla="*/ 359028 h 605756"/>
                  <a:gd name="connsiteX4" fmla="*/ 100626 w 426314"/>
                  <a:gd name="connsiteY4" fmla="*/ 376102 h 605756"/>
                  <a:gd name="connsiteX5" fmla="*/ 57293 w 426314"/>
                  <a:gd name="connsiteY5" fmla="*/ 463298 h 605756"/>
                  <a:gd name="connsiteX6" fmla="*/ 92669 w 426314"/>
                  <a:gd name="connsiteY6" fmla="*/ 544910 h 605756"/>
                  <a:gd name="connsiteX7" fmla="*/ 93744 w 426314"/>
                  <a:gd name="connsiteY7" fmla="*/ 545340 h 605756"/>
                  <a:gd name="connsiteX8" fmla="*/ 94712 w 426314"/>
                  <a:gd name="connsiteY8" fmla="*/ 545877 h 605756"/>
                  <a:gd name="connsiteX9" fmla="*/ 181055 w 426314"/>
                  <a:gd name="connsiteY9" fmla="*/ 524078 h 605756"/>
                  <a:gd name="connsiteX10" fmla="*/ 223743 w 426314"/>
                  <a:gd name="connsiteY10" fmla="*/ 436559 h 605756"/>
                  <a:gd name="connsiteX11" fmla="*/ 226324 w 426314"/>
                  <a:gd name="connsiteY11" fmla="*/ 411861 h 605756"/>
                  <a:gd name="connsiteX12" fmla="*/ 226431 w 426314"/>
                  <a:gd name="connsiteY12" fmla="*/ 387700 h 605756"/>
                  <a:gd name="connsiteX13" fmla="*/ 245463 w 426314"/>
                  <a:gd name="connsiteY13" fmla="*/ 348719 h 605756"/>
                  <a:gd name="connsiteX14" fmla="*/ 257721 w 426314"/>
                  <a:gd name="connsiteY14" fmla="*/ 349578 h 605756"/>
                  <a:gd name="connsiteX15" fmla="*/ 271592 w 426314"/>
                  <a:gd name="connsiteY15" fmla="*/ 459862 h 605756"/>
                  <a:gd name="connsiteX16" fmla="*/ 228905 w 426314"/>
                  <a:gd name="connsiteY16" fmla="*/ 547380 h 605756"/>
                  <a:gd name="connsiteX17" fmla="*/ 71379 w 426314"/>
                  <a:gd name="connsiteY17" fmla="*/ 593663 h 605756"/>
                  <a:gd name="connsiteX18" fmla="*/ 70196 w 426314"/>
                  <a:gd name="connsiteY18" fmla="*/ 593126 h 605756"/>
                  <a:gd name="connsiteX19" fmla="*/ 69014 w 426314"/>
                  <a:gd name="connsiteY19" fmla="*/ 592481 h 605756"/>
                  <a:gd name="connsiteX20" fmla="*/ 9552 w 426314"/>
                  <a:gd name="connsiteY20" fmla="*/ 439674 h 605756"/>
                  <a:gd name="connsiteX21" fmla="*/ 52992 w 426314"/>
                  <a:gd name="connsiteY21" fmla="*/ 352478 h 605756"/>
                  <a:gd name="connsiteX22" fmla="*/ 148905 w 426314"/>
                  <a:gd name="connsiteY22" fmla="*/ 296101 h 605756"/>
                  <a:gd name="connsiteX23" fmla="*/ 267867 w 426314"/>
                  <a:gd name="connsiteY23" fmla="*/ 165141 h 605756"/>
                  <a:gd name="connsiteX24" fmla="*/ 287980 w 426314"/>
                  <a:gd name="connsiteY24" fmla="*/ 174806 h 605756"/>
                  <a:gd name="connsiteX25" fmla="*/ 294218 w 426314"/>
                  <a:gd name="connsiteY25" fmla="*/ 192956 h 605756"/>
                  <a:gd name="connsiteX26" fmla="*/ 176550 w 426314"/>
                  <a:gd name="connsiteY26" fmla="*/ 434374 h 605756"/>
                  <a:gd name="connsiteX27" fmla="*/ 158372 w 426314"/>
                  <a:gd name="connsiteY27" fmla="*/ 440603 h 605756"/>
                  <a:gd name="connsiteX28" fmla="*/ 138367 w 426314"/>
                  <a:gd name="connsiteY28" fmla="*/ 430830 h 605756"/>
                  <a:gd name="connsiteX29" fmla="*/ 132128 w 426314"/>
                  <a:gd name="connsiteY29" fmla="*/ 412788 h 605756"/>
                  <a:gd name="connsiteX30" fmla="*/ 249797 w 426314"/>
                  <a:gd name="connsiteY30" fmla="*/ 171370 h 605756"/>
                  <a:gd name="connsiteX31" fmla="*/ 267867 w 426314"/>
                  <a:gd name="connsiteY31" fmla="*/ 165141 h 605756"/>
                  <a:gd name="connsiteX32" fmla="*/ 309732 w 426314"/>
                  <a:gd name="connsiteY32" fmla="*/ 280 h 605756"/>
                  <a:gd name="connsiteX33" fmla="*/ 354874 w 426314"/>
                  <a:gd name="connsiteY33" fmla="*/ 12045 h 605756"/>
                  <a:gd name="connsiteX34" fmla="*/ 356057 w 426314"/>
                  <a:gd name="connsiteY34" fmla="*/ 12689 h 605756"/>
                  <a:gd name="connsiteX35" fmla="*/ 357240 w 426314"/>
                  <a:gd name="connsiteY35" fmla="*/ 13226 h 605756"/>
                  <a:gd name="connsiteX36" fmla="*/ 416716 w 426314"/>
                  <a:gd name="connsiteY36" fmla="*/ 166141 h 605756"/>
                  <a:gd name="connsiteX37" fmla="*/ 373373 w 426314"/>
                  <a:gd name="connsiteY37" fmla="*/ 253230 h 605756"/>
                  <a:gd name="connsiteX38" fmla="*/ 277330 w 426314"/>
                  <a:gd name="connsiteY38" fmla="*/ 309607 h 605756"/>
                  <a:gd name="connsiteX39" fmla="*/ 269157 w 426314"/>
                  <a:gd name="connsiteY39" fmla="*/ 300479 h 605756"/>
                  <a:gd name="connsiteX40" fmla="*/ 288516 w 426314"/>
                  <a:gd name="connsiteY40" fmla="*/ 261606 h 605756"/>
                  <a:gd name="connsiteX41" fmla="*/ 307660 w 426314"/>
                  <a:gd name="connsiteY41" fmla="*/ 246787 h 605756"/>
                  <a:gd name="connsiteX42" fmla="*/ 325728 w 426314"/>
                  <a:gd name="connsiteY42" fmla="*/ 229606 h 605756"/>
                  <a:gd name="connsiteX43" fmla="*/ 369071 w 426314"/>
                  <a:gd name="connsiteY43" fmla="*/ 142410 h 605756"/>
                  <a:gd name="connsiteX44" fmla="*/ 333579 w 426314"/>
                  <a:gd name="connsiteY44" fmla="*/ 60905 h 605756"/>
                  <a:gd name="connsiteX45" fmla="*/ 332611 w 426314"/>
                  <a:gd name="connsiteY45" fmla="*/ 60368 h 605756"/>
                  <a:gd name="connsiteX46" fmla="*/ 331536 w 426314"/>
                  <a:gd name="connsiteY46" fmla="*/ 59938 h 605756"/>
                  <a:gd name="connsiteX47" fmla="*/ 245173 w 426314"/>
                  <a:gd name="connsiteY47" fmla="*/ 81630 h 605756"/>
                  <a:gd name="connsiteX48" fmla="*/ 202583 w 426314"/>
                  <a:gd name="connsiteY48" fmla="*/ 169148 h 605756"/>
                  <a:gd name="connsiteX49" fmla="*/ 200002 w 426314"/>
                  <a:gd name="connsiteY49" fmla="*/ 193954 h 605756"/>
                  <a:gd name="connsiteX50" fmla="*/ 199894 w 426314"/>
                  <a:gd name="connsiteY50" fmla="*/ 218115 h 605756"/>
                  <a:gd name="connsiteX51" fmla="*/ 180858 w 426314"/>
                  <a:gd name="connsiteY51" fmla="*/ 257096 h 605756"/>
                  <a:gd name="connsiteX52" fmla="*/ 168597 w 426314"/>
                  <a:gd name="connsiteY52" fmla="*/ 256237 h 605756"/>
                  <a:gd name="connsiteX53" fmla="*/ 154615 w 426314"/>
                  <a:gd name="connsiteY53" fmla="*/ 145953 h 605756"/>
                  <a:gd name="connsiteX54" fmla="*/ 197313 w 426314"/>
                  <a:gd name="connsiteY54" fmla="*/ 58328 h 605756"/>
                  <a:gd name="connsiteX55" fmla="*/ 309732 w 426314"/>
                  <a:gd name="connsiteY55" fmla="*/ 280 h 60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26314" h="605756">
                    <a:moveTo>
                      <a:pt x="148905" y="296101"/>
                    </a:moveTo>
                    <a:cubicBezTo>
                      <a:pt x="153314" y="295886"/>
                      <a:pt x="159873" y="299645"/>
                      <a:pt x="157077" y="305336"/>
                    </a:cubicBezTo>
                    <a:cubicBezTo>
                      <a:pt x="151378" y="316933"/>
                      <a:pt x="141809" y="335940"/>
                      <a:pt x="137830" y="344102"/>
                    </a:cubicBezTo>
                    <a:cubicBezTo>
                      <a:pt x="134174" y="351404"/>
                      <a:pt x="123207" y="356558"/>
                      <a:pt x="118690" y="359028"/>
                    </a:cubicBezTo>
                    <a:cubicBezTo>
                      <a:pt x="110841" y="363109"/>
                      <a:pt x="104282" y="368800"/>
                      <a:pt x="100626" y="376102"/>
                    </a:cubicBezTo>
                    <a:lnTo>
                      <a:pt x="57293" y="463298"/>
                    </a:lnTo>
                    <a:cubicBezTo>
                      <a:pt x="43100" y="491755"/>
                      <a:pt x="65035" y="531165"/>
                      <a:pt x="92669" y="544910"/>
                    </a:cubicBezTo>
                    <a:cubicBezTo>
                      <a:pt x="92992" y="545017"/>
                      <a:pt x="93422" y="545232"/>
                      <a:pt x="93744" y="545340"/>
                    </a:cubicBezTo>
                    <a:cubicBezTo>
                      <a:pt x="94067" y="545554"/>
                      <a:pt x="94390" y="545769"/>
                      <a:pt x="94712" y="545877"/>
                    </a:cubicBezTo>
                    <a:cubicBezTo>
                      <a:pt x="122454" y="559407"/>
                      <a:pt x="167185" y="552642"/>
                      <a:pt x="181055" y="524078"/>
                    </a:cubicBezTo>
                    <a:lnTo>
                      <a:pt x="223743" y="436559"/>
                    </a:lnTo>
                    <a:cubicBezTo>
                      <a:pt x="227292" y="429150"/>
                      <a:pt x="227829" y="420559"/>
                      <a:pt x="226324" y="411861"/>
                    </a:cubicBezTo>
                    <a:cubicBezTo>
                      <a:pt x="225464" y="406814"/>
                      <a:pt x="222776" y="395002"/>
                      <a:pt x="226431" y="387700"/>
                    </a:cubicBezTo>
                    <a:cubicBezTo>
                      <a:pt x="230410" y="379538"/>
                      <a:pt x="239765" y="360317"/>
                      <a:pt x="245463" y="348719"/>
                    </a:cubicBezTo>
                    <a:cubicBezTo>
                      <a:pt x="248152" y="343028"/>
                      <a:pt x="255248" y="345927"/>
                      <a:pt x="257721" y="349578"/>
                    </a:cubicBezTo>
                    <a:cubicBezTo>
                      <a:pt x="278797" y="381257"/>
                      <a:pt x="289119" y="423995"/>
                      <a:pt x="271592" y="459862"/>
                    </a:cubicBezTo>
                    <a:lnTo>
                      <a:pt x="228905" y="547380"/>
                    </a:lnTo>
                    <a:cubicBezTo>
                      <a:pt x="203636" y="599354"/>
                      <a:pt x="128583" y="621475"/>
                      <a:pt x="71379" y="593663"/>
                    </a:cubicBezTo>
                    <a:cubicBezTo>
                      <a:pt x="71057" y="593448"/>
                      <a:pt x="70626" y="593233"/>
                      <a:pt x="70196" y="593126"/>
                    </a:cubicBezTo>
                    <a:cubicBezTo>
                      <a:pt x="69874" y="592911"/>
                      <a:pt x="69444" y="592696"/>
                      <a:pt x="69014" y="592481"/>
                    </a:cubicBezTo>
                    <a:cubicBezTo>
                      <a:pt x="12132" y="564239"/>
                      <a:pt x="-16147" y="491433"/>
                      <a:pt x="9552" y="439674"/>
                    </a:cubicBezTo>
                    <a:lnTo>
                      <a:pt x="52992" y="352478"/>
                    </a:lnTo>
                    <a:cubicBezTo>
                      <a:pt x="70734" y="316719"/>
                      <a:pt x="110949" y="298785"/>
                      <a:pt x="148905" y="296101"/>
                    </a:cubicBezTo>
                    <a:close/>
                    <a:moveTo>
                      <a:pt x="267867" y="165141"/>
                    </a:moveTo>
                    <a:lnTo>
                      <a:pt x="287980" y="174806"/>
                    </a:lnTo>
                    <a:cubicBezTo>
                      <a:pt x="294648" y="178136"/>
                      <a:pt x="297445" y="186190"/>
                      <a:pt x="294218" y="192956"/>
                    </a:cubicBezTo>
                    <a:lnTo>
                      <a:pt x="176550" y="434374"/>
                    </a:lnTo>
                    <a:cubicBezTo>
                      <a:pt x="173323" y="441032"/>
                      <a:pt x="165149" y="443932"/>
                      <a:pt x="158372" y="440603"/>
                    </a:cubicBezTo>
                    <a:lnTo>
                      <a:pt x="138367" y="430830"/>
                    </a:lnTo>
                    <a:cubicBezTo>
                      <a:pt x="131591" y="427608"/>
                      <a:pt x="128794" y="419447"/>
                      <a:pt x="132128" y="412788"/>
                    </a:cubicBezTo>
                    <a:lnTo>
                      <a:pt x="249797" y="171370"/>
                    </a:lnTo>
                    <a:cubicBezTo>
                      <a:pt x="253024" y="164604"/>
                      <a:pt x="261198" y="161812"/>
                      <a:pt x="267867" y="165141"/>
                    </a:cubicBezTo>
                    <a:close/>
                    <a:moveTo>
                      <a:pt x="309732" y="280"/>
                    </a:moveTo>
                    <a:cubicBezTo>
                      <a:pt x="325197" y="1300"/>
                      <a:pt x="340597" y="5119"/>
                      <a:pt x="354874" y="12045"/>
                    </a:cubicBezTo>
                    <a:cubicBezTo>
                      <a:pt x="355305" y="12260"/>
                      <a:pt x="355627" y="12475"/>
                      <a:pt x="356057" y="12689"/>
                    </a:cubicBezTo>
                    <a:cubicBezTo>
                      <a:pt x="356488" y="12904"/>
                      <a:pt x="356918" y="13119"/>
                      <a:pt x="357240" y="13226"/>
                    </a:cubicBezTo>
                    <a:cubicBezTo>
                      <a:pt x="414135" y="41468"/>
                      <a:pt x="442528" y="114382"/>
                      <a:pt x="416716" y="166141"/>
                    </a:cubicBezTo>
                    <a:lnTo>
                      <a:pt x="373373" y="253230"/>
                    </a:lnTo>
                    <a:cubicBezTo>
                      <a:pt x="355520" y="288989"/>
                      <a:pt x="315403" y="307030"/>
                      <a:pt x="277330" y="309607"/>
                    </a:cubicBezTo>
                    <a:cubicBezTo>
                      <a:pt x="273028" y="309929"/>
                      <a:pt x="266360" y="306063"/>
                      <a:pt x="269157" y="300479"/>
                    </a:cubicBezTo>
                    <a:cubicBezTo>
                      <a:pt x="274964" y="288882"/>
                      <a:pt x="284536" y="269767"/>
                      <a:pt x="288516" y="261606"/>
                    </a:cubicBezTo>
                    <a:cubicBezTo>
                      <a:pt x="292065" y="254304"/>
                      <a:pt x="303143" y="249149"/>
                      <a:pt x="307660" y="246787"/>
                    </a:cubicBezTo>
                    <a:cubicBezTo>
                      <a:pt x="315511" y="242599"/>
                      <a:pt x="321964" y="237015"/>
                      <a:pt x="325728" y="229606"/>
                    </a:cubicBezTo>
                    <a:lnTo>
                      <a:pt x="369071" y="142410"/>
                    </a:lnTo>
                    <a:cubicBezTo>
                      <a:pt x="383268" y="114060"/>
                      <a:pt x="361220" y="74543"/>
                      <a:pt x="333579" y="60905"/>
                    </a:cubicBezTo>
                    <a:cubicBezTo>
                      <a:pt x="333257" y="60690"/>
                      <a:pt x="332934" y="60583"/>
                      <a:pt x="332611" y="60368"/>
                    </a:cubicBezTo>
                    <a:cubicBezTo>
                      <a:pt x="332289" y="60261"/>
                      <a:pt x="331966" y="60046"/>
                      <a:pt x="331536" y="59938"/>
                    </a:cubicBezTo>
                    <a:cubicBezTo>
                      <a:pt x="303788" y="46408"/>
                      <a:pt x="259154" y="53066"/>
                      <a:pt x="245173" y="81630"/>
                    </a:cubicBezTo>
                    <a:lnTo>
                      <a:pt x="202583" y="169148"/>
                    </a:lnTo>
                    <a:cubicBezTo>
                      <a:pt x="198926" y="176558"/>
                      <a:pt x="198496" y="185148"/>
                      <a:pt x="200002" y="193954"/>
                    </a:cubicBezTo>
                    <a:cubicBezTo>
                      <a:pt x="200862" y="199001"/>
                      <a:pt x="203443" y="210813"/>
                      <a:pt x="199894" y="218115"/>
                    </a:cubicBezTo>
                    <a:cubicBezTo>
                      <a:pt x="195807" y="226277"/>
                      <a:pt x="186558" y="245498"/>
                      <a:pt x="180858" y="257096"/>
                    </a:cubicBezTo>
                    <a:cubicBezTo>
                      <a:pt x="178061" y="262680"/>
                      <a:pt x="170963" y="259780"/>
                      <a:pt x="168597" y="256237"/>
                    </a:cubicBezTo>
                    <a:cubicBezTo>
                      <a:pt x="147409" y="224558"/>
                      <a:pt x="137192" y="181820"/>
                      <a:pt x="154615" y="145953"/>
                    </a:cubicBezTo>
                    <a:lnTo>
                      <a:pt x="197313" y="58328"/>
                    </a:lnTo>
                    <a:cubicBezTo>
                      <a:pt x="216350" y="19347"/>
                      <a:pt x="263336" y="-2781"/>
                      <a:pt x="309732" y="280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组合 23"/>
            <p:cNvGrpSpPr/>
            <p:nvPr/>
          </p:nvGrpSpPr>
          <p:grpSpPr>
            <a:xfrm>
              <a:off x="10889767" y="5488010"/>
              <a:ext cx="356302" cy="356302"/>
              <a:chOff x="11287125" y="5505450"/>
              <a:chExt cx="381000" cy="3810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87125" y="550545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2" name="telephone-call_74451"/>
              <p:cNvSpPr>
                <a:spLocks noChangeAspect="1"/>
              </p:cNvSpPr>
              <p:nvPr/>
            </p:nvSpPr>
            <p:spPr bwMode="auto">
              <a:xfrm>
                <a:off x="11372043" y="5575768"/>
                <a:ext cx="211165" cy="240364"/>
              </a:xfrm>
              <a:custGeom>
                <a:avLst/>
                <a:gdLst>
                  <a:gd name="T0" fmla="*/ 3295 w 3369"/>
                  <a:gd name="T1" fmla="*/ 3138 h 3840"/>
                  <a:gd name="T2" fmla="*/ 2771 w 3369"/>
                  <a:gd name="T3" fmla="*/ 2472 h 3840"/>
                  <a:gd name="T4" fmla="*/ 2469 w 3369"/>
                  <a:gd name="T5" fmla="*/ 2437 h 3840"/>
                  <a:gd name="T6" fmla="*/ 2267 w 3369"/>
                  <a:gd name="T7" fmla="*/ 2596 h 3840"/>
                  <a:gd name="T8" fmla="*/ 1368 w 3369"/>
                  <a:gd name="T9" fmla="*/ 2197 h 3840"/>
                  <a:gd name="T10" fmla="*/ 1184 w 3369"/>
                  <a:gd name="T11" fmla="*/ 1236 h 3840"/>
                  <a:gd name="T12" fmla="*/ 1386 w 3369"/>
                  <a:gd name="T13" fmla="*/ 1076 h 3840"/>
                  <a:gd name="T14" fmla="*/ 1422 w 3369"/>
                  <a:gd name="T15" fmla="*/ 775 h 3840"/>
                  <a:gd name="T16" fmla="*/ 897 w 3369"/>
                  <a:gd name="T17" fmla="*/ 109 h 3840"/>
                  <a:gd name="T18" fmla="*/ 595 w 3369"/>
                  <a:gd name="T19" fmla="*/ 73 h 3840"/>
                  <a:gd name="T20" fmla="*/ 388 w 3369"/>
                  <a:gd name="T21" fmla="*/ 237 h 3840"/>
                  <a:gd name="T22" fmla="*/ 97 w 3369"/>
                  <a:gd name="T23" fmla="*/ 1370 h 3840"/>
                  <a:gd name="T24" fmla="*/ 744 w 3369"/>
                  <a:gd name="T25" fmla="*/ 2689 h 3840"/>
                  <a:gd name="T26" fmla="*/ 1877 w 3369"/>
                  <a:gd name="T27" fmla="*/ 3626 h 3840"/>
                  <a:gd name="T28" fmla="*/ 3056 w 3369"/>
                  <a:gd name="T29" fmla="*/ 3600 h 3840"/>
                  <a:gd name="T30" fmla="*/ 3057 w 3369"/>
                  <a:gd name="T31" fmla="*/ 3599 h 3840"/>
                  <a:gd name="T32" fmla="*/ 3260 w 3369"/>
                  <a:gd name="T33" fmla="*/ 3440 h 3840"/>
                  <a:gd name="T34" fmla="*/ 3295 w 3369"/>
                  <a:gd name="T35" fmla="*/ 3138 h 3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69" h="3840">
                    <a:moveTo>
                      <a:pt x="3295" y="3138"/>
                    </a:moveTo>
                    <a:lnTo>
                      <a:pt x="2771" y="2472"/>
                    </a:lnTo>
                    <a:cubicBezTo>
                      <a:pt x="2697" y="2379"/>
                      <a:pt x="2562" y="2363"/>
                      <a:pt x="2469" y="2437"/>
                    </a:cubicBezTo>
                    <a:lnTo>
                      <a:pt x="2267" y="2596"/>
                    </a:lnTo>
                    <a:cubicBezTo>
                      <a:pt x="2173" y="2669"/>
                      <a:pt x="1774" y="2712"/>
                      <a:pt x="1368" y="2197"/>
                    </a:cubicBezTo>
                    <a:cubicBezTo>
                      <a:pt x="963" y="1683"/>
                      <a:pt x="1091" y="1309"/>
                      <a:pt x="1184" y="1236"/>
                    </a:cubicBezTo>
                    <a:lnTo>
                      <a:pt x="1386" y="1076"/>
                    </a:lnTo>
                    <a:cubicBezTo>
                      <a:pt x="1479" y="1003"/>
                      <a:pt x="1495" y="868"/>
                      <a:pt x="1422" y="775"/>
                    </a:cubicBezTo>
                    <a:lnTo>
                      <a:pt x="897" y="109"/>
                    </a:lnTo>
                    <a:cubicBezTo>
                      <a:pt x="824" y="16"/>
                      <a:pt x="689" y="0"/>
                      <a:pt x="595" y="73"/>
                    </a:cubicBezTo>
                    <a:cubicBezTo>
                      <a:pt x="595" y="73"/>
                      <a:pt x="389" y="236"/>
                      <a:pt x="388" y="237"/>
                    </a:cubicBezTo>
                    <a:cubicBezTo>
                      <a:pt x="103" y="472"/>
                      <a:pt x="0" y="873"/>
                      <a:pt x="97" y="1370"/>
                    </a:cubicBezTo>
                    <a:cubicBezTo>
                      <a:pt x="182" y="1798"/>
                      <a:pt x="412" y="2267"/>
                      <a:pt x="744" y="2689"/>
                    </a:cubicBezTo>
                    <a:cubicBezTo>
                      <a:pt x="1077" y="3111"/>
                      <a:pt x="1479" y="3444"/>
                      <a:pt x="1877" y="3626"/>
                    </a:cubicBezTo>
                    <a:cubicBezTo>
                      <a:pt x="2342" y="3840"/>
                      <a:pt x="2761" y="3831"/>
                      <a:pt x="3056" y="3600"/>
                    </a:cubicBezTo>
                    <a:cubicBezTo>
                      <a:pt x="3056" y="3600"/>
                      <a:pt x="3057" y="3599"/>
                      <a:pt x="3057" y="3599"/>
                    </a:cubicBezTo>
                    <a:lnTo>
                      <a:pt x="3260" y="3440"/>
                    </a:lnTo>
                    <a:cubicBezTo>
                      <a:pt x="3353" y="3366"/>
                      <a:pt x="3369" y="3231"/>
                      <a:pt x="3295" y="3138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组合 24"/>
            <p:cNvGrpSpPr/>
            <p:nvPr/>
          </p:nvGrpSpPr>
          <p:grpSpPr>
            <a:xfrm>
              <a:off x="10889767" y="6064361"/>
              <a:ext cx="356302" cy="356302"/>
              <a:chOff x="11287125" y="6019799"/>
              <a:chExt cx="381000" cy="381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1287125" y="601979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0" name="envelope_222353"/>
              <p:cNvSpPr>
                <a:spLocks noChangeAspect="1"/>
              </p:cNvSpPr>
              <p:nvPr/>
            </p:nvSpPr>
            <p:spPr bwMode="auto">
              <a:xfrm>
                <a:off x="11357960" y="6127183"/>
                <a:ext cx="239331" cy="166233"/>
              </a:xfrm>
              <a:custGeom>
                <a:avLst/>
                <a:gdLst>
                  <a:gd name="connsiteX0" fmla="*/ 243087 w 607639"/>
                  <a:gd name="connsiteY0" fmla="*/ 237171 h 422052"/>
                  <a:gd name="connsiteX1" fmla="*/ 303784 w 607639"/>
                  <a:gd name="connsiteY1" fmla="*/ 289969 h 422052"/>
                  <a:gd name="connsiteX2" fmla="*/ 364570 w 607639"/>
                  <a:gd name="connsiteY2" fmla="*/ 237171 h 422052"/>
                  <a:gd name="connsiteX3" fmla="*/ 577366 w 607639"/>
                  <a:gd name="connsiteY3" fmla="*/ 422052 h 422052"/>
                  <a:gd name="connsiteX4" fmla="*/ 30202 w 607639"/>
                  <a:gd name="connsiteY4" fmla="*/ 422052 h 422052"/>
                  <a:gd name="connsiteX5" fmla="*/ 0 w 607639"/>
                  <a:gd name="connsiteY5" fmla="*/ 26180 h 422052"/>
                  <a:gd name="connsiteX6" fmla="*/ 212825 w 607639"/>
                  <a:gd name="connsiteY6" fmla="*/ 210947 h 422052"/>
                  <a:gd name="connsiteX7" fmla="*/ 0 w 607639"/>
                  <a:gd name="connsiteY7" fmla="*/ 395802 h 422052"/>
                  <a:gd name="connsiteX8" fmla="*/ 607639 w 607639"/>
                  <a:gd name="connsiteY8" fmla="*/ 26180 h 422052"/>
                  <a:gd name="connsiteX9" fmla="*/ 607639 w 607639"/>
                  <a:gd name="connsiteY9" fmla="*/ 395802 h 422052"/>
                  <a:gd name="connsiteX10" fmla="*/ 394743 w 607639"/>
                  <a:gd name="connsiteY10" fmla="*/ 210947 h 422052"/>
                  <a:gd name="connsiteX11" fmla="*/ 30202 w 607639"/>
                  <a:gd name="connsiteY11" fmla="*/ 0 h 422052"/>
                  <a:gd name="connsiteX12" fmla="*/ 577366 w 607639"/>
                  <a:gd name="connsiteY12" fmla="*/ 0 h 422052"/>
                  <a:gd name="connsiteX13" fmla="*/ 364570 w 607639"/>
                  <a:gd name="connsiteY13" fmla="*/ 184740 h 422052"/>
                  <a:gd name="connsiteX14" fmla="*/ 362612 w 607639"/>
                  <a:gd name="connsiteY14" fmla="*/ 183052 h 422052"/>
                  <a:gd name="connsiteX15" fmla="*/ 350508 w 607639"/>
                  <a:gd name="connsiteY15" fmla="*/ 197003 h 422052"/>
                  <a:gd name="connsiteX16" fmla="*/ 303784 w 607639"/>
                  <a:gd name="connsiteY16" fmla="*/ 237523 h 422052"/>
                  <a:gd name="connsiteX17" fmla="*/ 257060 w 607639"/>
                  <a:gd name="connsiteY17" fmla="*/ 197003 h 422052"/>
                  <a:gd name="connsiteX18" fmla="*/ 245045 w 607639"/>
                  <a:gd name="connsiteY18" fmla="*/ 183052 h 422052"/>
                  <a:gd name="connsiteX19" fmla="*/ 243087 w 607639"/>
                  <a:gd name="connsiteY19" fmla="*/ 184740 h 42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7639" h="422052">
                    <a:moveTo>
                      <a:pt x="243087" y="237171"/>
                    </a:moveTo>
                    <a:lnTo>
                      <a:pt x="303784" y="289969"/>
                    </a:lnTo>
                    <a:lnTo>
                      <a:pt x="364570" y="237171"/>
                    </a:lnTo>
                    <a:lnTo>
                      <a:pt x="577366" y="422052"/>
                    </a:lnTo>
                    <a:lnTo>
                      <a:pt x="30202" y="422052"/>
                    </a:lnTo>
                    <a:close/>
                    <a:moveTo>
                      <a:pt x="0" y="26180"/>
                    </a:moveTo>
                    <a:lnTo>
                      <a:pt x="212825" y="210947"/>
                    </a:lnTo>
                    <a:lnTo>
                      <a:pt x="0" y="395802"/>
                    </a:lnTo>
                    <a:close/>
                    <a:moveTo>
                      <a:pt x="607639" y="26180"/>
                    </a:moveTo>
                    <a:lnTo>
                      <a:pt x="607639" y="395802"/>
                    </a:lnTo>
                    <a:lnTo>
                      <a:pt x="394743" y="210947"/>
                    </a:lnTo>
                    <a:close/>
                    <a:moveTo>
                      <a:pt x="30202" y="0"/>
                    </a:moveTo>
                    <a:lnTo>
                      <a:pt x="577366" y="0"/>
                    </a:lnTo>
                    <a:lnTo>
                      <a:pt x="364570" y="184740"/>
                    </a:lnTo>
                    <a:lnTo>
                      <a:pt x="362612" y="183052"/>
                    </a:lnTo>
                    <a:lnTo>
                      <a:pt x="350508" y="197003"/>
                    </a:lnTo>
                    <a:lnTo>
                      <a:pt x="303784" y="237523"/>
                    </a:lnTo>
                    <a:lnTo>
                      <a:pt x="257060" y="197003"/>
                    </a:lnTo>
                    <a:lnTo>
                      <a:pt x="245045" y="183052"/>
                    </a:lnTo>
                    <a:lnTo>
                      <a:pt x="243087" y="184740"/>
                    </a:ln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42591" y="2046490"/>
            <a:ext cx="1550894" cy="1550894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322861" y="5894570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2861" y="256668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6710" y="2169459"/>
            <a:ext cx="4556302" cy="111031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单击编辑章节标题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16300"/>
            <a:ext cx="12192000" cy="3441700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3769112" y="-12700"/>
            <a:ext cx="8053040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710" y="243416"/>
            <a:ext cx="1617847" cy="45601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707567" y="159783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  <p:sp>
        <p:nvSpPr>
          <p:cNvPr id="34" name="内容占位符 6"/>
          <p:cNvSpPr>
            <a:spLocks noGrp="1"/>
          </p:cNvSpPr>
          <p:nvPr>
            <p:ph sz="quarter" idx="14" hasCustomPrompt="1"/>
          </p:nvPr>
        </p:nvSpPr>
        <p:spPr>
          <a:xfrm>
            <a:off x="6707567" y="255935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  <p:sp>
        <p:nvSpPr>
          <p:cNvPr id="35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6707567" y="352086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  <p:sp>
        <p:nvSpPr>
          <p:cNvPr id="36" name="内容占位符 6"/>
          <p:cNvSpPr>
            <a:spLocks noGrp="1"/>
          </p:cNvSpPr>
          <p:nvPr>
            <p:ph sz="quarter" idx="16" hasCustomPrompt="1"/>
          </p:nvPr>
        </p:nvSpPr>
        <p:spPr>
          <a:xfrm>
            <a:off x="6707567" y="448238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带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en-US" altLang="zh-CN" dirty="0" smtClean="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标题展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000"/>
            <a:ext cx="10515600" cy="465043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9509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080000"/>
            <a:ext cx="5157787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733203"/>
            <a:ext cx="5157787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733203"/>
            <a:ext cx="5183188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0" name="组 9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11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 正常" charset="0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91515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5189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1290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7391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 正常" charset="0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91515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5189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1290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7391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 正常" charset="0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91515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5189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1290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7391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059990" y="1927276"/>
            <a:ext cx="9827217" cy="1059603"/>
          </a:xfrm>
        </p:spPr>
        <p:txBody>
          <a:bodyPr/>
          <a:lstStyle/>
          <a:p>
            <a:r>
              <a:rPr kumimoji="1" lang="en-US" altLang="zh-CN" dirty="0"/>
              <a:t>Web Component</a:t>
            </a:r>
            <a:endParaRPr kumimoji="1" lang="en-US" altLang="zh-CN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38290" y="3099286"/>
            <a:ext cx="5688010" cy="4430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分享人：王璨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240"/>
          </a:xfrm>
        </p:spPr>
        <p:txBody>
          <a:bodyPr>
            <a:normAutofit fontScale="90000"/>
          </a:bodyPr>
          <a:p>
            <a:r>
              <a:rPr lang="zh-CN" altLang="en-US"/>
              <a:t>Shadow DOM（影子DOM）</a:t>
            </a:r>
            <a:br>
              <a:rPr lang="zh-CN" altLang="en-US"/>
            </a:br>
            <a:r>
              <a:rPr lang="zh-CN" altLang="en-US"/>
              <a:t>Shadow DOM 接口可以将一个隐藏的、独立的 DOM附加到一个元素上，并且允许将隐藏的 DOM 树附加到常规的 DOM 树中：以 shadow root 节点为起始根节点，在这个根节点的下方，可以是任意元素，和普通的 DOM 元素一样。MDN对其有一张详细的草图方便大家理解：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81330" y="1840865"/>
            <a:ext cx="10515600" cy="5017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8145" y="2136775"/>
            <a:ext cx="83146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/>
              <a:t>Custom elements（自定义元素）：一组JavaScript API，允许您定义custom elements及其行为，然后可以在您的用户界面中按照需要使用它们。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Shadow DOM（影子DOM）：一组JavaScript API，用于将封装的“影子”DOM树附加到元素（与主文档DOM分开呈现）并控制其关联的功能。通过这种方式，您可以保持元素的功能私有，这样它们就可以被脚本化和样式化，而不用担心与文档的其他部分发生冲突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HTML templates（HTML模板） &lt;template&gt; 和 &lt;slot&gt; 元素使您可以编写不在呈现页面中显示的标记模板。然后它们可以作为自定义元素结构的基础被多次重用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运用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8750" y="2385695"/>
            <a:ext cx="6442710" cy="962660"/>
          </a:xfrm>
        </p:spPr>
        <p:txBody>
          <a:bodyPr/>
          <a:p>
            <a:r>
              <a:rPr lang="en-US" altLang="zh-CN"/>
              <a:t>Web Components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838825" y="1410970"/>
            <a:ext cx="4575810" cy="721995"/>
          </a:xfrm>
        </p:spPr>
        <p:txBody>
          <a:bodyPr/>
          <a:lstStyle/>
          <a:p>
            <a:r>
              <a:rPr kumimoji="1" lang="zh-CN" altLang="en-US" sz="3600" dirty="0">
                <a:sym typeface="+mn-ea"/>
              </a:rPr>
              <a:t>注册与使用</a:t>
            </a:r>
            <a:endParaRPr kumimoji="1" lang="zh-CN" altLang="en-US" sz="36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5839094" y="2594331"/>
            <a:ext cx="5435042" cy="721674"/>
          </a:xfrm>
        </p:spPr>
        <p:txBody>
          <a:bodyPr/>
          <a:lstStyle/>
          <a:p>
            <a:r>
              <a:rPr kumimoji="1" lang="zh-CN" altLang="en-US" sz="3600" dirty="0">
                <a:sym typeface="+mn-ea"/>
              </a:rPr>
              <a:t>组件通信</a:t>
            </a:r>
            <a:endParaRPr kumimoji="1" lang="zh-CN" altLang="en-US" sz="3600" dirty="0"/>
          </a:p>
        </p:txBody>
      </p:sp>
      <p:grpSp>
        <p:nvGrpSpPr>
          <p:cNvPr id="57" name="组 56"/>
          <p:cNvGrpSpPr/>
          <p:nvPr/>
        </p:nvGrpSpPr>
        <p:grpSpPr>
          <a:xfrm>
            <a:off x="4572273" y="1411248"/>
            <a:ext cx="4704138" cy="721543"/>
            <a:chOff x="2758234" y="2541697"/>
            <a:chExt cx="4453508" cy="721543"/>
          </a:xfrm>
        </p:grpSpPr>
        <p:sp>
          <p:nvSpPr>
            <p:cNvPr id="53" name="平行四边形 52"/>
            <p:cNvSpPr/>
            <p:nvPr/>
          </p:nvSpPr>
          <p:spPr>
            <a:xfrm>
              <a:off x="2762939" y="2541697"/>
              <a:ext cx="884269" cy="721543"/>
            </a:xfrm>
            <a:prstGeom prst="parallelogram">
              <a:avLst>
                <a:gd name="adj" fmla="val 2816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320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758234" y="3263240"/>
              <a:ext cx="4453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 86"/>
          <p:cNvGrpSpPr/>
          <p:nvPr/>
        </p:nvGrpSpPr>
        <p:grpSpPr>
          <a:xfrm>
            <a:off x="4572273" y="2610304"/>
            <a:ext cx="4704138" cy="721543"/>
            <a:chOff x="2758234" y="2541697"/>
            <a:chExt cx="4453508" cy="721543"/>
          </a:xfrm>
        </p:grpSpPr>
        <p:sp>
          <p:nvSpPr>
            <p:cNvPr id="88" name="平行四边形 87"/>
            <p:cNvSpPr/>
            <p:nvPr/>
          </p:nvSpPr>
          <p:spPr>
            <a:xfrm>
              <a:off x="2762939" y="2541697"/>
              <a:ext cx="884269" cy="721543"/>
            </a:xfrm>
            <a:prstGeom prst="parallelogram">
              <a:avLst>
                <a:gd name="adj" fmla="val 2816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20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9" name="直线连接符 88"/>
            <p:cNvCxnSpPr/>
            <p:nvPr/>
          </p:nvCxnSpPr>
          <p:spPr>
            <a:xfrm>
              <a:off x="2758234" y="3263240"/>
              <a:ext cx="4453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 15"/>
          <p:cNvGrpSpPr/>
          <p:nvPr/>
        </p:nvGrpSpPr>
        <p:grpSpPr>
          <a:xfrm>
            <a:off x="4508773" y="3848051"/>
            <a:ext cx="4704138" cy="721543"/>
            <a:chOff x="2758234" y="2541697"/>
            <a:chExt cx="4453508" cy="721543"/>
          </a:xfrm>
        </p:grpSpPr>
        <p:sp>
          <p:nvSpPr>
            <p:cNvPr id="17" name="平行四边形 16"/>
            <p:cNvSpPr/>
            <p:nvPr/>
          </p:nvSpPr>
          <p:spPr>
            <a:xfrm>
              <a:off x="2762939" y="2541697"/>
              <a:ext cx="884269" cy="721543"/>
            </a:xfrm>
            <a:prstGeom prst="parallelogram">
              <a:avLst>
                <a:gd name="adj" fmla="val 2816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320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2758234" y="3263240"/>
              <a:ext cx="4453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5851794" y="3912175"/>
            <a:ext cx="3800206" cy="721674"/>
          </a:xfrm>
        </p:spPr>
        <p:txBody>
          <a:bodyPr/>
          <a:lstStyle/>
          <a:p>
            <a:r>
              <a:rPr kumimoji="1" lang="zh-CN" altLang="en-US" sz="3600" dirty="0"/>
              <a:t>组件生命周期</a:t>
            </a:r>
            <a:endParaRPr kumimoji="1" lang="zh-CN" altLang="en-US" sz="3600" dirty="0"/>
          </a:p>
        </p:txBody>
      </p:sp>
      <p:grpSp>
        <p:nvGrpSpPr>
          <p:cNvPr id="20" name="组 19"/>
          <p:cNvGrpSpPr/>
          <p:nvPr/>
        </p:nvGrpSpPr>
        <p:grpSpPr>
          <a:xfrm>
            <a:off x="4508773" y="5085727"/>
            <a:ext cx="4704138" cy="721543"/>
            <a:chOff x="2758234" y="2541697"/>
            <a:chExt cx="4453508" cy="721543"/>
          </a:xfrm>
        </p:grpSpPr>
        <p:sp>
          <p:nvSpPr>
            <p:cNvPr id="21" name="平行四边形 20"/>
            <p:cNvSpPr/>
            <p:nvPr/>
          </p:nvSpPr>
          <p:spPr>
            <a:xfrm>
              <a:off x="2762939" y="2541697"/>
              <a:ext cx="884269" cy="721543"/>
            </a:xfrm>
            <a:prstGeom prst="parallelogram">
              <a:avLst>
                <a:gd name="adj" fmla="val 2816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320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>
              <a:off x="2758234" y="3263240"/>
              <a:ext cx="4453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5839094" y="5060864"/>
            <a:ext cx="3800206" cy="721674"/>
          </a:xfrm>
        </p:spPr>
        <p:txBody>
          <a:bodyPr/>
          <a:lstStyle/>
          <a:p>
            <a:r>
              <a:rPr kumimoji="1" lang="zh-CN" altLang="en-US" sz="3600" dirty="0"/>
              <a:t>组件插槽</a:t>
            </a:r>
            <a:endParaRPr kumimoji="1" lang="zh-CN" altLang="en-US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9" grpId="0" build="p"/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>
                <a:sym typeface="+mn-ea"/>
              </a:rPr>
              <a:t>注册与使用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connectedCallback：当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custom element</a:t>
            </a:r>
            <a:r>
              <a:rPr lang="zh-CN" altLang="en-US">
                <a:sym typeface="+mn-ea"/>
              </a:rPr>
              <a:t>首次被插入文档DOM时，被调用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disconnectedCallback：当 custom element从文档DOM中删除时，被调用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adoptedCallback：当 custom element被移动到新的文档时，被调用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attributeChangedCallback: 当 custom element增加、删除、修改自身属性时，被调用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9555" y="1522095"/>
            <a:ext cx="103435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使用原生web components的好处非常的清晰：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原生不需要框架</a:t>
            </a:r>
            <a:endParaRPr lang="zh-CN" altLang="en-US"/>
          </a:p>
          <a:p>
            <a:r>
              <a:rPr lang="zh-CN" altLang="en-US"/>
              <a:t>易于继承，不需要编译</a:t>
            </a:r>
            <a:endParaRPr lang="zh-CN" altLang="en-US"/>
          </a:p>
          <a:p>
            <a:r>
              <a:rPr lang="zh-CN" altLang="en-US"/>
              <a:t>真正的局部CSS作用域</a:t>
            </a:r>
            <a:endParaRPr lang="zh-CN" altLang="en-US"/>
          </a:p>
          <a:p>
            <a:r>
              <a:rPr lang="zh-CN" altLang="en-US"/>
              <a:t>标准，只有HTML，CSS，JavaScript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lit/lit-element/vue-lit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第三方封装库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>
                <a:sym typeface="+mn-ea"/>
              </a:rPr>
              <a:t>谷歌开发，之前是 </a:t>
            </a:r>
            <a:r>
              <a:rPr lang="en-US" altLang="zh-CN">
                <a:sym typeface="+mn-ea"/>
              </a:rPr>
              <a:t>polymer</a:t>
            </a:r>
            <a:r>
              <a:rPr lang="zh-CN" altLang="en-US">
                <a:sym typeface="+mn-ea"/>
              </a:rPr>
              <a:t>，现在是 </a:t>
            </a:r>
            <a:r>
              <a:rPr lang="en-US" altLang="zh-CN">
                <a:sym typeface="+mn-ea"/>
              </a:rPr>
              <a:t>lit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lit </a:t>
            </a:r>
            <a:r>
              <a:rPr lang="zh-CN" altLang="en-US">
                <a:sym typeface="+mn-ea"/>
              </a:rPr>
              <a:t>完全包含 </a:t>
            </a:r>
            <a:r>
              <a:rPr lang="en-US" altLang="zh-CN">
                <a:sym typeface="+mn-ea"/>
              </a:rPr>
              <a:t>lit-element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lit-html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lit-element </a:t>
            </a:r>
            <a:r>
              <a:rPr lang="zh-CN" altLang="en-US">
                <a:sym typeface="+mn-ea"/>
              </a:rPr>
              <a:t>是对原生自定义组件的一次封装，lit-element 是一个可以创建 Web Component 的 base class，可以理解成</a:t>
            </a:r>
            <a:r>
              <a:rPr lang="en-US" altLang="zh-CN">
                <a:sym typeface="+mn-ea"/>
              </a:rPr>
              <a:t>jq</a:t>
            </a:r>
            <a:r>
              <a:rPr lang="zh-CN" altLang="en-US">
                <a:sym typeface="+mn-ea"/>
              </a:rPr>
              <a:t>相对于</a:t>
            </a:r>
            <a:r>
              <a:rPr lang="en-US" altLang="zh-CN">
                <a:sym typeface="+mn-ea"/>
              </a:rPr>
              <a:t>js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lit-html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lit-element </a:t>
            </a:r>
            <a:r>
              <a:rPr lang="zh-CN" altLang="en-US">
                <a:sym typeface="+mn-ea"/>
              </a:rPr>
              <a:t>依赖的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模板引擎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vue-lit </a:t>
            </a:r>
            <a:r>
              <a:rPr lang="zh-CN" altLang="en-US">
                <a:sym typeface="+mn-ea"/>
              </a:rPr>
              <a:t>是尤雨溪在去年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月，基于 </a:t>
            </a:r>
            <a:r>
              <a:rPr lang="en-US" altLang="zh-CN">
                <a:sym typeface="+mn-ea"/>
              </a:rPr>
              <a:t>vue3 </a:t>
            </a:r>
            <a:r>
              <a:rPr lang="zh-CN" altLang="en-US">
                <a:sym typeface="+mn-ea"/>
              </a:rPr>
              <a:t>核心包 @vue/reactivity 配合 </a:t>
            </a:r>
            <a:r>
              <a:rPr lang="en-US" altLang="zh-CN">
                <a:sym typeface="+mn-ea"/>
              </a:rPr>
              <a:t>lit-html </a:t>
            </a:r>
            <a:r>
              <a:rPr lang="zh-CN" altLang="en-US">
                <a:sym typeface="+mn-ea"/>
              </a:rPr>
              <a:t>开发的</a:t>
            </a:r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一个可以直接在浏览器中渲染 vue 写法的 Web Component 的工具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70</a:t>
            </a:r>
            <a:r>
              <a:rPr lang="zh-CN" altLang="en-US">
                <a:sym typeface="+mn-ea"/>
              </a:rPr>
              <a:t>行代码）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lit-element demo: </a:t>
            </a:r>
            <a:r>
              <a:rPr lang="zh-CN" altLang="en-US">
                <a:sym typeface="+mn-ea"/>
              </a:rPr>
              <a:t>https://github.com/Polymer/shop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ui</a:t>
            </a:r>
            <a:r>
              <a:rPr lang="zh-CN" altLang="en-US"/>
              <a:t>组件：https://xy-ui.codelabo.cn/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29150" y="1352550"/>
            <a:ext cx="5457190" cy="721995"/>
          </a:xfrm>
        </p:spPr>
        <p:txBody>
          <a:bodyPr/>
          <a:p>
            <a:r>
              <a:rPr lang="en-US" altLang="zh-CN"/>
              <a:t>web components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629150" y="2556510"/>
            <a:ext cx="5590540" cy="721360"/>
          </a:xfrm>
        </p:spPr>
        <p:txBody>
          <a:bodyPr/>
          <a:p>
            <a:r>
              <a:rPr lang="en-US" altLang="zh-CN">
                <a:sym typeface="+mn-ea"/>
              </a:rPr>
              <a:t>web components</a:t>
            </a:r>
            <a:r>
              <a:rPr lang="zh-CN" altLang="en-US"/>
              <a:t>运用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4629150" y="3759835"/>
            <a:ext cx="4455160" cy="721360"/>
          </a:xfrm>
        </p:spPr>
        <p:txBody>
          <a:bodyPr/>
          <a:p>
            <a:r>
              <a:rPr lang="zh-CN" altLang="en-US"/>
              <a:t>第三方封装库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629150" y="4963160"/>
            <a:ext cx="4455160" cy="721995"/>
          </a:xfrm>
        </p:spPr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使用过程中的问题总结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>
            <a:normAutofit fontScale="80000"/>
          </a:bodyPr>
          <a:lstStyle/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创建一个类或函数来指定web组件的功能，如果使用类，请使用 E</a:t>
            </a:r>
            <a:r>
              <a:rPr lang="en-US" altLang="zh-CN" sz="2800">
                <a:sym typeface="+mn-ea"/>
              </a:rPr>
              <a:t>S6</a:t>
            </a:r>
            <a:r>
              <a:rPr lang="zh-CN" altLang="en-US" sz="2800">
                <a:sym typeface="+mn-ea"/>
              </a:rPr>
              <a:t> 的类语法。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使用 CustomElementRegistry.define() 方法注册您的自定义元素 ，并向其传递要定义的元素名称、指定元素功能的类、以及可选的其所继承自的元素。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如果需要的话，使用Element.attachShadow() 方法将一个shadow DOM附加到自定义元素上。使用通常的DOM方法向shadow DOM中添加子元素、事件监听器等。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如果需要的话，使用 &lt;template&gt; 和&lt;slot&gt; 定义一个HTML模板。再次使用常规DOM方法克隆模板并将其附加到您的shadow DOM中。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在页面任何位置使用自定义元素，就像使用常规HTML元素那样</a:t>
            </a:r>
            <a:r>
              <a:rPr lang="en-US" altLang="zh-CN" sz="2800">
                <a:sym typeface="+mn-ea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8750" y="2385695"/>
            <a:ext cx="6442710" cy="962660"/>
          </a:xfrm>
        </p:spPr>
        <p:txBody>
          <a:bodyPr/>
          <a:p>
            <a:r>
              <a:rPr lang="en-US" altLang="zh-CN"/>
              <a:t>Web Components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3220"/>
            <a:ext cx="10515600" cy="536023"/>
          </a:xfrm>
        </p:spPr>
        <p:txBody>
          <a:bodyPr>
            <a:normAutofit/>
          </a:bodyPr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744980"/>
            <a:ext cx="9648825" cy="2306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通常一个应用会以一棵嵌套的组件树（</a:t>
            </a:r>
            <a:r>
              <a:rPr lang="en-US" altLang="zh-CN" sz="2400" dirty="0">
                <a:solidFill>
                  <a:srgbClr val="FF0000"/>
                </a:solidFill>
              </a:rPr>
              <a:t>DOM tree</a:t>
            </a:r>
            <a:r>
              <a:rPr lang="zh-CN" altLang="en-US" sz="2400" dirty="0">
                <a:solidFill>
                  <a:srgbClr val="FF0000"/>
                </a:solidFill>
              </a:rPr>
              <a:t>）的形式来组织；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组件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= html + css + js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组件特点：高内聚低耦合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拆分组件原则：</a:t>
            </a:r>
            <a:r>
              <a:rPr lang="en-US" altLang="zh-CN" sz="2400" dirty="0">
                <a:solidFill>
                  <a:srgbClr val="FF0000"/>
                </a:solidFill>
              </a:rPr>
              <a:t>可维护性+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复用性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7970" y="3521075"/>
            <a:ext cx="669607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7" name="内容占位符 6"/>
          <p:cNvSpPr/>
          <p:nvPr>
            <p:ph sz="quarter" idx="13"/>
          </p:nvPr>
        </p:nvSpPr>
        <p:spPr/>
        <p:txBody>
          <a:bodyPr/>
          <a:p>
            <a:r>
              <a:rPr lang="zh-CN" altLang="en-US">
                <a:sym typeface="+mn-ea"/>
              </a:rPr>
              <a:t>组件是前端的发展方向，现在流行的 React 和 Vue 都是组件框架。</a:t>
            </a:r>
            <a:endParaRPr lang="zh-CN" altLang="en-US"/>
          </a:p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组件：https://react.docschina.org/docs/components-and-props.html</a:t>
            </a:r>
            <a:endParaRPr lang="zh-CN" altLang="en-US"/>
          </a:p>
          <a:p>
            <a:r>
              <a:rPr lang="en-US" altLang="zh-CN">
                <a:sym typeface="+mn-ea"/>
              </a:rPr>
              <a:t>vue3</a:t>
            </a:r>
            <a:r>
              <a:rPr lang="zh-CN" altLang="en-US">
                <a:sym typeface="+mn-ea"/>
              </a:rPr>
              <a:t>组件：https://v3.cn.vuejs.org/guide/component-basics.html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谷歌公司由于掌握了 Chrome 浏览器，一直在推动浏览器的原生组件，即 Web Components API。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相比第三方框架，原生组件简单直接，符合直觉，不用加载任何外部模块，代码量小。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Web Components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>
                <a:sym typeface="+mn-ea"/>
              </a:rPr>
              <a:t>Web Components 是一套不同的技术，允许您创建可重用的定制元素（它们的功能封装在您的代码之外）并且在您的web应用中使用它们。—— </a:t>
            </a:r>
            <a:r>
              <a:rPr lang="en-US" altLang="zh-CN">
                <a:sym typeface="+mn-ea"/>
              </a:rPr>
              <a:t>MDN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2555" y="1583055"/>
            <a:ext cx="83896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 lang="en"&gt;</a:t>
            </a:r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  &lt;title&gt;Document&lt;/title&gt;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  &lt;h1&gt;&lt;/h1&gt;</a:t>
            </a:r>
            <a:endParaRPr lang="zh-CN" altLang="en-US"/>
          </a:p>
          <a:p>
            <a:r>
              <a:rPr lang="zh-CN" altLang="en-US"/>
              <a:t>  &lt;p&gt;&lt;/p&gt;</a:t>
            </a:r>
            <a:endParaRPr lang="zh-CN" altLang="en-US"/>
          </a:p>
          <a:p>
            <a:r>
              <a:rPr lang="zh-CN" altLang="en-US"/>
              <a:t>  &lt;div&gt;&lt;/div&gt;</a:t>
            </a:r>
            <a:endParaRPr lang="zh-CN" altLang="en-US"/>
          </a:p>
          <a:p>
            <a:r>
              <a:rPr lang="zh-CN" altLang="en-US"/>
              <a:t>  &lt;img src="" alt /&gt;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&lt;ha-ha&gt;&lt;/ha-ha&gt;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7345" y="1407795"/>
            <a:ext cx="80206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Web Components主要由三项技术组成，分别为</a:t>
            </a:r>
            <a:endParaRPr lang="zh-CN" altLang="en-US"/>
          </a:p>
          <a:p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Custom elements（自定义元素）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Shadow DOM（影子DOM）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HTML templates（HTML模板）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它们可以一起使用来创建功能强大的定制元素，并且可以在我们喜欢的任何地方重用，不必担心代码冲突。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62380" y="3735705"/>
            <a:ext cx="75057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customElements.define(</a:t>
            </a:r>
            <a:endParaRPr lang="zh-CN" altLang="en-US"/>
          </a:p>
          <a:p>
            <a:r>
              <a:rPr lang="zh-CN" altLang="en-US"/>
              <a:t>'word-count', </a:t>
            </a:r>
            <a:endParaRPr lang="zh-CN" altLang="en-US"/>
          </a:p>
          <a:p>
            <a:r>
              <a:rPr lang="zh-CN" altLang="en-US"/>
              <a:t>class WordCount extends HTMLParagraphElement {</a:t>
            </a:r>
            <a:endParaRPr lang="zh-CN" altLang="en-US"/>
          </a:p>
          <a:p>
            <a:r>
              <a:rPr lang="zh-CN" altLang="en-US"/>
              <a:t>  constructor() {</a:t>
            </a:r>
            <a:endParaRPr lang="zh-CN" altLang="en-US"/>
          </a:p>
          <a:p>
            <a:r>
              <a:rPr lang="zh-CN" altLang="en-US"/>
              <a:t>    super();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元素的功能代码</a:t>
            </a:r>
            <a:endParaRPr lang="zh-CN" altLang="en-US"/>
          </a:p>
          <a:p>
            <a:r>
              <a:rPr lang="zh-CN" altLang="en-US"/>
              <a:t>    ...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}, { extends: 'p' });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7555" y="746760"/>
            <a:ext cx="4665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Custom elements（自定义元素）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23385" y="746760"/>
            <a:ext cx="86239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custom elements也就是我们常说的自定义标签，它主要通过CustomElementRegistry接口来定义，CustomElementRegistry.define(name, class, extends) 方法用来注册一个custom element，该方法接受以下参数：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name 所创建的元素名称，且需符合 DOMString 标准的字符串。注意，custom element 的名称不能是单个单词，且其中必须要有短横线</a:t>
            </a:r>
            <a:endParaRPr lang="zh-CN" altLang="en-US"/>
          </a:p>
          <a:p>
            <a:r>
              <a:rPr lang="zh-CN" altLang="en-US"/>
              <a:t>class 用于定义元素行为的类</a:t>
            </a:r>
            <a:endParaRPr lang="zh-CN" altLang="en-US"/>
          </a:p>
          <a:p>
            <a:r>
              <a:rPr lang="zh-CN" altLang="en-US"/>
              <a:t>extends 可选参数，一个包含 extends 属性的配置对象，指定了所创建的元素继承自哪个内置元素，可以继承任何内置元素。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主配色">
      <a:dk1>
        <a:srgbClr val="000000"/>
      </a:dk1>
      <a:lt1>
        <a:srgbClr val="FFFFFF"/>
      </a:lt1>
      <a:dk2>
        <a:srgbClr val="515151"/>
      </a:dk2>
      <a:lt2>
        <a:srgbClr val="CACACA"/>
      </a:lt2>
      <a:accent1>
        <a:srgbClr val="27D3DB"/>
      </a:accent1>
      <a:accent2>
        <a:srgbClr val="00C8C1"/>
      </a:accent2>
      <a:accent3>
        <a:srgbClr val="00ADA8"/>
      </a:accent3>
      <a:accent4>
        <a:srgbClr val="087F8C"/>
      </a:accent4>
      <a:accent5>
        <a:srgbClr val="2B6CFF"/>
      </a:accent5>
      <a:accent6>
        <a:srgbClr val="0B389D"/>
      </a:accent6>
      <a:hlink>
        <a:srgbClr val="00FCFF"/>
      </a:hlink>
      <a:folHlink>
        <a:srgbClr val="93209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主配色">
      <a:dk1>
        <a:srgbClr val="000000"/>
      </a:dk1>
      <a:lt1>
        <a:srgbClr val="FFFFFF"/>
      </a:lt1>
      <a:dk2>
        <a:srgbClr val="515151"/>
      </a:dk2>
      <a:lt2>
        <a:srgbClr val="CACACA"/>
      </a:lt2>
      <a:accent1>
        <a:srgbClr val="27D3DB"/>
      </a:accent1>
      <a:accent2>
        <a:srgbClr val="00C8C1"/>
      </a:accent2>
      <a:accent3>
        <a:srgbClr val="00ADA8"/>
      </a:accent3>
      <a:accent4>
        <a:srgbClr val="087F8C"/>
      </a:accent4>
      <a:accent5>
        <a:srgbClr val="2B6CFF"/>
      </a:accent5>
      <a:accent6>
        <a:srgbClr val="0B389D"/>
      </a:accent6>
      <a:hlink>
        <a:srgbClr val="00FCFF"/>
      </a:hlink>
      <a:folHlink>
        <a:srgbClr val="93209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主配色">
      <a:dk1>
        <a:srgbClr val="000000"/>
      </a:dk1>
      <a:lt1>
        <a:srgbClr val="FFFFFF"/>
      </a:lt1>
      <a:dk2>
        <a:srgbClr val="515151"/>
      </a:dk2>
      <a:lt2>
        <a:srgbClr val="CACACA"/>
      </a:lt2>
      <a:accent1>
        <a:srgbClr val="27D3DB"/>
      </a:accent1>
      <a:accent2>
        <a:srgbClr val="00C8C1"/>
      </a:accent2>
      <a:accent3>
        <a:srgbClr val="00ADA8"/>
      </a:accent3>
      <a:accent4>
        <a:srgbClr val="087F8C"/>
      </a:accent4>
      <a:accent5>
        <a:srgbClr val="2B6CFF"/>
      </a:accent5>
      <a:accent6>
        <a:srgbClr val="0B389D"/>
      </a:accent6>
      <a:hlink>
        <a:srgbClr val="00FCFF"/>
      </a:hlink>
      <a:folHlink>
        <a:srgbClr val="93209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演示</Application>
  <PresentationFormat>宽屏</PresentationFormat>
  <Paragraphs>150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方正书宋_GBK</vt:lpstr>
      <vt:lpstr>Wingdings</vt:lpstr>
      <vt:lpstr>Arial 正常</vt:lpstr>
      <vt:lpstr>苹方-简</vt:lpstr>
      <vt:lpstr>微软雅黑</vt:lpstr>
      <vt:lpstr>汉仪旗黑</vt:lpstr>
      <vt:lpstr>Arial</vt:lpstr>
      <vt:lpstr>-apple-system</vt:lpstr>
      <vt:lpstr>Thonburi</vt:lpstr>
      <vt:lpstr>宋体</vt:lpstr>
      <vt:lpstr>Arial Unicode MS</vt:lpstr>
      <vt:lpstr>黑体</vt:lpstr>
      <vt:lpstr>汉仪中黑KW</vt:lpstr>
      <vt:lpstr>DengXian</vt:lpstr>
      <vt:lpstr>汉仪中等线KW</vt:lpstr>
      <vt:lpstr>汉仪书宋二KW</vt:lpstr>
      <vt:lpstr>1_Office 主题</vt:lpstr>
      <vt:lpstr>2_Office 主题</vt:lpstr>
      <vt:lpstr>3_Office 主题</vt:lpstr>
      <vt:lpstr>Web Component</vt:lpstr>
      <vt:lpstr>目录</vt:lpstr>
      <vt:lpstr>Web Components</vt:lpstr>
      <vt:lpstr>引言</vt:lpstr>
      <vt:lpstr>PowerPoint 演示文稿</vt:lpstr>
      <vt:lpstr>Web Components</vt:lpstr>
      <vt:lpstr>PowerPoint 演示文稿</vt:lpstr>
      <vt:lpstr>PowerPoint 演示文稿</vt:lpstr>
      <vt:lpstr>PowerPoint 演示文稿</vt:lpstr>
      <vt:lpstr>Shadow DOM（影子DOM） Shadow DOM 接口可以将一个隐藏的、独立的 DOM附加到一个元素上，并且允许将隐藏的 DOM 树附加到常规的 DOM 树中：以 shadow root 节点为起始根节点，在这个根节点的下方，可以是任意元素，和普通的 DOM 元素一样。MDN对其有一张详细的草图方便大家理解：</vt:lpstr>
      <vt:lpstr>PowerPoint 演示文稿</vt:lpstr>
      <vt:lpstr>PowerPoint 演示文稿</vt:lpstr>
      <vt:lpstr>Web Components</vt:lpstr>
      <vt:lpstr>PowerPoint 演示文稿</vt:lpstr>
      <vt:lpstr>注册与使用</vt:lpstr>
      <vt:lpstr>生命周期</vt:lpstr>
      <vt:lpstr>PowerPoint 演示文稿</vt:lpstr>
      <vt:lpstr>第三方封装库</vt:lpstr>
      <vt:lpstr>lit</vt:lpstr>
      <vt:lpstr>使用过程中的问题总结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 初体验</dc:title>
  <dc:creator>Microsoft Office 用户</dc:creator>
  <cp:lastModifiedBy>wangcan</cp:lastModifiedBy>
  <cp:revision>48</cp:revision>
  <dcterms:created xsi:type="dcterms:W3CDTF">2021-05-23T16:35:39Z</dcterms:created>
  <dcterms:modified xsi:type="dcterms:W3CDTF">2021-05-23T16:35:39Z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