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4215" r:id="rId2"/>
    <p:sldId id="276" r:id="rId3"/>
    <p:sldId id="4214" r:id="rId4"/>
    <p:sldId id="290" r:id="rId5"/>
    <p:sldId id="404" r:id="rId6"/>
    <p:sldId id="300" r:id="rId7"/>
    <p:sldId id="286" r:id="rId8"/>
    <p:sldId id="301" r:id="rId9"/>
    <p:sldId id="287" r:id="rId10"/>
    <p:sldId id="302" r:id="rId11"/>
    <p:sldId id="295" r:id="rId12"/>
    <p:sldId id="296" r:id="rId13"/>
    <p:sldId id="297" r:id="rId14"/>
    <p:sldId id="299" r:id="rId15"/>
    <p:sldId id="4216" r:id="rId16"/>
    <p:sldId id="405" r:id="rId17"/>
    <p:sldId id="305" r:id="rId18"/>
    <p:sldId id="304" r:id="rId19"/>
    <p:sldId id="280" r:id="rId20"/>
    <p:sldId id="403" r:id="rId21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93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EE3A"/>
    <a:srgbClr val="9AFF9A"/>
    <a:srgbClr val="7CCD7C"/>
    <a:srgbClr val="87CEFF"/>
    <a:srgbClr val="FF4040"/>
    <a:srgbClr val="EEEE00"/>
    <a:srgbClr val="54FF9F"/>
    <a:srgbClr val="00B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79"/>
    <p:restoredTop sz="96197"/>
  </p:normalViewPr>
  <p:slideViewPr>
    <p:cSldViewPr snapToObjects="1" showGuides="1">
      <p:cViewPr varScale="1">
        <p:scale>
          <a:sx n="97" d="100"/>
          <a:sy n="97" d="100"/>
        </p:scale>
        <p:origin x="216" y="672"/>
      </p:cViewPr>
      <p:guideLst>
        <p:guide orient="horz" pos="572"/>
        <p:guide pos="3840"/>
        <p:guide orient="horz" pos="193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93" d="100"/>
          <a:sy n="93" d="100"/>
        </p:scale>
        <p:origin x="3784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980A4E0-C67A-6842-A063-4188E143D8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77E8CA-64C1-604E-B679-AE92A4602E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1E017-357D-4744-8D4B-04CA59826C34}" type="datetimeFigureOut">
              <a:rPr lang="en-CN" smtClean="0"/>
              <a:t>2023/3/6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BE6F5-546E-CB46-A99D-1F0682A0A8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28A5B9-2BE3-1E4C-BD6C-27A1391C6D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29CC4-8916-F84A-A92E-A3769754F19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07825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BEA6A-5BB7-4947-8A67-D55A874F4F16}" type="datetimeFigureOut">
              <a:rPr lang="en-CN" smtClean="0"/>
              <a:t>2023/3/6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F54FA-28E9-114E-B0A7-6C255474D56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48253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4F54FA-28E9-114E-B0A7-6C255474D561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8539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9E8F3-BABA-DA4B-98F4-B69497EC1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392" y="1122363"/>
            <a:ext cx="1094521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926C3-432C-544D-B73E-7686141AE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392" y="3933056"/>
            <a:ext cx="10945216" cy="132474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2211E-626E-E649-BCEC-0C3443778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669F-9790-C841-9856-29D8F6A35D52}" type="datetime1">
              <a:rPr lang="en-US" smtClean="0"/>
              <a:t>3/6/23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CD07C-E71B-EE4E-A04D-513B4FDC5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89468-3554-7E45-9EC0-72A9DA9D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2877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4FB2D-E296-704F-8176-9D763DB8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7D5061-4135-AD4C-A724-15D16C394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0BFD8-AE5F-F840-911B-311B24DDB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770F-745F-6445-9EC1-5F6DEDD80A35}" type="datetime1">
              <a:rPr lang="en-US" smtClean="0"/>
              <a:t>3/6/23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E4ED0-1654-3A4E-AEC7-9A8CAB790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56FF2-B775-AE48-854B-A8FC4BD5B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33544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3990A8-A8D2-3949-8444-FC2A73CED7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1292E-E172-D94F-B9FD-164675C70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3F332-4AC7-7541-80F3-77180C552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B0DC-CA16-474C-8667-F240A15CC355}" type="datetime1">
              <a:rPr lang="en-US" smtClean="0"/>
              <a:t>3/6/23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09EB2-2AD6-404A-B9A9-546937AA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34627-5052-DD45-806F-F1F199EE0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4840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AC705-C275-294F-88E4-9FB87207A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265A9-208F-B747-8249-EF637072F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091" y="1268760"/>
            <a:ext cx="11637818" cy="496855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3A073-1A46-2C48-AA4B-6B0CC6196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401F-B3A3-8943-80CD-FB5F841E3E00}" type="datetime1">
              <a:rPr lang="en-US" smtClean="0"/>
              <a:t>3/6/23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9E507-59F5-8A41-B56B-0E2687B02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8107E-D461-1C49-AF2F-D9273FD12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09088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513C-7AC8-7541-BCC2-5C66F9958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597B0-B86C-984E-9652-A57A69708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BD942-5636-774E-9AE5-8136B8B4C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3191-A897-4844-9282-1A59568DEC27}" type="datetime1">
              <a:rPr lang="en-US" smtClean="0"/>
              <a:t>3/6/23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AB1F5-1745-B641-8A3E-8C77C9972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51740-E141-994F-960E-30E141D38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34775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F2C74-6A75-C345-8D45-8399B42E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84567-0E36-8C49-9950-371CE9271C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7091" y="1268760"/>
            <a:ext cx="5742709" cy="49082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E884A-AA9A-BE49-9BD4-6BBBB45F0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68760"/>
            <a:ext cx="5742708" cy="49082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B4A51-01A4-3C48-9EF1-CAD20440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E2DF-5680-6747-9A15-F3F0D210F2EE}" type="datetime1">
              <a:rPr lang="en-US" smtClean="0"/>
              <a:t>3/6/23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CDCA8-4C0B-2B4F-9CDC-ACA218BDB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0FABC-1CE5-A841-95A8-DC4B76383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50177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FDA5A-7B1C-D842-8A6E-984ADE326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91" y="365125"/>
            <a:ext cx="1163781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3FD6F-1409-9F43-BEE8-8F9EFC917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C4E4F-B343-6443-A79A-CB96201DE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7092" y="2505075"/>
            <a:ext cx="572048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E01090-F89E-AA4B-9D16-F48FB5E067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66B3EB-D7F0-C44F-89A3-064941260E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72048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273A94-E684-2649-A535-833C9909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7022-6E31-7248-B6B0-F5A7A057A5DC}" type="datetime1">
              <a:rPr lang="en-US" smtClean="0"/>
              <a:t>3/6/23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0C9F79-6BC1-C54D-BBE7-D3713DCC0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490904-0654-2849-9A8C-F33DBEE4D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40489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37F1A-C959-D645-9CB7-7339FD8B5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8F0EF2-B047-1843-9607-4AF6018B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07C3-7586-7A43-92FB-C6F0072809D8}" type="datetime1">
              <a:rPr lang="en-US" smtClean="0"/>
              <a:t>3/6/23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9D6C8D-169C-E24E-B2DA-7E28FB0B6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FC934-724A-D84B-9F74-7DAEAF31E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8310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0904D3-4AF6-314E-9FEA-CF71A3D6F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B9DA-A8DC-F64B-A6ED-EEDE6981594C}" type="datetime1">
              <a:rPr lang="en-US" smtClean="0"/>
              <a:t>3/6/23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F48081-E7A8-134A-8DE9-3268CD361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17B03-016A-BB4E-B72A-7FEB2502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4185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A4E59-A309-134D-A7DA-234DDB7C4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61448-1A70-954A-B1B3-716EB4063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ACCF5-86A9-6846-80E5-9F5210865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88A50-D7AF-F540-9B78-27732CB9F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89A98-10B0-2449-82AA-2BFFCC3AF22C}" type="datetime1">
              <a:rPr lang="en-US" smtClean="0"/>
              <a:t>3/6/23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25F00-82C3-474A-BB00-672C82BBC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8D448-780A-DC49-8C78-27A053B1F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077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BA7F5-0229-024C-A91C-660C9220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46B5FD-870A-B046-9BE3-57F89CB1F0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FCD14-9FC1-4043-B048-B049BE1EE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2996A-2C74-AA45-8AB4-0C7955B52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C752-75B6-594D-BD28-131DD514FF59}" type="datetime1">
              <a:rPr lang="en-US" smtClean="0"/>
              <a:t>3/6/23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AA01E-2B14-4B4A-A421-3492F2456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5C4E4-99EA-E14D-AAEA-DCD6ECF5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4635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64C47F-F176-F546-BC0D-68EB72279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91" y="365125"/>
            <a:ext cx="11637818" cy="6462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D7DD0-DC4B-B84D-A6B0-3F2FDED38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091" y="1268760"/>
            <a:ext cx="11637818" cy="4968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17A9E-FDF2-F640-9AAD-9929697467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77091" y="6356350"/>
            <a:ext cx="3304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708E4-ED0C-B144-A86A-7F85AD4EFAD8}" type="datetime1">
              <a:rPr lang="en-US" smtClean="0"/>
              <a:t>3/6/23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0713F-EA27-5D49-950B-4667F409F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5151B-CA49-B145-971E-747B505513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356350"/>
            <a:ext cx="3304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029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Wingdings" pitchFamily="2" charset="2"/>
        <a:buChar char="§"/>
        <a:defRPr sz="2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zh.cppreference.com/w/cpp/io/basic_ifstream" TargetMode="External"/><Relationship Id="rId2" Type="http://schemas.openxmlformats.org/officeDocument/2006/relationships/hyperlink" Target="http://c.biancheng.net/view/302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h.cppreference.com/w/cpp/io/basic_ofstream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01F94-4EEB-D544-B0EB-E9E2035EB4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N" dirty="0"/>
              <a:t>Proj</a:t>
            </a:r>
            <a:r>
              <a:rPr lang="en-US" altLang="zh-CN" dirty="0" err="1"/>
              <a:t>ect</a:t>
            </a:r>
            <a:r>
              <a:rPr lang="zh-CN" altLang="en-US" dirty="0"/>
              <a:t> </a:t>
            </a:r>
            <a:r>
              <a:rPr lang="en-US" altLang="zh-CN" dirty="0"/>
              <a:t>LSM-KV:</a:t>
            </a:r>
            <a:br>
              <a:rPr lang="en-US" altLang="zh-CN" dirty="0"/>
            </a:br>
            <a:r>
              <a:rPr lang="zh-CN" altLang="en-US" dirty="0"/>
              <a:t>基于 </a:t>
            </a:r>
            <a:r>
              <a:rPr lang="en-US" altLang="zh-CN" dirty="0"/>
              <a:t>LSM</a:t>
            </a:r>
            <a:r>
              <a:rPr lang="zh-CN" altLang="en-US" dirty="0"/>
              <a:t> 树的键值存储系统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A7712-7FC7-154F-A31A-4C6A768AA8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392" y="4077072"/>
            <a:ext cx="10945216" cy="15841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/>
              <a:t>董明凯</a:t>
            </a:r>
            <a:endParaRPr lang="en-US" altLang="zh-CN" sz="2800" dirty="0"/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上海交通大学 并行与分布式系统研究所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https://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ipads.se.sjtu.edu.cn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E18B912-E37C-DE40-A4C0-49BEC5B4ADA2}"/>
              </a:ext>
            </a:extLst>
          </p:cNvPr>
          <p:cNvSpPr txBox="1">
            <a:spLocks/>
          </p:cNvSpPr>
          <p:nvPr/>
        </p:nvSpPr>
        <p:spPr>
          <a:xfrm>
            <a:off x="335360" y="284340"/>
            <a:ext cx="6048672" cy="5418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itchFamily="2" charset="2"/>
              <a:buNone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SE2322 ·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高级数据结构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上机 （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2023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春）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583CC60-47A2-9342-990E-0E06623DF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869" y="206709"/>
            <a:ext cx="2695389" cy="884465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5576BF40-652E-7A47-9605-79519217D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8448" y="389604"/>
            <a:ext cx="1631191" cy="51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689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5B3733-8B65-A943-BC19-D0FC9C2CF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 删除 </a:t>
            </a:r>
            <a:r>
              <a:rPr lang="en-US" altLang="zh-CN" dirty="0" err="1"/>
              <a:t>MemTable</a:t>
            </a:r>
            <a:r>
              <a:rPr lang="zh-CN" altLang="en-US" dirty="0"/>
              <a:t> 中的对应键值对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 插入一个特殊的键值，标记 </a:t>
            </a:r>
            <a:r>
              <a:rPr lang="en-US" altLang="zh-CN" dirty="0"/>
              <a:t>Key</a:t>
            </a:r>
            <a:r>
              <a:rPr lang="zh-CN" altLang="en-US" dirty="0"/>
              <a:t> 被删除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该标记同样会被 </a:t>
            </a:r>
            <a:r>
              <a:rPr lang="en-US" altLang="zh-CN" dirty="0"/>
              <a:t>Compaction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直到最后一层才可以被删除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413596-3567-E348-9F01-A1CEEDA2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EF3-FC2A-7943-840F-6B8847F8E324}" type="slidenum">
              <a:rPr lang="en-CN" smtClean="0"/>
              <a:t>10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22AE4E-F509-2F49-891D-9FCC56F8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DELETE(K)</a:t>
            </a:r>
            <a:endParaRPr lang="en-C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1EB8912-77F7-BB49-A3F1-C7AFA0EBF277}"/>
              </a:ext>
            </a:extLst>
          </p:cNvPr>
          <p:cNvGrpSpPr/>
          <p:nvPr/>
        </p:nvGrpSpPr>
        <p:grpSpPr>
          <a:xfrm>
            <a:off x="7037307" y="1756496"/>
            <a:ext cx="8341238" cy="4918314"/>
            <a:chOff x="7037307" y="1756496"/>
            <a:chExt cx="8341238" cy="491831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46ACC5F-B8F2-A24C-87FE-FDBAAD058465}"/>
                </a:ext>
              </a:extLst>
            </p:cNvPr>
            <p:cNvGrpSpPr/>
            <p:nvPr/>
          </p:nvGrpSpPr>
          <p:grpSpPr>
            <a:xfrm>
              <a:off x="7037307" y="1756496"/>
              <a:ext cx="8341238" cy="4918314"/>
              <a:chOff x="7037307" y="1756496"/>
              <a:chExt cx="8341238" cy="4918314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1095707-EBE0-7949-9AC4-6CC374D4D4C5}"/>
                  </a:ext>
                </a:extLst>
              </p:cNvPr>
              <p:cNvSpPr/>
              <p:nvPr/>
            </p:nvSpPr>
            <p:spPr>
              <a:xfrm>
                <a:off x="7037307" y="3915920"/>
                <a:ext cx="2534370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103D25C-F98D-5349-BAC7-4168962E03A2}"/>
                  </a:ext>
                </a:extLst>
              </p:cNvPr>
              <p:cNvSpPr/>
              <p:nvPr/>
            </p:nvSpPr>
            <p:spPr>
              <a:xfrm>
                <a:off x="7037307" y="4644375"/>
                <a:ext cx="4067937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55D3103-B36A-694E-8487-69A004D73A53}"/>
                  </a:ext>
                </a:extLst>
              </p:cNvPr>
              <p:cNvSpPr/>
              <p:nvPr/>
            </p:nvSpPr>
            <p:spPr>
              <a:xfrm>
                <a:off x="7037307" y="5372830"/>
                <a:ext cx="6229806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F98A62D-0899-1B4B-A373-837AA7F9D3FD}"/>
                  </a:ext>
                </a:extLst>
              </p:cNvPr>
              <p:cNvSpPr/>
              <p:nvPr/>
            </p:nvSpPr>
            <p:spPr>
              <a:xfrm>
                <a:off x="7037307" y="6101285"/>
                <a:ext cx="8341238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EDE34B1B-3652-F040-B0E0-B6BFA60C9B11}"/>
                  </a:ext>
                </a:extLst>
              </p:cNvPr>
              <p:cNvSpPr/>
              <p:nvPr/>
            </p:nvSpPr>
            <p:spPr>
              <a:xfrm>
                <a:off x="7528525" y="1756496"/>
                <a:ext cx="2712748" cy="1325563"/>
              </a:xfrm>
              <a:prstGeom prst="roundRect">
                <a:avLst>
                  <a:gd name="adj" fmla="val 489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zh-CN" sz="2000" dirty="0" err="1">
                    <a:solidFill>
                      <a:schemeClr val="tx1"/>
                    </a:solidFill>
                  </a:rPr>
                  <a:t>M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emTable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9A7E94A0-271F-4344-8A19-ECFE50EE874C}"/>
                  </a:ext>
                </a:extLst>
              </p:cNvPr>
              <p:cNvGrpSpPr/>
              <p:nvPr/>
            </p:nvGrpSpPr>
            <p:grpSpPr>
              <a:xfrm>
                <a:off x="7874303" y="2187308"/>
                <a:ext cx="2021193" cy="738554"/>
                <a:chOff x="8049944" y="-738554"/>
                <a:chExt cx="2978153" cy="1088232"/>
              </a:xfrm>
              <a:solidFill>
                <a:schemeClr val="accent5">
                  <a:lumMod val="20000"/>
                  <a:lumOff val="80000"/>
                  <a:alpha val="46000"/>
                </a:schemeClr>
              </a:solidFill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220D360B-EDEC-D249-AD2B-1B1E6EEB3F54}"/>
                    </a:ext>
                  </a:extLst>
                </p:cNvPr>
                <p:cNvSpPr/>
                <p:nvPr/>
              </p:nvSpPr>
              <p:spPr>
                <a:xfrm>
                  <a:off x="8049944" y="-469016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33532B24-3DFE-7D40-B4BD-58C751CDBB54}"/>
                    </a:ext>
                  </a:extLst>
                </p:cNvPr>
                <p:cNvSpPr/>
                <p:nvPr/>
              </p:nvSpPr>
              <p:spPr>
                <a:xfrm>
                  <a:off x="8049944" y="-738554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8FCDB3CF-5E6B-B743-B65C-2CFCF0D5B1FE}"/>
                    </a:ext>
                  </a:extLst>
                </p:cNvPr>
                <p:cNvSpPr/>
                <p:nvPr/>
              </p:nvSpPr>
              <p:spPr>
                <a:xfrm>
                  <a:off x="8685184" y="69390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E468A68-9AA2-7644-B0D4-63A2065F3486}"/>
                    </a:ext>
                  </a:extLst>
                </p:cNvPr>
                <p:cNvSpPr/>
                <p:nvPr/>
              </p:nvSpPr>
              <p:spPr>
                <a:xfrm>
                  <a:off x="8685184" y="-200148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87894C7D-4761-9E48-9B89-D2C5D0B2C0F4}"/>
                    </a:ext>
                  </a:extLst>
                </p:cNvPr>
                <p:cNvSpPr/>
                <p:nvPr/>
              </p:nvSpPr>
              <p:spPr>
                <a:xfrm>
                  <a:off x="8049944" y="-200148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29216A93-DE62-8146-ADA7-A60FE5D8F23E}"/>
                    </a:ext>
                  </a:extLst>
                </p:cNvPr>
                <p:cNvSpPr/>
                <p:nvPr/>
              </p:nvSpPr>
              <p:spPr>
                <a:xfrm>
                  <a:off x="8049944" y="69390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4DC85C83-E88B-FB4B-8714-13F64A153484}"/>
                    </a:ext>
                  </a:extLst>
                </p:cNvPr>
                <p:cNvSpPr/>
                <p:nvPr/>
              </p:nvSpPr>
              <p:spPr>
                <a:xfrm>
                  <a:off x="9331441" y="-462949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852219B4-9E2C-7043-950C-3E9F6A1FBC5D}"/>
                    </a:ext>
                  </a:extLst>
                </p:cNvPr>
                <p:cNvSpPr/>
                <p:nvPr/>
              </p:nvSpPr>
              <p:spPr>
                <a:xfrm>
                  <a:off x="10641235" y="-732487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AC968431-5844-EB42-B63A-681694A94FBF}"/>
                    </a:ext>
                  </a:extLst>
                </p:cNvPr>
                <p:cNvSpPr/>
                <p:nvPr/>
              </p:nvSpPr>
              <p:spPr>
                <a:xfrm>
                  <a:off x="10641235" y="-458266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433E5E39-F73B-7343-9583-02D62ECD1A41}"/>
                    </a:ext>
                  </a:extLst>
                </p:cNvPr>
                <p:cNvSpPr/>
                <p:nvPr/>
              </p:nvSpPr>
              <p:spPr>
                <a:xfrm>
                  <a:off x="10641235" y="80475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6A1163D-F1F3-EA46-A547-3F5A126FA65F}"/>
                    </a:ext>
                  </a:extLst>
                </p:cNvPr>
                <p:cNvSpPr/>
                <p:nvPr/>
              </p:nvSpPr>
              <p:spPr>
                <a:xfrm>
                  <a:off x="10641235" y="-189063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39665643-AA6A-B74A-841D-0F4EC54A8A58}"/>
                    </a:ext>
                  </a:extLst>
                </p:cNvPr>
                <p:cNvSpPr/>
                <p:nvPr/>
              </p:nvSpPr>
              <p:spPr>
                <a:xfrm>
                  <a:off x="9331441" y="-194081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7010875C-2C23-F04A-937C-B426F40F8EEA}"/>
                    </a:ext>
                  </a:extLst>
                </p:cNvPr>
                <p:cNvSpPr/>
                <p:nvPr/>
              </p:nvSpPr>
              <p:spPr>
                <a:xfrm>
                  <a:off x="9331441" y="75457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F0EAA7BF-699F-4A4B-845E-BB5513BC1E17}"/>
                    </a:ext>
                  </a:extLst>
                </p:cNvPr>
                <p:cNvSpPr/>
                <p:nvPr/>
              </p:nvSpPr>
              <p:spPr>
                <a:xfrm>
                  <a:off x="10023046" y="80475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563E35CD-6AF1-4A47-AB77-1ED5888FF705}"/>
                    </a:ext>
                  </a:extLst>
                </p:cNvPr>
                <p:cNvCxnSpPr>
                  <a:stCxn id="46" idx="3"/>
                  <a:endCxn id="43" idx="1"/>
                </p:cNvCxnSpPr>
                <p:nvPr/>
              </p:nvCxnSpPr>
              <p:spPr>
                <a:xfrm>
                  <a:off x="8436806" y="203992"/>
                  <a:ext cx="248378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C6A1A976-50A6-E646-AB35-499AB9D08B7F}"/>
                    </a:ext>
                  </a:extLst>
                </p:cNvPr>
                <p:cNvCxnSpPr>
                  <a:cxnSpLocks/>
                  <a:stCxn id="41" idx="3"/>
                  <a:endCxn id="47" idx="1"/>
                </p:cNvCxnSpPr>
                <p:nvPr/>
              </p:nvCxnSpPr>
              <p:spPr>
                <a:xfrm>
                  <a:off x="8436806" y="-334414"/>
                  <a:ext cx="89463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30B80146-9957-5E46-9D31-7AB752649612}"/>
                    </a:ext>
                  </a:extLst>
                </p:cNvPr>
                <p:cNvCxnSpPr>
                  <a:cxnSpLocks/>
                  <a:stCxn id="47" idx="3"/>
                  <a:endCxn id="49" idx="1"/>
                </p:cNvCxnSpPr>
                <p:nvPr/>
              </p:nvCxnSpPr>
              <p:spPr>
                <a:xfrm>
                  <a:off x="9718303" y="-328347"/>
                  <a:ext cx="922932" cy="4683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D4F4D970-B61F-C745-B66D-665EDCE5F255}"/>
                    </a:ext>
                  </a:extLst>
                </p:cNvPr>
                <p:cNvCxnSpPr>
                  <a:cxnSpLocks/>
                  <a:stCxn id="45" idx="3"/>
                  <a:endCxn id="44" idx="1"/>
                </p:cNvCxnSpPr>
                <p:nvPr/>
              </p:nvCxnSpPr>
              <p:spPr>
                <a:xfrm>
                  <a:off x="8436806" y="-65546"/>
                  <a:ext cx="248378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3C1ECDF0-DEF6-9044-B929-F17302708E80}"/>
                    </a:ext>
                  </a:extLst>
                </p:cNvPr>
                <p:cNvCxnSpPr>
                  <a:cxnSpLocks/>
                  <a:stCxn id="42" idx="3"/>
                  <a:endCxn id="48" idx="1"/>
                </p:cNvCxnSpPr>
                <p:nvPr/>
              </p:nvCxnSpPr>
              <p:spPr>
                <a:xfrm>
                  <a:off x="8436806" y="-603952"/>
                  <a:ext cx="2204429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A54CFFB9-BE51-474E-ACFE-AA938EE761E4}"/>
                    </a:ext>
                  </a:extLst>
                </p:cNvPr>
                <p:cNvCxnSpPr>
                  <a:cxnSpLocks/>
                  <a:stCxn id="43" idx="3"/>
                  <a:endCxn id="53" idx="1"/>
                </p:cNvCxnSpPr>
                <p:nvPr/>
              </p:nvCxnSpPr>
              <p:spPr>
                <a:xfrm>
                  <a:off x="9072046" y="203992"/>
                  <a:ext cx="25939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EA5B1EC8-D7F5-1C46-8778-DC9D5E96B453}"/>
                    </a:ext>
                  </a:extLst>
                </p:cNvPr>
                <p:cNvCxnSpPr>
                  <a:cxnSpLocks/>
                  <a:stCxn id="44" idx="3"/>
                  <a:endCxn id="52" idx="1"/>
                </p:cNvCxnSpPr>
                <p:nvPr/>
              </p:nvCxnSpPr>
              <p:spPr>
                <a:xfrm>
                  <a:off x="9072046" y="-65546"/>
                  <a:ext cx="25939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789CB45A-BFC9-9141-8E28-5503D2B2DA83}"/>
                    </a:ext>
                  </a:extLst>
                </p:cNvPr>
                <p:cNvCxnSpPr>
                  <a:cxnSpLocks/>
                  <a:stCxn id="52" idx="3"/>
                  <a:endCxn id="51" idx="1"/>
                </p:cNvCxnSpPr>
                <p:nvPr/>
              </p:nvCxnSpPr>
              <p:spPr>
                <a:xfrm>
                  <a:off x="9718303" y="-59479"/>
                  <a:ext cx="922932" cy="5018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11C75CA2-2E39-4047-9CB3-5BFCD0650453}"/>
                    </a:ext>
                  </a:extLst>
                </p:cNvPr>
                <p:cNvCxnSpPr>
                  <a:cxnSpLocks/>
                  <a:stCxn id="53" idx="3"/>
                  <a:endCxn id="54" idx="1"/>
                </p:cNvCxnSpPr>
                <p:nvPr/>
              </p:nvCxnSpPr>
              <p:spPr>
                <a:xfrm>
                  <a:off x="9718303" y="210059"/>
                  <a:ext cx="304743" cy="5018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74A76089-5456-CD4C-9A13-F01ADFC908C7}"/>
                    </a:ext>
                  </a:extLst>
                </p:cNvPr>
                <p:cNvCxnSpPr>
                  <a:cxnSpLocks/>
                  <a:stCxn id="54" idx="3"/>
                  <a:endCxn id="50" idx="1"/>
                </p:cNvCxnSpPr>
                <p:nvPr/>
              </p:nvCxnSpPr>
              <p:spPr>
                <a:xfrm>
                  <a:off x="10409908" y="215077"/>
                  <a:ext cx="231327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C139865-2E75-2B4C-A79B-9F1C3A784DBF}"/>
                  </a:ext>
                </a:extLst>
              </p:cNvPr>
              <p:cNvSpPr/>
              <p:nvPr/>
            </p:nvSpPr>
            <p:spPr>
              <a:xfrm>
                <a:off x="7869732" y="3993287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8A798F0-0B35-4A41-AD9F-FF422245037B}"/>
                  </a:ext>
                </a:extLst>
              </p:cNvPr>
              <p:cNvSpPr/>
              <p:nvPr/>
            </p:nvSpPr>
            <p:spPr>
              <a:xfrm>
                <a:off x="7849430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81F224A-8682-A349-9D82-1BC1AC553139}"/>
                  </a:ext>
                </a:extLst>
              </p:cNvPr>
              <p:cNvSpPr/>
              <p:nvPr/>
            </p:nvSpPr>
            <p:spPr>
              <a:xfrm>
                <a:off x="7849430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A0A35B0-85F9-6F47-9866-5674EB7EE698}"/>
                  </a:ext>
                </a:extLst>
              </p:cNvPr>
              <p:cNvSpPr/>
              <p:nvPr/>
            </p:nvSpPr>
            <p:spPr>
              <a:xfrm>
                <a:off x="8563642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B93C735-8B1C-3342-8AFD-89260B98A69B}"/>
                  </a:ext>
                </a:extLst>
              </p:cNvPr>
              <p:cNvSpPr/>
              <p:nvPr/>
            </p:nvSpPr>
            <p:spPr>
              <a:xfrm>
                <a:off x="933068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95AFC80-8451-6A4C-9960-AA0584CAE7C4}"/>
                  </a:ext>
                </a:extLst>
              </p:cNvPr>
              <p:cNvSpPr/>
              <p:nvPr/>
            </p:nvSpPr>
            <p:spPr>
              <a:xfrm>
                <a:off x="10097733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7106628-D5BB-AC40-988C-923BCCEA113A}"/>
                  </a:ext>
                </a:extLst>
              </p:cNvPr>
              <p:cNvSpPr/>
              <p:nvPr/>
            </p:nvSpPr>
            <p:spPr>
              <a:xfrm>
                <a:off x="8583944" y="3993287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208D065-F613-8B42-9932-C0A354ED5333}"/>
                  </a:ext>
                </a:extLst>
              </p:cNvPr>
              <p:cNvSpPr/>
              <p:nvPr/>
            </p:nvSpPr>
            <p:spPr>
              <a:xfrm>
                <a:off x="8563642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1F74DDE-CFAD-D441-A434-92A85AE563A7}"/>
                  </a:ext>
                </a:extLst>
              </p:cNvPr>
              <p:cNvSpPr/>
              <p:nvPr/>
            </p:nvSpPr>
            <p:spPr>
              <a:xfrm>
                <a:off x="9330688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91DD021-59E0-5244-BAF6-3E50E5367636}"/>
                  </a:ext>
                </a:extLst>
              </p:cNvPr>
              <p:cNvSpPr/>
              <p:nvPr/>
            </p:nvSpPr>
            <p:spPr>
              <a:xfrm>
                <a:off x="10097733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511A8EA-86F4-CD49-8F1E-F4C944B0FEE9}"/>
                  </a:ext>
                </a:extLst>
              </p:cNvPr>
              <p:cNvSpPr/>
              <p:nvPr/>
            </p:nvSpPr>
            <p:spPr>
              <a:xfrm>
                <a:off x="1086467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E6D2DEB-ED82-FA44-8713-6E2A985FFA90}"/>
                  </a:ext>
                </a:extLst>
              </p:cNvPr>
              <p:cNvSpPr/>
              <p:nvPr/>
            </p:nvSpPr>
            <p:spPr>
              <a:xfrm>
                <a:off x="11631623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DEFF416-0E34-8E42-A303-86381A1886FE}"/>
                  </a:ext>
                </a:extLst>
              </p:cNvPr>
              <p:cNvSpPr/>
              <p:nvPr/>
            </p:nvSpPr>
            <p:spPr>
              <a:xfrm>
                <a:off x="1239866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558D1DF-4943-C045-9F2B-C2E34F6357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2180" y="3612995"/>
                <a:ext cx="510194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4B506B3-CAC8-E44F-8370-21F58348C224}"/>
                  </a:ext>
                </a:extLst>
              </p:cNvPr>
              <p:cNvSpPr txBox="1"/>
              <p:nvPr/>
            </p:nvSpPr>
            <p:spPr>
              <a:xfrm>
                <a:off x="11173522" y="2631688"/>
                <a:ext cx="9813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DRAM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B0E5B33-65B1-1A40-B468-1F78C342A724}"/>
                  </a:ext>
                </a:extLst>
              </p:cNvPr>
              <p:cNvSpPr txBox="1"/>
              <p:nvPr/>
            </p:nvSpPr>
            <p:spPr>
              <a:xfrm>
                <a:off x="11240429" y="3992137"/>
                <a:ext cx="752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DISK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2B61EBF-9BEB-AB43-AC97-0CBD236B3880}"/>
                  </a:ext>
                </a:extLst>
              </p:cNvPr>
              <p:cNvSpPr/>
              <p:nvPr/>
            </p:nvSpPr>
            <p:spPr>
              <a:xfrm>
                <a:off x="7849430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DA53855-A454-9C4F-8B09-E50650863900}"/>
                  </a:ext>
                </a:extLst>
              </p:cNvPr>
              <p:cNvSpPr/>
              <p:nvPr/>
            </p:nvSpPr>
            <p:spPr>
              <a:xfrm>
                <a:off x="8563642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0A5C847-3511-B84D-87D8-C006E6A91596}"/>
                  </a:ext>
                </a:extLst>
              </p:cNvPr>
              <p:cNvSpPr/>
              <p:nvPr/>
            </p:nvSpPr>
            <p:spPr>
              <a:xfrm>
                <a:off x="933068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5336AD6-6F3F-2343-9AF9-AAF4FA00F07A}"/>
                  </a:ext>
                </a:extLst>
              </p:cNvPr>
              <p:cNvSpPr/>
              <p:nvPr/>
            </p:nvSpPr>
            <p:spPr>
              <a:xfrm>
                <a:off x="10097733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07D8468-8549-B24E-AD83-D21369D35E7D}"/>
                  </a:ext>
                </a:extLst>
              </p:cNvPr>
              <p:cNvSpPr/>
              <p:nvPr/>
            </p:nvSpPr>
            <p:spPr>
              <a:xfrm>
                <a:off x="1086467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0C0DB20-D662-834E-BB60-E24B213B541A}"/>
                  </a:ext>
                </a:extLst>
              </p:cNvPr>
              <p:cNvSpPr/>
              <p:nvPr/>
            </p:nvSpPr>
            <p:spPr>
              <a:xfrm>
                <a:off x="11631623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B4DACA4-8C2D-1F48-B286-018AFEB05EB7}"/>
                  </a:ext>
                </a:extLst>
              </p:cNvPr>
              <p:cNvSpPr/>
              <p:nvPr/>
            </p:nvSpPr>
            <p:spPr>
              <a:xfrm>
                <a:off x="1239866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C8B7AF1-7ACD-C149-A081-D9995E2DFEAD}"/>
                  </a:ext>
                </a:extLst>
              </p:cNvPr>
              <p:cNvSpPr/>
              <p:nvPr/>
            </p:nvSpPr>
            <p:spPr>
              <a:xfrm>
                <a:off x="13104816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FD9A179-C0A7-494D-96E3-B7EF1E0EFEC6}"/>
                  </a:ext>
                </a:extLst>
              </p:cNvPr>
              <p:cNvSpPr/>
              <p:nvPr/>
            </p:nvSpPr>
            <p:spPr>
              <a:xfrm>
                <a:off x="13871761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D837670-9E3A-1E45-BA89-935B012FF74B}"/>
                  </a:ext>
                </a:extLst>
              </p:cNvPr>
              <p:cNvSpPr/>
              <p:nvPr/>
            </p:nvSpPr>
            <p:spPr>
              <a:xfrm>
                <a:off x="14638806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38AFE75-91D2-1C4A-827A-336935F6655E}"/>
                </a:ext>
              </a:extLst>
            </p:cNvPr>
            <p:cNvSpPr txBox="1"/>
            <p:nvPr/>
          </p:nvSpPr>
          <p:spPr>
            <a:xfrm>
              <a:off x="9764219" y="3731254"/>
              <a:ext cx="889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SSTable</a:t>
              </a:r>
              <a:endParaRPr lang="en-CN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A4E6164-2876-9F4E-950B-463E31F3280C}"/>
                </a:ext>
              </a:extLst>
            </p:cNvPr>
            <p:cNvCxnSpPr>
              <a:stCxn id="7" idx="1"/>
              <a:endCxn id="21" idx="3"/>
            </p:cNvCxnSpPr>
            <p:nvPr/>
          </p:nvCxnSpPr>
          <p:spPr>
            <a:xfrm flipH="1">
              <a:off x="9091577" y="3915920"/>
              <a:ext cx="672642" cy="29070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194F8EF3-7B61-E241-913F-B6DD2870DB67}"/>
              </a:ext>
            </a:extLst>
          </p:cNvPr>
          <p:cNvSpPr txBox="1"/>
          <p:nvPr/>
        </p:nvSpPr>
        <p:spPr>
          <a:xfrm>
            <a:off x="704437" y="4110880"/>
            <a:ext cx="4450257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28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</a:t>
            </a:r>
            <a:r>
              <a:rPr lang="zh-CN" altLang="en-US" sz="28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：为什么不能提前删除？</a:t>
            </a:r>
            <a:endParaRPr lang="en-US" altLang="zh-CN" sz="28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081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4B0086-A4A9-4548-8C9E-E4CC5F60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EF3-FC2A-7943-840F-6B8847F8E324}" type="slidenum">
              <a:rPr lang="en-CN" smtClean="0"/>
              <a:t>11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459A47-1878-204F-8FC2-8DC57B9AC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GET(</a:t>
            </a:r>
            <a:r>
              <a:rPr lang="en-US" altLang="zh-CN" dirty="0"/>
              <a:t>K)</a:t>
            </a:r>
            <a:endParaRPr lang="en-C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158953-7E0F-2F47-89EA-64657292C978}"/>
              </a:ext>
            </a:extLst>
          </p:cNvPr>
          <p:cNvGrpSpPr/>
          <p:nvPr/>
        </p:nvGrpSpPr>
        <p:grpSpPr>
          <a:xfrm>
            <a:off x="3742962" y="1620598"/>
            <a:ext cx="8341238" cy="4918314"/>
            <a:chOff x="7037307" y="1756496"/>
            <a:chExt cx="8341238" cy="491831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A7A5BBE-A05D-F14E-9784-9575E0624D75}"/>
                </a:ext>
              </a:extLst>
            </p:cNvPr>
            <p:cNvGrpSpPr/>
            <p:nvPr/>
          </p:nvGrpSpPr>
          <p:grpSpPr>
            <a:xfrm>
              <a:off x="7037307" y="1756496"/>
              <a:ext cx="8341238" cy="4918314"/>
              <a:chOff x="7037307" y="1756496"/>
              <a:chExt cx="8341238" cy="4918314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DB606D2-A0EE-A54D-8603-96966642A509}"/>
                  </a:ext>
                </a:extLst>
              </p:cNvPr>
              <p:cNvSpPr/>
              <p:nvPr/>
            </p:nvSpPr>
            <p:spPr>
              <a:xfrm>
                <a:off x="7037307" y="3915920"/>
                <a:ext cx="2534370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8AB8D43-BD0B-1447-BFE7-510CF8234B57}"/>
                  </a:ext>
                </a:extLst>
              </p:cNvPr>
              <p:cNvSpPr/>
              <p:nvPr/>
            </p:nvSpPr>
            <p:spPr>
              <a:xfrm>
                <a:off x="7037307" y="4644375"/>
                <a:ext cx="4067937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00EB850-FB6E-2341-860F-9FE56C9A41DD}"/>
                  </a:ext>
                </a:extLst>
              </p:cNvPr>
              <p:cNvSpPr/>
              <p:nvPr/>
            </p:nvSpPr>
            <p:spPr>
              <a:xfrm>
                <a:off x="7037307" y="5372830"/>
                <a:ext cx="6229806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10E91F0-F030-154F-9DD6-ABB1B88CE269}"/>
                  </a:ext>
                </a:extLst>
              </p:cNvPr>
              <p:cNvSpPr/>
              <p:nvPr/>
            </p:nvSpPr>
            <p:spPr>
              <a:xfrm>
                <a:off x="7037307" y="6101285"/>
                <a:ext cx="8341238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9D696BA0-822E-C845-ACAE-DFA0AA57AE91}"/>
                  </a:ext>
                </a:extLst>
              </p:cNvPr>
              <p:cNvSpPr/>
              <p:nvPr/>
            </p:nvSpPr>
            <p:spPr>
              <a:xfrm>
                <a:off x="7528525" y="1756496"/>
                <a:ext cx="2712748" cy="1325563"/>
              </a:xfrm>
              <a:prstGeom prst="roundRect">
                <a:avLst>
                  <a:gd name="adj" fmla="val 489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zh-CN" sz="2000" dirty="0" err="1">
                    <a:solidFill>
                      <a:schemeClr val="tx1"/>
                    </a:solidFill>
                  </a:rPr>
                  <a:t>M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emTable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F7C1A23C-2C49-BB46-9E44-1CE47F530180}"/>
                  </a:ext>
                </a:extLst>
              </p:cNvPr>
              <p:cNvGrpSpPr/>
              <p:nvPr/>
            </p:nvGrpSpPr>
            <p:grpSpPr>
              <a:xfrm>
                <a:off x="7874303" y="2187308"/>
                <a:ext cx="2021193" cy="738554"/>
                <a:chOff x="8049944" y="-738554"/>
                <a:chExt cx="2978153" cy="1088232"/>
              </a:xfrm>
              <a:solidFill>
                <a:schemeClr val="accent5">
                  <a:lumMod val="20000"/>
                  <a:lumOff val="80000"/>
                  <a:alpha val="46000"/>
                </a:schemeClr>
              </a:solidFill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348AD41E-4B8B-7945-84B1-EB03C8375622}"/>
                    </a:ext>
                  </a:extLst>
                </p:cNvPr>
                <p:cNvSpPr/>
                <p:nvPr/>
              </p:nvSpPr>
              <p:spPr>
                <a:xfrm>
                  <a:off x="8049944" y="-469016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EB7635BC-E3A2-E744-A00E-E99113AFB596}"/>
                    </a:ext>
                  </a:extLst>
                </p:cNvPr>
                <p:cNvSpPr/>
                <p:nvPr/>
              </p:nvSpPr>
              <p:spPr>
                <a:xfrm>
                  <a:off x="8049944" y="-738554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BE0D68DF-072C-F342-9E3A-116C7E77CFDD}"/>
                    </a:ext>
                  </a:extLst>
                </p:cNvPr>
                <p:cNvSpPr/>
                <p:nvPr/>
              </p:nvSpPr>
              <p:spPr>
                <a:xfrm>
                  <a:off x="8685184" y="69390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6F80F21-2E51-9A40-8E4D-62C9F7FEBBD9}"/>
                    </a:ext>
                  </a:extLst>
                </p:cNvPr>
                <p:cNvSpPr/>
                <p:nvPr/>
              </p:nvSpPr>
              <p:spPr>
                <a:xfrm>
                  <a:off x="8685184" y="-200148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888497D4-4E0E-8D46-8CFB-4631769D673F}"/>
                    </a:ext>
                  </a:extLst>
                </p:cNvPr>
                <p:cNvSpPr/>
                <p:nvPr/>
              </p:nvSpPr>
              <p:spPr>
                <a:xfrm>
                  <a:off x="8049944" y="-200148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AC64F801-F236-6744-A55B-C95BFC59C141}"/>
                    </a:ext>
                  </a:extLst>
                </p:cNvPr>
                <p:cNvSpPr/>
                <p:nvPr/>
              </p:nvSpPr>
              <p:spPr>
                <a:xfrm>
                  <a:off x="8049944" y="69390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9292259A-85F6-844C-A834-2092E2D5DAA8}"/>
                    </a:ext>
                  </a:extLst>
                </p:cNvPr>
                <p:cNvSpPr/>
                <p:nvPr/>
              </p:nvSpPr>
              <p:spPr>
                <a:xfrm>
                  <a:off x="9331441" y="-462949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1BC275FE-4C17-9943-A6E5-57AAAA9DF4FD}"/>
                    </a:ext>
                  </a:extLst>
                </p:cNvPr>
                <p:cNvSpPr/>
                <p:nvPr/>
              </p:nvSpPr>
              <p:spPr>
                <a:xfrm>
                  <a:off x="10641235" y="-732487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08AD845B-3EC3-2F40-9D20-C10513D8B62B}"/>
                    </a:ext>
                  </a:extLst>
                </p:cNvPr>
                <p:cNvSpPr/>
                <p:nvPr/>
              </p:nvSpPr>
              <p:spPr>
                <a:xfrm>
                  <a:off x="10641235" y="-458266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0FC95E8-615B-F043-BCFC-7BCA728125B1}"/>
                    </a:ext>
                  </a:extLst>
                </p:cNvPr>
                <p:cNvSpPr/>
                <p:nvPr/>
              </p:nvSpPr>
              <p:spPr>
                <a:xfrm>
                  <a:off x="10641235" y="80475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03AC99FC-F224-2F47-960B-890E6CE2B889}"/>
                    </a:ext>
                  </a:extLst>
                </p:cNvPr>
                <p:cNvSpPr/>
                <p:nvPr/>
              </p:nvSpPr>
              <p:spPr>
                <a:xfrm>
                  <a:off x="10641235" y="-189063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E6494C4-388C-2C4D-AFC4-1D1DD10EC09D}"/>
                    </a:ext>
                  </a:extLst>
                </p:cNvPr>
                <p:cNvSpPr/>
                <p:nvPr/>
              </p:nvSpPr>
              <p:spPr>
                <a:xfrm>
                  <a:off x="9331441" y="-194081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F0125BFF-5D15-C84C-A4C8-5DC6A4F7A3F0}"/>
                    </a:ext>
                  </a:extLst>
                </p:cNvPr>
                <p:cNvSpPr/>
                <p:nvPr/>
              </p:nvSpPr>
              <p:spPr>
                <a:xfrm>
                  <a:off x="9331441" y="75457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CC96320E-D4D1-4944-81BA-92D1D2E3FB8E}"/>
                    </a:ext>
                  </a:extLst>
                </p:cNvPr>
                <p:cNvSpPr/>
                <p:nvPr/>
              </p:nvSpPr>
              <p:spPr>
                <a:xfrm>
                  <a:off x="10023046" y="80475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5DF23F60-406A-524F-8D70-3E76E81943E3}"/>
                    </a:ext>
                  </a:extLst>
                </p:cNvPr>
                <p:cNvCxnSpPr>
                  <a:stCxn id="46" idx="3"/>
                  <a:endCxn id="43" idx="1"/>
                </p:cNvCxnSpPr>
                <p:nvPr/>
              </p:nvCxnSpPr>
              <p:spPr>
                <a:xfrm>
                  <a:off x="8436806" y="203992"/>
                  <a:ext cx="248378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207FD310-2789-E642-9077-6412556FFE6F}"/>
                    </a:ext>
                  </a:extLst>
                </p:cNvPr>
                <p:cNvCxnSpPr>
                  <a:cxnSpLocks/>
                  <a:stCxn id="41" idx="3"/>
                  <a:endCxn id="47" idx="1"/>
                </p:cNvCxnSpPr>
                <p:nvPr/>
              </p:nvCxnSpPr>
              <p:spPr>
                <a:xfrm>
                  <a:off x="8436806" y="-334414"/>
                  <a:ext cx="89463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8A96BAA3-6B71-5D45-ADDF-673421DAD2BC}"/>
                    </a:ext>
                  </a:extLst>
                </p:cNvPr>
                <p:cNvCxnSpPr>
                  <a:cxnSpLocks/>
                  <a:stCxn id="47" idx="3"/>
                  <a:endCxn id="49" idx="1"/>
                </p:cNvCxnSpPr>
                <p:nvPr/>
              </p:nvCxnSpPr>
              <p:spPr>
                <a:xfrm>
                  <a:off x="9718303" y="-328347"/>
                  <a:ext cx="922932" cy="4683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F661CA2B-6534-E947-B5C5-5046550DD1F5}"/>
                    </a:ext>
                  </a:extLst>
                </p:cNvPr>
                <p:cNvCxnSpPr>
                  <a:cxnSpLocks/>
                  <a:stCxn id="45" idx="3"/>
                  <a:endCxn id="44" idx="1"/>
                </p:cNvCxnSpPr>
                <p:nvPr/>
              </p:nvCxnSpPr>
              <p:spPr>
                <a:xfrm>
                  <a:off x="8436806" y="-65546"/>
                  <a:ext cx="248378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BB30C157-2E10-654B-A87C-424A7F524568}"/>
                    </a:ext>
                  </a:extLst>
                </p:cNvPr>
                <p:cNvCxnSpPr>
                  <a:cxnSpLocks/>
                  <a:stCxn id="42" idx="3"/>
                  <a:endCxn id="48" idx="1"/>
                </p:cNvCxnSpPr>
                <p:nvPr/>
              </p:nvCxnSpPr>
              <p:spPr>
                <a:xfrm>
                  <a:off x="8436806" y="-603952"/>
                  <a:ext cx="2204429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52D1BE52-8D40-B74C-9357-7D88BA139B7B}"/>
                    </a:ext>
                  </a:extLst>
                </p:cNvPr>
                <p:cNvCxnSpPr>
                  <a:cxnSpLocks/>
                  <a:stCxn id="43" idx="3"/>
                  <a:endCxn id="53" idx="1"/>
                </p:cNvCxnSpPr>
                <p:nvPr/>
              </p:nvCxnSpPr>
              <p:spPr>
                <a:xfrm>
                  <a:off x="9072046" y="203992"/>
                  <a:ext cx="25939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55EE2C03-D7B7-2940-BBAB-913E3F4EB41D}"/>
                    </a:ext>
                  </a:extLst>
                </p:cNvPr>
                <p:cNvCxnSpPr>
                  <a:cxnSpLocks/>
                  <a:stCxn id="44" idx="3"/>
                  <a:endCxn id="52" idx="1"/>
                </p:cNvCxnSpPr>
                <p:nvPr/>
              </p:nvCxnSpPr>
              <p:spPr>
                <a:xfrm>
                  <a:off x="9072046" y="-65546"/>
                  <a:ext cx="25939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01924410-4CFC-F34A-A5FD-1B87D715AEEC}"/>
                    </a:ext>
                  </a:extLst>
                </p:cNvPr>
                <p:cNvCxnSpPr>
                  <a:cxnSpLocks/>
                  <a:stCxn id="52" idx="3"/>
                  <a:endCxn id="51" idx="1"/>
                </p:cNvCxnSpPr>
                <p:nvPr/>
              </p:nvCxnSpPr>
              <p:spPr>
                <a:xfrm>
                  <a:off x="9718303" y="-59479"/>
                  <a:ext cx="922932" cy="5018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7FE7882C-7D7B-1147-90D5-1F24E4DB76BB}"/>
                    </a:ext>
                  </a:extLst>
                </p:cNvPr>
                <p:cNvCxnSpPr>
                  <a:cxnSpLocks/>
                  <a:stCxn id="53" idx="3"/>
                  <a:endCxn id="54" idx="1"/>
                </p:cNvCxnSpPr>
                <p:nvPr/>
              </p:nvCxnSpPr>
              <p:spPr>
                <a:xfrm>
                  <a:off x="9718303" y="210059"/>
                  <a:ext cx="304743" cy="5018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800423DD-B238-8444-ADA6-BB340CA0B44B}"/>
                    </a:ext>
                  </a:extLst>
                </p:cNvPr>
                <p:cNvCxnSpPr>
                  <a:cxnSpLocks/>
                  <a:stCxn id="54" idx="3"/>
                  <a:endCxn id="50" idx="1"/>
                </p:cNvCxnSpPr>
                <p:nvPr/>
              </p:nvCxnSpPr>
              <p:spPr>
                <a:xfrm>
                  <a:off x="10409908" y="215077"/>
                  <a:ext cx="231327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D5D5F3D-C057-3A42-A0F0-17C1DCAFA4E6}"/>
                  </a:ext>
                </a:extLst>
              </p:cNvPr>
              <p:cNvSpPr/>
              <p:nvPr/>
            </p:nvSpPr>
            <p:spPr>
              <a:xfrm>
                <a:off x="7869732" y="3993287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C639104-E774-D944-A04F-231E4D08CF70}"/>
                  </a:ext>
                </a:extLst>
              </p:cNvPr>
              <p:cNvSpPr/>
              <p:nvPr/>
            </p:nvSpPr>
            <p:spPr>
              <a:xfrm>
                <a:off x="7849430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06874B3-C76F-E44C-AA2E-44611338DDDA}"/>
                  </a:ext>
                </a:extLst>
              </p:cNvPr>
              <p:cNvSpPr/>
              <p:nvPr/>
            </p:nvSpPr>
            <p:spPr>
              <a:xfrm>
                <a:off x="7849430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AC5B303-5BA8-5F42-AF22-2C405AC42DA2}"/>
                  </a:ext>
                </a:extLst>
              </p:cNvPr>
              <p:cNvSpPr/>
              <p:nvPr/>
            </p:nvSpPr>
            <p:spPr>
              <a:xfrm>
                <a:off x="8563642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E29F04A-590D-9440-92E4-86EA2CD1C445}"/>
                  </a:ext>
                </a:extLst>
              </p:cNvPr>
              <p:cNvSpPr/>
              <p:nvPr/>
            </p:nvSpPr>
            <p:spPr>
              <a:xfrm>
                <a:off x="933068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0F96CA6-5938-664A-A7EF-E9EB76A24A10}"/>
                  </a:ext>
                </a:extLst>
              </p:cNvPr>
              <p:cNvSpPr/>
              <p:nvPr/>
            </p:nvSpPr>
            <p:spPr>
              <a:xfrm>
                <a:off x="10097733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81F04F9-E342-9647-B151-641A1D6818A0}"/>
                  </a:ext>
                </a:extLst>
              </p:cNvPr>
              <p:cNvSpPr/>
              <p:nvPr/>
            </p:nvSpPr>
            <p:spPr>
              <a:xfrm>
                <a:off x="8583944" y="3993287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B18DCC6-5F4F-8E43-9677-9C9E17EA9090}"/>
                  </a:ext>
                </a:extLst>
              </p:cNvPr>
              <p:cNvSpPr/>
              <p:nvPr/>
            </p:nvSpPr>
            <p:spPr>
              <a:xfrm>
                <a:off x="8563642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26EC448-3193-5041-83E1-CF9A513FBD05}"/>
                  </a:ext>
                </a:extLst>
              </p:cNvPr>
              <p:cNvSpPr/>
              <p:nvPr/>
            </p:nvSpPr>
            <p:spPr>
              <a:xfrm>
                <a:off x="9330688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6885B37-604A-184A-AEBE-C7070DFA0D51}"/>
                  </a:ext>
                </a:extLst>
              </p:cNvPr>
              <p:cNvSpPr/>
              <p:nvPr/>
            </p:nvSpPr>
            <p:spPr>
              <a:xfrm>
                <a:off x="10097733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854FE68-B14A-3F4F-97F8-4419BDB62F45}"/>
                  </a:ext>
                </a:extLst>
              </p:cNvPr>
              <p:cNvSpPr/>
              <p:nvPr/>
            </p:nvSpPr>
            <p:spPr>
              <a:xfrm>
                <a:off x="1086467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7481436-5CF9-6B47-A1A9-42AA8976AE46}"/>
                  </a:ext>
                </a:extLst>
              </p:cNvPr>
              <p:cNvSpPr/>
              <p:nvPr/>
            </p:nvSpPr>
            <p:spPr>
              <a:xfrm>
                <a:off x="11631623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001B6A7-545B-1A41-B160-8A2834CA8CE9}"/>
                  </a:ext>
                </a:extLst>
              </p:cNvPr>
              <p:cNvSpPr/>
              <p:nvPr/>
            </p:nvSpPr>
            <p:spPr>
              <a:xfrm>
                <a:off x="1239866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0C98E19-EA25-F848-9A66-C54A38684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2180" y="3612995"/>
                <a:ext cx="510194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53BC967-BE1B-0E41-95CA-764B3E037064}"/>
                  </a:ext>
                </a:extLst>
              </p:cNvPr>
              <p:cNvSpPr txBox="1"/>
              <p:nvPr/>
            </p:nvSpPr>
            <p:spPr>
              <a:xfrm>
                <a:off x="11173522" y="2631688"/>
                <a:ext cx="9813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DRAM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326D69E-38DD-D145-ACE0-2F783557C572}"/>
                  </a:ext>
                </a:extLst>
              </p:cNvPr>
              <p:cNvSpPr txBox="1"/>
              <p:nvPr/>
            </p:nvSpPr>
            <p:spPr>
              <a:xfrm>
                <a:off x="11240429" y="3992137"/>
                <a:ext cx="752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DISK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783822C-70C5-0440-94D2-4886AC6970DC}"/>
                  </a:ext>
                </a:extLst>
              </p:cNvPr>
              <p:cNvSpPr/>
              <p:nvPr/>
            </p:nvSpPr>
            <p:spPr>
              <a:xfrm>
                <a:off x="7849430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EBD677A-AD4F-E448-8B6B-3B4842C3DE0F}"/>
                  </a:ext>
                </a:extLst>
              </p:cNvPr>
              <p:cNvSpPr/>
              <p:nvPr/>
            </p:nvSpPr>
            <p:spPr>
              <a:xfrm>
                <a:off x="8563642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628C885-5F7D-8E4B-8F22-CFA31A51595D}"/>
                  </a:ext>
                </a:extLst>
              </p:cNvPr>
              <p:cNvSpPr/>
              <p:nvPr/>
            </p:nvSpPr>
            <p:spPr>
              <a:xfrm>
                <a:off x="933068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E12BFE8-3C91-5D43-9FAA-DE08E0684F21}"/>
                  </a:ext>
                </a:extLst>
              </p:cNvPr>
              <p:cNvSpPr/>
              <p:nvPr/>
            </p:nvSpPr>
            <p:spPr>
              <a:xfrm>
                <a:off x="10097733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D4195E7-C427-2C4B-BF9E-C902940C7716}"/>
                  </a:ext>
                </a:extLst>
              </p:cNvPr>
              <p:cNvSpPr/>
              <p:nvPr/>
            </p:nvSpPr>
            <p:spPr>
              <a:xfrm>
                <a:off x="1086467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D5B6372-F2CA-0B4D-940C-760FD750ACBF}"/>
                  </a:ext>
                </a:extLst>
              </p:cNvPr>
              <p:cNvSpPr/>
              <p:nvPr/>
            </p:nvSpPr>
            <p:spPr>
              <a:xfrm>
                <a:off x="11631623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032ADA0-AEE7-C448-8E2A-A9472DC1D950}"/>
                  </a:ext>
                </a:extLst>
              </p:cNvPr>
              <p:cNvSpPr/>
              <p:nvPr/>
            </p:nvSpPr>
            <p:spPr>
              <a:xfrm>
                <a:off x="1239866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5EFB0DE-7639-8A4C-911C-8A689B39D6BA}"/>
                  </a:ext>
                </a:extLst>
              </p:cNvPr>
              <p:cNvSpPr/>
              <p:nvPr/>
            </p:nvSpPr>
            <p:spPr>
              <a:xfrm>
                <a:off x="13104816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3D980CE-4086-0C42-B0B5-33CEA8313A58}"/>
                  </a:ext>
                </a:extLst>
              </p:cNvPr>
              <p:cNvSpPr/>
              <p:nvPr/>
            </p:nvSpPr>
            <p:spPr>
              <a:xfrm>
                <a:off x="13871761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C5A8E2F-F06E-0F4E-94AB-00DBA0D8D7EE}"/>
                  </a:ext>
                </a:extLst>
              </p:cNvPr>
              <p:cNvSpPr/>
              <p:nvPr/>
            </p:nvSpPr>
            <p:spPr>
              <a:xfrm>
                <a:off x="14638806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8F3C08-8DB9-E644-B560-6ADB82117984}"/>
                </a:ext>
              </a:extLst>
            </p:cNvPr>
            <p:cNvSpPr txBox="1"/>
            <p:nvPr/>
          </p:nvSpPr>
          <p:spPr>
            <a:xfrm>
              <a:off x="9764219" y="3731254"/>
              <a:ext cx="889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SSTable</a:t>
              </a:r>
              <a:endParaRPr lang="en-CN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09BB9C8-783E-C44A-B21F-3FD99FA08D5F}"/>
                </a:ext>
              </a:extLst>
            </p:cNvPr>
            <p:cNvCxnSpPr>
              <a:stCxn id="7" idx="1"/>
              <a:endCxn id="21" idx="3"/>
            </p:cNvCxnSpPr>
            <p:nvPr/>
          </p:nvCxnSpPr>
          <p:spPr>
            <a:xfrm flipH="1">
              <a:off x="9091577" y="3915920"/>
              <a:ext cx="672642" cy="29070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ight Arrow 65">
            <a:extLst>
              <a:ext uri="{FF2B5EF4-FFF2-40B4-BE49-F238E27FC236}">
                <a16:creationId xmlns:a16="http://schemas.microsoft.com/office/drawing/2014/main" id="{932DD89D-68AD-5942-89AA-151AA9962B67}"/>
              </a:ext>
            </a:extLst>
          </p:cNvPr>
          <p:cNvSpPr/>
          <p:nvPr/>
        </p:nvSpPr>
        <p:spPr>
          <a:xfrm rot="21286019">
            <a:off x="2649129" y="2056675"/>
            <a:ext cx="1183916" cy="5816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7FEA024-0344-6A41-AEDB-A5EE4B8BBA60}"/>
              </a:ext>
            </a:extLst>
          </p:cNvPr>
          <p:cNvSpPr txBox="1"/>
          <p:nvPr/>
        </p:nvSpPr>
        <p:spPr>
          <a:xfrm>
            <a:off x="905461" y="2021769"/>
            <a:ext cx="1323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GET(K)</a:t>
            </a:r>
            <a:endParaRPr lang="en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3178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4B0086-A4A9-4548-8C9E-E4CC5F60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EF3-FC2A-7943-840F-6B8847F8E324}" type="slidenum">
              <a:rPr lang="en-CN" smtClean="0"/>
              <a:t>12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459A47-1878-204F-8FC2-8DC57B9AC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GET(</a:t>
            </a:r>
            <a:r>
              <a:rPr lang="en-US" altLang="zh-CN" dirty="0"/>
              <a:t>K)</a:t>
            </a:r>
            <a:endParaRPr lang="en-C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158953-7E0F-2F47-89EA-64657292C978}"/>
              </a:ext>
            </a:extLst>
          </p:cNvPr>
          <p:cNvGrpSpPr/>
          <p:nvPr/>
        </p:nvGrpSpPr>
        <p:grpSpPr>
          <a:xfrm>
            <a:off x="3742962" y="1620598"/>
            <a:ext cx="8341238" cy="4918314"/>
            <a:chOff x="7037307" y="1756496"/>
            <a:chExt cx="8341238" cy="491831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A7A5BBE-A05D-F14E-9784-9575E0624D75}"/>
                </a:ext>
              </a:extLst>
            </p:cNvPr>
            <p:cNvGrpSpPr/>
            <p:nvPr/>
          </p:nvGrpSpPr>
          <p:grpSpPr>
            <a:xfrm>
              <a:off x="7037307" y="1756496"/>
              <a:ext cx="8341238" cy="4918314"/>
              <a:chOff x="7037307" y="1756496"/>
              <a:chExt cx="8341238" cy="4918314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DB606D2-A0EE-A54D-8603-96966642A509}"/>
                  </a:ext>
                </a:extLst>
              </p:cNvPr>
              <p:cNvSpPr/>
              <p:nvPr/>
            </p:nvSpPr>
            <p:spPr>
              <a:xfrm>
                <a:off x="7037307" y="3915920"/>
                <a:ext cx="2534370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8AB8D43-BD0B-1447-BFE7-510CF8234B57}"/>
                  </a:ext>
                </a:extLst>
              </p:cNvPr>
              <p:cNvSpPr/>
              <p:nvPr/>
            </p:nvSpPr>
            <p:spPr>
              <a:xfrm>
                <a:off x="7037307" y="4644375"/>
                <a:ext cx="4067937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00EB850-FB6E-2341-860F-9FE56C9A41DD}"/>
                  </a:ext>
                </a:extLst>
              </p:cNvPr>
              <p:cNvSpPr/>
              <p:nvPr/>
            </p:nvSpPr>
            <p:spPr>
              <a:xfrm>
                <a:off x="7037307" y="5372830"/>
                <a:ext cx="6229806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10E91F0-F030-154F-9DD6-ABB1B88CE269}"/>
                  </a:ext>
                </a:extLst>
              </p:cNvPr>
              <p:cNvSpPr/>
              <p:nvPr/>
            </p:nvSpPr>
            <p:spPr>
              <a:xfrm>
                <a:off x="7037307" y="6101285"/>
                <a:ext cx="8341238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9D696BA0-822E-C845-ACAE-DFA0AA57AE91}"/>
                  </a:ext>
                </a:extLst>
              </p:cNvPr>
              <p:cNvSpPr/>
              <p:nvPr/>
            </p:nvSpPr>
            <p:spPr>
              <a:xfrm>
                <a:off x="7528525" y="1756496"/>
                <a:ext cx="2712748" cy="1325563"/>
              </a:xfrm>
              <a:prstGeom prst="roundRect">
                <a:avLst>
                  <a:gd name="adj" fmla="val 489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zh-CN" sz="2000" dirty="0" err="1">
                    <a:solidFill>
                      <a:schemeClr val="tx1"/>
                    </a:solidFill>
                  </a:rPr>
                  <a:t>M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emTable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F7C1A23C-2C49-BB46-9E44-1CE47F530180}"/>
                  </a:ext>
                </a:extLst>
              </p:cNvPr>
              <p:cNvGrpSpPr/>
              <p:nvPr/>
            </p:nvGrpSpPr>
            <p:grpSpPr>
              <a:xfrm>
                <a:off x="7874303" y="2187308"/>
                <a:ext cx="2021193" cy="738554"/>
                <a:chOff x="8049944" y="-738554"/>
                <a:chExt cx="2978153" cy="1088232"/>
              </a:xfrm>
              <a:solidFill>
                <a:schemeClr val="accent5">
                  <a:lumMod val="20000"/>
                  <a:lumOff val="80000"/>
                  <a:alpha val="46000"/>
                </a:schemeClr>
              </a:solidFill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348AD41E-4B8B-7945-84B1-EB03C8375622}"/>
                    </a:ext>
                  </a:extLst>
                </p:cNvPr>
                <p:cNvSpPr/>
                <p:nvPr/>
              </p:nvSpPr>
              <p:spPr>
                <a:xfrm>
                  <a:off x="8049944" y="-469016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EB7635BC-E3A2-E744-A00E-E99113AFB596}"/>
                    </a:ext>
                  </a:extLst>
                </p:cNvPr>
                <p:cNvSpPr/>
                <p:nvPr/>
              </p:nvSpPr>
              <p:spPr>
                <a:xfrm>
                  <a:off x="8049944" y="-738554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BE0D68DF-072C-F342-9E3A-116C7E77CFDD}"/>
                    </a:ext>
                  </a:extLst>
                </p:cNvPr>
                <p:cNvSpPr/>
                <p:nvPr/>
              </p:nvSpPr>
              <p:spPr>
                <a:xfrm>
                  <a:off x="8685184" y="69390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6F80F21-2E51-9A40-8E4D-62C9F7FEBBD9}"/>
                    </a:ext>
                  </a:extLst>
                </p:cNvPr>
                <p:cNvSpPr/>
                <p:nvPr/>
              </p:nvSpPr>
              <p:spPr>
                <a:xfrm>
                  <a:off x="8685184" y="-200148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888497D4-4E0E-8D46-8CFB-4631769D673F}"/>
                    </a:ext>
                  </a:extLst>
                </p:cNvPr>
                <p:cNvSpPr/>
                <p:nvPr/>
              </p:nvSpPr>
              <p:spPr>
                <a:xfrm>
                  <a:off x="8049944" y="-200148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AC64F801-F236-6744-A55B-C95BFC59C141}"/>
                    </a:ext>
                  </a:extLst>
                </p:cNvPr>
                <p:cNvSpPr/>
                <p:nvPr/>
              </p:nvSpPr>
              <p:spPr>
                <a:xfrm>
                  <a:off x="8049944" y="69390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9292259A-85F6-844C-A834-2092E2D5DAA8}"/>
                    </a:ext>
                  </a:extLst>
                </p:cNvPr>
                <p:cNvSpPr/>
                <p:nvPr/>
              </p:nvSpPr>
              <p:spPr>
                <a:xfrm>
                  <a:off x="9331441" y="-462949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1BC275FE-4C17-9943-A6E5-57AAAA9DF4FD}"/>
                    </a:ext>
                  </a:extLst>
                </p:cNvPr>
                <p:cNvSpPr/>
                <p:nvPr/>
              </p:nvSpPr>
              <p:spPr>
                <a:xfrm>
                  <a:off x="10641235" y="-732487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08AD845B-3EC3-2F40-9D20-C10513D8B62B}"/>
                    </a:ext>
                  </a:extLst>
                </p:cNvPr>
                <p:cNvSpPr/>
                <p:nvPr/>
              </p:nvSpPr>
              <p:spPr>
                <a:xfrm>
                  <a:off x="10641235" y="-458266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0FC95E8-615B-F043-BCFC-7BCA728125B1}"/>
                    </a:ext>
                  </a:extLst>
                </p:cNvPr>
                <p:cNvSpPr/>
                <p:nvPr/>
              </p:nvSpPr>
              <p:spPr>
                <a:xfrm>
                  <a:off x="10641235" y="80475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03AC99FC-F224-2F47-960B-890E6CE2B889}"/>
                    </a:ext>
                  </a:extLst>
                </p:cNvPr>
                <p:cNvSpPr/>
                <p:nvPr/>
              </p:nvSpPr>
              <p:spPr>
                <a:xfrm>
                  <a:off x="10641235" y="-189063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E6494C4-388C-2C4D-AFC4-1D1DD10EC09D}"/>
                    </a:ext>
                  </a:extLst>
                </p:cNvPr>
                <p:cNvSpPr/>
                <p:nvPr/>
              </p:nvSpPr>
              <p:spPr>
                <a:xfrm>
                  <a:off x="9331441" y="-194081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F0125BFF-5D15-C84C-A4C8-5DC6A4F7A3F0}"/>
                    </a:ext>
                  </a:extLst>
                </p:cNvPr>
                <p:cNvSpPr/>
                <p:nvPr/>
              </p:nvSpPr>
              <p:spPr>
                <a:xfrm>
                  <a:off x="9331441" y="75457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CC96320E-D4D1-4944-81BA-92D1D2E3FB8E}"/>
                    </a:ext>
                  </a:extLst>
                </p:cNvPr>
                <p:cNvSpPr/>
                <p:nvPr/>
              </p:nvSpPr>
              <p:spPr>
                <a:xfrm>
                  <a:off x="10023046" y="80475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5DF23F60-406A-524F-8D70-3E76E81943E3}"/>
                    </a:ext>
                  </a:extLst>
                </p:cNvPr>
                <p:cNvCxnSpPr>
                  <a:stCxn id="46" idx="3"/>
                  <a:endCxn id="43" idx="1"/>
                </p:cNvCxnSpPr>
                <p:nvPr/>
              </p:nvCxnSpPr>
              <p:spPr>
                <a:xfrm>
                  <a:off x="8436806" y="203992"/>
                  <a:ext cx="248378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207FD310-2789-E642-9077-6412556FFE6F}"/>
                    </a:ext>
                  </a:extLst>
                </p:cNvPr>
                <p:cNvCxnSpPr>
                  <a:cxnSpLocks/>
                  <a:stCxn id="41" idx="3"/>
                  <a:endCxn id="47" idx="1"/>
                </p:cNvCxnSpPr>
                <p:nvPr/>
              </p:nvCxnSpPr>
              <p:spPr>
                <a:xfrm>
                  <a:off x="8436806" y="-334414"/>
                  <a:ext cx="89463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8A96BAA3-6B71-5D45-ADDF-673421DAD2BC}"/>
                    </a:ext>
                  </a:extLst>
                </p:cNvPr>
                <p:cNvCxnSpPr>
                  <a:cxnSpLocks/>
                  <a:stCxn id="47" idx="3"/>
                  <a:endCxn id="49" idx="1"/>
                </p:cNvCxnSpPr>
                <p:nvPr/>
              </p:nvCxnSpPr>
              <p:spPr>
                <a:xfrm>
                  <a:off x="9718303" y="-328347"/>
                  <a:ext cx="922932" cy="4683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F661CA2B-6534-E947-B5C5-5046550DD1F5}"/>
                    </a:ext>
                  </a:extLst>
                </p:cNvPr>
                <p:cNvCxnSpPr>
                  <a:cxnSpLocks/>
                  <a:stCxn id="45" idx="3"/>
                  <a:endCxn id="44" idx="1"/>
                </p:cNvCxnSpPr>
                <p:nvPr/>
              </p:nvCxnSpPr>
              <p:spPr>
                <a:xfrm>
                  <a:off x="8436806" y="-65546"/>
                  <a:ext cx="248378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BB30C157-2E10-654B-A87C-424A7F524568}"/>
                    </a:ext>
                  </a:extLst>
                </p:cNvPr>
                <p:cNvCxnSpPr>
                  <a:cxnSpLocks/>
                  <a:stCxn id="42" idx="3"/>
                  <a:endCxn id="48" idx="1"/>
                </p:cNvCxnSpPr>
                <p:nvPr/>
              </p:nvCxnSpPr>
              <p:spPr>
                <a:xfrm>
                  <a:off x="8436806" y="-603952"/>
                  <a:ext cx="2204429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52D1BE52-8D40-B74C-9357-7D88BA139B7B}"/>
                    </a:ext>
                  </a:extLst>
                </p:cNvPr>
                <p:cNvCxnSpPr>
                  <a:cxnSpLocks/>
                  <a:stCxn id="43" idx="3"/>
                  <a:endCxn id="53" idx="1"/>
                </p:cNvCxnSpPr>
                <p:nvPr/>
              </p:nvCxnSpPr>
              <p:spPr>
                <a:xfrm>
                  <a:off x="9072046" y="203992"/>
                  <a:ext cx="25939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55EE2C03-D7B7-2940-BBAB-913E3F4EB41D}"/>
                    </a:ext>
                  </a:extLst>
                </p:cNvPr>
                <p:cNvCxnSpPr>
                  <a:cxnSpLocks/>
                  <a:stCxn id="44" idx="3"/>
                  <a:endCxn id="52" idx="1"/>
                </p:cNvCxnSpPr>
                <p:nvPr/>
              </p:nvCxnSpPr>
              <p:spPr>
                <a:xfrm>
                  <a:off x="9072046" y="-65546"/>
                  <a:ext cx="25939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01924410-4CFC-F34A-A5FD-1B87D715AEEC}"/>
                    </a:ext>
                  </a:extLst>
                </p:cNvPr>
                <p:cNvCxnSpPr>
                  <a:cxnSpLocks/>
                  <a:stCxn id="52" idx="3"/>
                  <a:endCxn id="51" idx="1"/>
                </p:cNvCxnSpPr>
                <p:nvPr/>
              </p:nvCxnSpPr>
              <p:spPr>
                <a:xfrm>
                  <a:off x="9718303" y="-59479"/>
                  <a:ext cx="922932" cy="5018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7FE7882C-7D7B-1147-90D5-1F24E4DB76BB}"/>
                    </a:ext>
                  </a:extLst>
                </p:cNvPr>
                <p:cNvCxnSpPr>
                  <a:cxnSpLocks/>
                  <a:stCxn id="53" idx="3"/>
                  <a:endCxn id="54" idx="1"/>
                </p:cNvCxnSpPr>
                <p:nvPr/>
              </p:nvCxnSpPr>
              <p:spPr>
                <a:xfrm>
                  <a:off x="9718303" y="210059"/>
                  <a:ext cx="304743" cy="5018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800423DD-B238-8444-ADA6-BB340CA0B44B}"/>
                    </a:ext>
                  </a:extLst>
                </p:cNvPr>
                <p:cNvCxnSpPr>
                  <a:cxnSpLocks/>
                  <a:stCxn id="54" idx="3"/>
                  <a:endCxn id="50" idx="1"/>
                </p:cNvCxnSpPr>
                <p:nvPr/>
              </p:nvCxnSpPr>
              <p:spPr>
                <a:xfrm>
                  <a:off x="10409908" y="215077"/>
                  <a:ext cx="231327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D5D5F3D-C057-3A42-A0F0-17C1DCAFA4E6}"/>
                  </a:ext>
                </a:extLst>
              </p:cNvPr>
              <p:cNvSpPr/>
              <p:nvPr/>
            </p:nvSpPr>
            <p:spPr>
              <a:xfrm>
                <a:off x="7869732" y="3993287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C639104-E774-D944-A04F-231E4D08CF70}"/>
                  </a:ext>
                </a:extLst>
              </p:cNvPr>
              <p:cNvSpPr/>
              <p:nvPr/>
            </p:nvSpPr>
            <p:spPr>
              <a:xfrm>
                <a:off x="7849430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06874B3-C76F-E44C-AA2E-44611338DDDA}"/>
                  </a:ext>
                </a:extLst>
              </p:cNvPr>
              <p:cNvSpPr/>
              <p:nvPr/>
            </p:nvSpPr>
            <p:spPr>
              <a:xfrm>
                <a:off x="7849430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AC5B303-5BA8-5F42-AF22-2C405AC42DA2}"/>
                  </a:ext>
                </a:extLst>
              </p:cNvPr>
              <p:cNvSpPr/>
              <p:nvPr/>
            </p:nvSpPr>
            <p:spPr>
              <a:xfrm>
                <a:off x="8563642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E29F04A-590D-9440-92E4-86EA2CD1C445}"/>
                  </a:ext>
                </a:extLst>
              </p:cNvPr>
              <p:cNvSpPr/>
              <p:nvPr/>
            </p:nvSpPr>
            <p:spPr>
              <a:xfrm>
                <a:off x="933068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0F96CA6-5938-664A-A7EF-E9EB76A24A10}"/>
                  </a:ext>
                </a:extLst>
              </p:cNvPr>
              <p:cNvSpPr/>
              <p:nvPr/>
            </p:nvSpPr>
            <p:spPr>
              <a:xfrm>
                <a:off x="10097733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81F04F9-E342-9647-B151-641A1D6818A0}"/>
                  </a:ext>
                </a:extLst>
              </p:cNvPr>
              <p:cNvSpPr/>
              <p:nvPr/>
            </p:nvSpPr>
            <p:spPr>
              <a:xfrm>
                <a:off x="8583944" y="3993287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B18DCC6-5F4F-8E43-9677-9C9E17EA9090}"/>
                  </a:ext>
                </a:extLst>
              </p:cNvPr>
              <p:cNvSpPr/>
              <p:nvPr/>
            </p:nvSpPr>
            <p:spPr>
              <a:xfrm>
                <a:off x="8563642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26EC448-3193-5041-83E1-CF9A513FBD05}"/>
                  </a:ext>
                </a:extLst>
              </p:cNvPr>
              <p:cNvSpPr/>
              <p:nvPr/>
            </p:nvSpPr>
            <p:spPr>
              <a:xfrm>
                <a:off x="9330688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6885B37-604A-184A-AEBE-C7070DFA0D51}"/>
                  </a:ext>
                </a:extLst>
              </p:cNvPr>
              <p:cNvSpPr/>
              <p:nvPr/>
            </p:nvSpPr>
            <p:spPr>
              <a:xfrm>
                <a:off x="10097733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854FE68-B14A-3F4F-97F8-4419BDB62F45}"/>
                  </a:ext>
                </a:extLst>
              </p:cNvPr>
              <p:cNvSpPr/>
              <p:nvPr/>
            </p:nvSpPr>
            <p:spPr>
              <a:xfrm>
                <a:off x="1086467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7481436-5CF9-6B47-A1A9-42AA8976AE46}"/>
                  </a:ext>
                </a:extLst>
              </p:cNvPr>
              <p:cNvSpPr/>
              <p:nvPr/>
            </p:nvSpPr>
            <p:spPr>
              <a:xfrm>
                <a:off x="11631623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001B6A7-545B-1A41-B160-8A2834CA8CE9}"/>
                  </a:ext>
                </a:extLst>
              </p:cNvPr>
              <p:cNvSpPr/>
              <p:nvPr/>
            </p:nvSpPr>
            <p:spPr>
              <a:xfrm>
                <a:off x="1239866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0C98E19-EA25-F848-9A66-C54A38684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2180" y="3612995"/>
                <a:ext cx="510194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53BC967-BE1B-0E41-95CA-764B3E037064}"/>
                  </a:ext>
                </a:extLst>
              </p:cNvPr>
              <p:cNvSpPr txBox="1"/>
              <p:nvPr/>
            </p:nvSpPr>
            <p:spPr>
              <a:xfrm>
                <a:off x="11173522" y="2631688"/>
                <a:ext cx="9813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DRAM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326D69E-38DD-D145-ACE0-2F783557C572}"/>
                  </a:ext>
                </a:extLst>
              </p:cNvPr>
              <p:cNvSpPr txBox="1"/>
              <p:nvPr/>
            </p:nvSpPr>
            <p:spPr>
              <a:xfrm>
                <a:off x="11240429" y="3992137"/>
                <a:ext cx="752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DISK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783822C-70C5-0440-94D2-4886AC6970DC}"/>
                  </a:ext>
                </a:extLst>
              </p:cNvPr>
              <p:cNvSpPr/>
              <p:nvPr/>
            </p:nvSpPr>
            <p:spPr>
              <a:xfrm>
                <a:off x="7849430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EBD677A-AD4F-E448-8B6B-3B4842C3DE0F}"/>
                  </a:ext>
                </a:extLst>
              </p:cNvPr>
              <p:cNvSpPr/>
              <p:nvPr/>
            </p:nvSpPr>
            <p:spPr>
              <a:xfrm>
                <a:off x="8563642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628C885-5F7D-8E4B-8F22-CFA31A51595D}"/>
                  </a:ext>
                </a:extLst>
              </p:cNvPr>
              <p:cNvSpPr/>
              <p:nvPr/>
            </p:nvSpPr>
            <p:spPr>
              <a:xfrm>
                <a:off x="933068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E12BFE8-3C91-5D43-9FAA-DE08E0684F21}"/>
                  </a:ext>
                </a:extLst>
              </p:cNvPr>
              <p:cNvSpPr/>
              <p:nvPr/>
            </p:nvSpPr>
            <p:spPr>
              <a:xfrm>
                <a:off x="10097733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D4195E7-C427-2C4B-BF9E-C902940C7716}"/>
                  </a:ext>
                </a:extLst>
              </p:cNvPr>
              <p:cNvSpPr/>
              <p:nvPr/>
            </p:nvSpPr>
            <p:spPr>
              <a:xfrm>
                <a:off x="1086467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D5B6372-F2CA-0B4D-940C-760FD750ACBF}"/>
                  </a:ext>
                </a:extLst>
              </p:cNvPr>
              <p:cNvSpPr/>
              <p:nvPr/>
            </p:nvSpPr>
            <p:spPr>
              <a:xfrm>
                <a:off x="11631623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032ADA0-AEE7-C448-8E2A-A9472DC1D950}"/>
                  </a:ext>
                </a:extLst>
              </p:cNvPr>
              <p:cNvSpPr/>
              <p:nvPr/>
            </p:nvSpPr>
            <p:spPr>
              <a:xfrm>
                <a:off x="1239866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5EFB0DE-7639-8A4C-911C-8A689B39D6BA}"/>
                  </a:ext>
                </a:extLst>
              </p:cNvPr>
              <p:cNvSpPr/>
              <p:nvPr/>
            </p:nvSpPr>
            <p:spPr>
              <a:xfrm>
                <a:off x="13104816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3D980CE-4086-0C42-B0B5-33CEA8313A58}"/>
                  </a:ext>
                </a:extLst>
              </p:cNvPr>
              <p:cNvSpPr/>
              <p:nvPr/>
            </p:nvSpPr>
            <p:spPr>
              <a:xfrm>
                <a:off x="13871761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C5A8E2F-F06E-0F4E-94AB-00DBA0D8D7EE}"/>
                  </a:ext>
                </a:extLst>
              </p:cNvPr>
              <p:cNvSpPr/>
              <p:nvPr/>
            </p:nvSpPr>
            <p:spPr>
              <a:xfrm>
                <a:off x="14638806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8F3C08-8DB9-E644-B560-6ADB82117984}"/>
                </a:ext>
              </a:extLst>
            </p:cNvPr>
            <p:cNvSpPr txBox="1"/>
            <p:nvPr/>
          </p:nvSpPr>
          <p:spPr>
            <a:xfrm>
              <a:off x="9764219" y="3731254"/>
              <a:ext cx="889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SSTable</a:t>
              </a:r>
              <a:endParaRPr lang="en-CN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09BB9C8-783E-C44A-B21F-3FD99FA08D5F}"/>
                </a:ext>
              </a:extLst>
            </p:cNvPr>
            <p:cNvCxnSpPr>
              <a:stCxn id="7" idx="1"/>
              <a:endCxn id="21" idx="3"/>
            </p:cNvCxnSpPr>
            <p:nvPr/>
          </p:nvCxnSpPr>
          <p:spPr>
            <a:xfrm flipH="1">
              <a:off x="9091577" y="3915920"/>
              <a:ext cx="672642" cy="29070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ight Arrow 65">
            <a:extLst>
              <a:ext uri="{FF2B5EF4-FFF2-40B4-BE49-F238E27FC236}">
                <a16:creationId xmlns:a16="http://schemas.microsoft.com/office/drawing/2014/main" id="{932DD89D-68AD-5942-89AA-151AA9962B67}"/>
              </a:ext>
            </a:extLst>
          </p:cNvPr>
          <p:cNvSpPr/>
          <p:nvPr/>
        </p:nvSpPr>
        <p:spPr>
          <a:xfrm rot="2159376">
            <a:off x="1972697" y="2797584"/>
            <a:ext cx="2095787" cy="5816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7FEA024-0344-6A41-AEDB-A5EE4B8BBA60}"/>
              </a:ext>
            </a:extLst>
          </p:cNvPr>
          <p:cNvSpPr txBox="1"/>
          <p:nvPr/>
        </p:nvSpPr>
        <p:spPr>
          <a:xfrm>
            <a:off x="905461" y="2021769"/>
            <a:ext cx="1323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GET(K)</a:t>
            </a:r>
            <a:endParaRPr lang="en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95C1A9E6-175A-2C43-95F4-C2D098888751}"/>
              </a:ext>
            </a:extLst>
          </p:cNvPr>
          <p:cNvSpPr/>
          <p:nvPr/>
        </p:nvSpPr>
        <p:spPr>
          <a:xfrm rot="5400000">
            <a:off x="4522138" y="3216140"/>
            <a:ext cx="573525" cy="5816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4973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59259E-6 L 0.06315 -0.00254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1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4B0086-A4A9-4548-8C9E-E4CC5F60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EF3-FC2A-7943-840F-6B8847F8E324}" type="slidenum">
              <a:rPr lang="en-CN" smtClean="0"/>
              <a:t>13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459A47-1878-204F-8FC2-8DC57B9AC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GET(</a:t>
            </a:r>
            <a:r>
              <a:rPr lang="en-US" altLang="zh-CN" dirty="0"/>
              <a:t>K)</a:t>
            </a:r>
            <a:endParaRPr lang="en-C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158953-7E0F-2F47-89EA-64657292C978}"/>
              </a:ext>
            </a:extLst>
          </p:cNvPr>
          <p:cNvGrpSpPr/>
          <p:nvPr/>
        </p:nvGrpSpPr>
        <p:grpSpPr>
          <a:xfrm>
            <a:off x="3742962" y="1620598"/>
            <a:ext cx="8341238" cy="4918314"/>
            <a:chOff x="7037307" y="1756496"/>
            <a:chExt cx="8341238" cy="491831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A7A5BBE-A05D-F14E-9784-9575E0624D75}"/>
                </a:ext>
              </a:extLst>
            </p:cNvPr>
            <p:cNvGrpSpPr/>
            <p:nvPr/>
          </p:nvGrpSpPr>
          <p:grpSpPr>
            <a:xfrm>
              <a:off x="7037307" y="1756496"/>
              <a:ext cx="8341238" cy="4918314"/>
              <a:chOff x="7037307" y="1756496"/>
              <a:chExt cx="8341238" cy="4918314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DB606D2-A0EE-A54D-8603-96966642A509}"/>
                  </a:ext>
                </a:extLst>
              </p:cNvPr>
              <p:cNvSpPr/>
              <p:nvPr/>
            </p:nvSpPr>
            <p:spPr>
              <a:xfrm>
                <a:off x="7037307" y="3915920"/>
                <a:ext cx="2534370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8AB8D43-BD0B-1447-BFE7-510CF8234B57}"/>
                  </a:ext>
                </a:extLst>
              </p:cNvPr>
              <p:cNvSpPr/>
              <p:nvPr/>
            </p:nvSpPr>
            <p:spPr>
              <a:xfrm>
                <a:off x="7037307" y="4644375"/>
                <a:ext cx="4067937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00EB850-FB6E-2341-860F-9FE56C9A41DD}"/>
                  </a:ext>
                </a:extLst>
              </p:cNvPr>
              <p:cNvSpPr/>
              <p:nvPr/>
            </p:nvSpPr>
            <p:spPr>
              <a:xfrm>
                <a:off x="7037307" y="5372830"/>
                <a:ext cx="6229806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10E91F0-F030-154F-9DD6-ABB1B88CE269}"/>
                  </a:ext>
                </a:extLst>
              </p:cNvPr>
              <p:cNvSpPr/>
              <p:nvPr/>
            </p:nvSpPr>
            <p:spPr>
              <a:xfrm>
                <a:off x="7037307" y="6101285"/>
                <a:ext cx="8341238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9D696BA0-822E-C845-ACAE-DFA0AA57AE91}"/>
                  </a:ext>
                </a:extLst>
              </p:cNvPr>
              <p:cNvSpPr/>
              <p:nvPr/>
            </p:nvSpPr>
            <p:spPr>
              <a:xfrm>
                <a:off x="7528525" y="1756496"/>
                <a:ext cx="2712748" cy="1325563"/>
              </a:xfrm>
              <a:prstGeom prst="roundRect">
                <a:avLst>
                  <a:gd name="adj" fmla="val 489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zh-CN" sz="2000" dirty="0" err="1">
                    <a:solidFill>
                      <a:schemeClr val="tx1"/>
                    </a:solidFill>
                  </a:rPr>
                  <a:t>M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emTable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F7C1A23C-2C49-BB46-9E44-1CE47F530180}"/>
                  </a:ext>
                </a:extLst>
              </p:cNvPr>
              <p:cNvGrpSpPr/>
              <p:nvPr/>
            </p:nvGrpSpPr>
            <p:grpSpPr>
              <a:xfrm>
                <a:off x="7874303" y="2187308"/>
                <a:ext cx="2021193" cy="738554"/>
                <a:chOff x="8049944" y="-738554"/>
                <a:chExt cx="2978153" cy="1088232"/>
              </a:xfrm>
              <a:solidFill>
                <a:schemeClr val="accent5">
                  <a:lumMod val="20000"/>
                  <a:lumOff val="80000"/>
                  <a:alpha val="46000"/>
                </a:schemeClr>
              </a:solidFill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348AD41E-4B8B-7945-84B1-EB03C8375622}"/>
                    </a:ext>
                  </a:extLst>
                </p:cNvPr>
                <p:cNvSpPr/>
                <p:nvPr/>
              </p:nvSpPr>
              <p:spPr>
                <a:xfrm>
                  <a:off x="8049944" y="-469016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EB7635BC-E3A2-E744-A00E-E99113AFB596}"/>
                    </a:ext>
                  </a:extLst>
                </p:cNvPr>
                <p:cNvSpPr/>
                <p:nvPr/>
              </p:nvSpPr>
              <p:spPr>
                <a:xfrm>
                  <a:off x="8049944" y="-738554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BE0D68DF-072C-F342-9E3A-116C7E77CFDD}"/>
                    </a:ext>
                  </a:extLst>
                </p:cNvPr>
                <p:cNvSpPr/>
                <p:nvPr/>
              </p:nvSpPr>
              <p:spPr>
                <a:xfrm>
                  <a:off x="8685184" y="69390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6F80F21-2E51-9A40-8E4D-62C9F7FEBBD9}"/>
                    </a:ext>
                  </a:extLst>
                </p:cNvPr>
                <p:cNvSpPr/>
                <p:nvPr/>
              </p:nvSpPr>
              <p:spPr>
                <a:xfrm>
                  <a:off x="8685184" y="-200148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888497D4-4E0E-8D46-8CFB-4631769D673F}"/>
                    </a:ext>
                  </a:extLst>
                </p:cNvPr>
                <p:cNvSpPr/>
                <p:nvPr/>
              </p:nvSpPr>
              <p:spPr>
                <a:xfrm>
                  <a:off x="8049944" y="-200148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AC64F801-F236-6744-A55B-C95BFC59C141}"/>
                    </a:ext>
                  </a:extLst>
                </p:cNvPr>
                <p:cNvSpPr/>
                <p:nvPr/>
              </p:nvSpPr>
              <p:spPr>
                <a:xfrm>
                  <a:off x="8049944" y="69390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9292259A-85F6-844C-A834-2092E2D5DAA8}"/>
                    </a:ext>
                  </a:extLst>
                </p:cNvPr>
                <p:cNvSpPr/>
                <p:nvPr/>
              </p:nvSpPr>
              <p:spPr>
                <a:xfrm>
                  <a:off x="9331441" y="-462949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1BC275FE-4C17-9943-A6E5-57AAAA9DF4FD}"/>
                    </a:ext>
                  </a:extLst>
                </p:cNvPr>
                <p:cNvSpPr/>
                <p:nvPr/>
              </p:nvSpPr>
              <p:spPr>
                <a:xfrm>
                  <a:off x="10641235" y="-732487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08AD845B-3EC3-2F40-9D20-C10513D8B62B}"/>
                    </a:ext>
                  </a:extLst>
                </p:cNvPr>
                <p:cNvSpPr/>
                <p:nvPr/>
              </p:nvSpPr>
              <p:spPr>
                <a:xfrm>
                  <a:off x="10641235" y="-458266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0FC95E8-615B-F043-BCFC-7BCA728125B1}"/>
                    </a:ext>
                  </a:extLst>
                </p:cNvPr>
                <p:cNvSpPr/>
                <p:nvPr/>
              </p:nvSpPr>
              <p:spPr>
                <a:xfrm>
                  <a:off x="10641235" y="80475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03AC99FC-F224-2F47-960B-890E6CE2B889}"/>
                    </a:ext>
                  </a:extLst>
                </p:cNvPr>
                <p:cNvSpPr/>
                <p:nvPr/>
              </p:nvSpPr>
              <p:spPr>
                <a:xfrm>
                  <a:off x="10641235" y="-189063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E6494C4-388C-2C4D-AFC4-1D1DD10EC09D}"/>
                    </a:ext>
                  </a:extLst>
                </p:cNvPr>
                <p:cNvSpPr/>
                <p:nvPr/>
              </p:nvSpPr>
              <p:spPr>
                <a:xfrm>
                  <a:off x="9331441" y="-194081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F0125BFF-5D15-C84C-A4C8-5DC6A4F7A3F0}"/>
                    </a:ext>
                  </a:extLst>
                </p:cNvPr>
                <p:cNvSpPr/>
                <p:nvPr/>
              </p:nvSpPr>
              <p:spPr>
                <a:xfrm>
                  <a:off x="9331441" y="75457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CC96320E-D4D1-4944-81BA-92D1D2E3FB8E}"/>
                    </a:ext>
                  </a:extLst>
                </p:cNvPr>
                <p:cNvSpPr/>
                <p:nvPr/>
              </p:nvSpPr>
              <p:spPr>
                <a:xfrm>
                  <a:off x="10023046" y="80475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5DF23F60-406A-524F-8D70-3E76E81943E3}"/>
                    </a:ext>
                  </a:extLst>
                </p:cNvPr>
                <p:cNvCxnSpPr>
                  <a:stCxn id="46" idx="3"/>
                  <a:endCxn id="43" idx="1"/>
                </p:cNvCxnSpPr>
                <p:nvPr/>
              </p:nvCxnSpPr>
              <p:spPr>
                <a:xfrm>
                  <a:off x="8436806" y="203992"/>
                  <a:ext cx="248378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207FD310-2789-E642-9077-6412556FFE6F}"/>
                    </a:ext>
                  </a:extLst>
                </p:cNvPr>
                <p:cNvCxnSpPr>
                  <a:cxnSpLocks/>
                  <a:stCxn id="41" idx="3"/>
                  <a:endCxn id="47" idx="1"/>
                </p:cNvCxnSpPr>
                <p:nvPr/>
              </p:nvCxnSpPr>
              <p:spPr>
                <a:xfrm>
                  <a:off x="8436806" y="-334414"/>
                  <a:ext cx="89463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8A96BAA3-6B71-5D45-ADDF-673421DAD2BC}"/>
                    </a:ext>
                  </a:extLst>
                </p:cNvPr>
                <p:cNvCxnSpPr>
                  <a:cxnSpLocks/>
                  <a:stCxn id="47" idx="3"/>
                  <a:endCxn id="49" idx="1"/>
                </p:cNvCxnSpPr>
                <p:nvPr/>
              </p:nvCxnSpPr>
              <p:spPr>
                <a:xfrm>
                  <a:off x="9718303" y="-328347"/>
                  <a:ext cx="922932" cy="4683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F661CA2B-6534-E947-B5C5-5046550DD1F5}"/>
                    </a:ext>
                  </a:extLst>
                </p:cNvPr>
                <p:cNvCxnSpPr>
                  <a:cxnSpLocks/>
                  <a:stCxn id="45" idx="3"/>
                  <a:endCxn id="44" idx="1"/>
                </p:cNvCxnSpPr>
                <p:nvPr/>
              </p:nvCxnSpPr>
              <p:spPr>
                <a:xfrm>
                  <a:off x="8436806" y="-65546"/>
                  <a:ext cx="248378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BB30C157-2E10-654B-A87C-424A7F524568}"/>
                    </a:ext>
                  </a:extLst>
                </p:cNvPr>
                <p:cNvCxnSpPr>
                  <a:cxnSpLocks/>
                  <a:stCxn id="42" idx="3"/>
                  <a:endCxn id="48" idx="1"/>
                </p:cNvCxnSpPr>
                <p:nvPr/>
              </p:nvCxnSpPr>
              <p:spPr>
                <a:xfrm>
                  <a:off x="8436806" y="-603952"/>
                  <a:ext cx="2204429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52D1BE52-8D40-B74C-9357-7D88BA139B7B}"/>
                    </a:ext>
                  </a:extLst>
                </p:cNvPr>
                <p:cNvCxnSpPr>
                  <a:cxnSpLocks/>
                  <a:stCxn id="43" idx="3"/>
                  <a:endCxn id="53" idx="1"/>
                </p:cNvCxnSpPr>
                <p:nvPr/>
              </p:nvCxnSpPr>
              <p:spPr>
                <a:xfrm>
                  <a:off x="9072046" y="203992"/>
                  <a:ext cx="25939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55EE2C03-D7B7-2940-BBAB-913E3F4EB41D}"/>
                    </a:ext>
                  </a:extLst>
                </p:cNvPr>
                <p:cNvCxnSpPr>
                  <a:cxnSpLocks/>
                  <a:stCxn id="44" idx="3"/>
                  <a:endCxn id="52" idx="1"/>
                </p:cNvCxnSpPr>
                <p:nvPr/>
              </p:nvCxnSpPr>
              <p:spPr>
                <a:xfrm>
                  <a:off x="9072046" y="-65546"/>
                  <a:ext cx="25939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01924410-4CFC-F34A-A5FD-1B87D715AEEC}"/>
                    </a:ext>
                  </a:extLst>
                </p:cNvPr>
                <p:cNvCxnSpPr>
                  <a:cxnSpLocks/>
                  <a:stCxn id="52" idx="3"/>
                  <a:endCxn id="51" idx="1"/>
                </p:cNvCxnSpPr>
                <p:nvPr/>
              </p:nvCxnSpPr>
              <p:spPr>
                <a:xfrm>
                  <a:off x="9718303" y="-59479"/>
                  <a:ext cx="922932" cy="5018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7FE7882C-7D7B-1147-90D5-1F24E4DB76BB}"/>
                    </a:ext>
                  </a:extLst>
                </p:cNvPr>
                <p:cNvCxnSpPr>
                  <a:cxnSpLocks/>
                  <a:stCxn id="53" idx="3"/>
                  <a:endCxn id="54" idx="1"/>
                </p:cNvCxnSpPr>
                <p:nvPr/>
              </p:nvCxnSpPr>
              <p:spPr>
                <a:xfrm>
                  <a:off x="9718303" y="210059"/>
                  <a:ext cx="304743" cy="5018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800423DD-B238-8444-ADA6-BB340CA0B44B}"/>
                    </a:ext>
                  </a:extLst>
                </p:cNvPr>
                <p:cNvCxnSpPr>
                  <a:cxnSpLocks/>
                  <a:stCxn id="54" idx="3"/>
                  <a:endCxn id="50" idx="1"/>
                </p:cNvCxnSpPr>
                <p:nvPr/>
              </p:nvCxnSpPr>
              <p:spPr>
                <a:xfrm>
                  <a:off x="10409908" y="215077"/>
                  <a:ext cx="231327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D5D5F3D-C057-3A42-A0F0-17C1DCAFA4E6}"/>
                  </a:ext>
                </a:extLst>
              </p:cNvPr>
              <p:cNvSpPr/>
              <p:nvPr/>
            </p:nvSpPr>
            <p:spPr>
              <a:xfrm>
                <a:off x="7869732" y="3993287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C639104-E774-D944-A04F-231E4D08CF70}"/>
                  </a:ext>
                </a:extLst>
              </p:cNvPr>
              <p:cNvSpPr/>
              <p:nvPr/>
            </p:nvSpPr>
            <p:spPr>
              <a:xfrm>
                <a:off x="7849430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06874B3-C76F-E44C-AA2E-44611338DDDA}"/>
                  </a:ext>
                </a:extLst>
              </p:cNvPr>
              <p:cNvSpPr/>
              <p:nvPr/>
            </p:nvSpPr>
            <p:spPr>
              <a:xfrm>
                <a:off x="7849430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AC5B303-5BA8-5F42-AF22-2C405AC42DA2}"/>
                  </a:ext>
                </a:extLst>
              </p:cNvPr>
              <p:cNvSpPr/>
              <p:nvPr/>
            </p:nvSpPr>
            <p:spPr>
              <a:xfrm>
                <a:off x="8563642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E29F04A-590D-9440-92E4-86EA2CD1C445}"/>
                  </a:ext>
                </a:extLst>
              </p:cNvPr>
              <p:cNvSpPr/>
              <p:nvPr/>
            </p:nvSpPr>
            <p:spPr>
              <a:xfrm>
                <a:off x="933068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0F96CA6-5938-664A-A7EF-E9EB76A24A10}"/>
                  </a:ext>
                </a:extLst>
              </p:cNvPr>
              <p:cNvSpPr/>
              <p:nvPr/>
            </p:nvSpPr>
            <p:spPr>
              <a:xfrm>
                <a:off x="10097733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81F04F9-E342-9647-B151-641A1D6818A0}"/>
                  </a:ext>
                </a:extLst>
              </p:cNvPr>
              <p:cNvSpPr/>
              <p:nvPr/>
            </p:nvSpPr>
            <p:spPr>
              <a:xfrm>
                <a:off x="8583944" y="3993287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B18DCC6-5F4F-8E43-9677-9C9E17EA9090}"/>
                  </a:ext>
                </a:extLst>
              </p:cNvPr>
              <p:cNvSpPr/>
              <p:nvPr/>
            </p:nvSpPr>
            <p:spPr>
              <a:xfrm>
                <a:off x="8563642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26EC448-3193-5041-83E1-CF9A513FBD05}"/>
                  </a:ext>
                </a:extLst>
              </p:cNvPr>
              <p:cNvSpPr/>
              <p:nvPr/>
            </p:nvSpPr>
            <p:spPr>
              <a:xfrm>
                <a:off x="9330688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6885B37-604A-184A-AEBE-C7070DFA0D51}"/>
                  </a:ext>
                </a:extLst>
              </p:cNvPr>
              <p:cNvSpPr/>
              <p:nvPr/>
            </p:nvSpPr>
            <p:spPr>
              <a:xfrm>
                <a:off x="10097733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854FE68-B14A-3F4F-97F8-4419BDB62F45}"/>
                  </a:ext>
                </a:extLst>
              </p:cNvPr>
              <p:cNvSpPr/>
              <p:nvPr/>
            </p:nvSpPr>
            <p:spPr>
              <a:xfrm>
                <a:off x="1086467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7481436-5CF9-6B47-A1A9-42AA8976AE46}"/>
                  </a:ext>
                </a:extLst>
              </p:cNvPr>
              <p:cNvSpPr/>
              <p:nvPr/>
            </p:nvSpPr>
            <p:spPr>
              <a:xfrm>
                <a:off x="11631623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001B6A7-545B-1A41-B160-8A2834CA8CE9}"/>
                  </a:ext>
                </a:extLst>
              </p:cNvPr>
              <p:cNvSpPr/>
              <p:nvPr/>
            </p:nvSpPr>
            <p:spPr>
              <a:xfrm>
                <a:off x="1239866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0C98E19-EA25-F848-9A66-C54A38684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2180" y="3612995"/>
                <a:ext cx="510194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53BC967-BE1B-0E41-95CA-764B3E037064}"/>
                  </a:ext>
                </a:extLst>
              </p:cNvPr>
              <p:cNvSpPr txBox="1"/>
              <p:nvPr/>
            </p:nvSpPr>
            <p:spPr>
              <a:xfrm>
                <a:off x="11173522" y="2631688"/>
                <a:ext cx="9813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DRAM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326D69E-38DD-D145-ACE0-2F783557C572}"/>
                  </a:ext>
                </a:extLst>
              </p:cNvPr>
              <p:cNvSpPr txBox="1"/>
              <p:nvPr/>
            </p:nvSpPr>
            <p:spPr>
              <a:xfrm>
                <a:off x="11240429" y="3992137"/>
                <a:ext cx="752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DISK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783822C-70C5-0440-94D2-4886AC6970DC}"/>
                  </a:ext>
                </a:extLst>
              </p:cNvPr>
              <p:cNvSpPr/>
              <p:nvPr/>
            </p:nvSpPr>
            <p:spPr>
              <a:xfrm>
                <a:off x="7849430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EBD677A-AD4F-E448-8B6B-3B4842C3DE0F}"/>
                  </a:ext>
                </a:extLst>
              </p:cNvPr>
              <p:cNvSpPr/>
              <p:nvPr/>
            </p:nvSpPr>
            <p:spPr>
              <a:xfrm>
                <a:off x="8563642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628C885-5F7D-8E4B-8F22-CFA31A51595D}"/>
                  </a:ext>
                </a:extLst>
              </p:cNvPr>
              <p:cNvSpPr/>
              <p:nvPr/>
            </p:nvSpPr>
            <p:spPr>
              <a:xfrm>
                <a:off x="933068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E12BFE8-3C91-5D43-9FAA-DE08E0684F21}"/>
                  </a:ext>
                </a:extLst>
              </p:cNvPr>
              <p:cNvSpPr/>
              <p:nvPr/>
            </p:nvSpPr>
            <p:spPr>
              <a:xfrm>
                <a:off x="10097733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D4195E7-C427-2C4B-BF9E-C902940C7716}"/>
                  </a:ext>
                </a:extLst>
              </p:cNvPr>
              <p:cNvSpPr/>
              <p:nvPr/>
            </p:nvSpPr>
            <p:spPr>
              <a:xfrm>
                <a:off x="1086467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D5B6372-F2CA-0B4D-940C-760FD750ACBF}"/>
                  </a:ext>
                </a:extLst>
              </p:cNvPr>
              <p:cNvSpPr/>
              <p:nvPr/>
            </p:nvSpPr>
            <p:spPr>
              <a:xfrm>
                <a:off x="11631623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032ADA0-AEE7-C448-8E2A-A9472DC1D950}"/>
                  </a:ext>
                </a:extLst>
              </p:cNvPr>
              <p:cNvSpPr/>
              <p:nvPr/>
            </p:nvSpPr>
            <p:spPr>
              <a:xfrm>
                <a:off x="1239866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5EFB0DE-7639-8A4C-911C-8A689B39D6BA}"/>
                  </a:ext>
                </a:extLst>
              </p:cNvPr>
              <p:cNvSpPr/>
              <p:nvPr/>
            </p:nvSpPr>
            <p:spPr>
              <a:xfrm>
                <a:off x="13104816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3D980CE-4086-0C42-B0B5-33CEA8313A58}"/>
                  </a:ext>
                </a:extLst>
              </p:cNvPr>
              <p:cNvSpPr/>
              <p:nvPr/>
            </p:nvSpPr>
            <p:spPr>
              <a:xfrm>
                <a:off x="13871761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C5A8E2F-F06E-0F4E-94AB-00DBA0D8D7EE}"/>
                  </a:ext>
                </a:extLst>
              </p:cNvPr>
              <p:cNvSpPr/>
              <p:nvPr/>
            </p:nvSpPr>
            <p:spPr>
              <a:xfrm>
                <a:off x="14638806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8F3C08-8DB9-E644-B560-6ADB82117984}"/>
                </a:ext>
              </a:extLst>
            </p:cNvPr>
            <p:cNvSpPr txBox="1"/>
            <p:nvPr/>
          </p:nvSpPr>
          <p:spPr>
            <a:xfrm>
              <a:off x="9764219" y="3731254"/>
              <a:ext cx="889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SSTable</a:t>
              </a:r>
              <a:endParaRPr lang="en-CN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09BB9C8-783E-C44A-B21F-3FD99FA08D5F}"/>
                </a:ext>
              </a:extLst>
            </p:cNvPr>
            <p:cNvCxnSpPr>
              <a:stCxn id="7" idx="1"/>
              <a:endCxn id="21" idx="3"/>
            </p:cNvCxnSpPr>
            <p:nvPr/>
          </p:nvCxnSpPr>
          <p:spPr>
            <a:xfrm flipH="1">
              <a:off x="9091577" y="3915920"/>
              <a:ext cx="672642" cy="29070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ight Arrow 65">
            <a:extLst>
              <a:ext uri="{FF2B5EF4-FFF2-40B4-BE49-F238E27FC236}">
                <a16:creationId xmlns:a16="http://schemas.microsoft.com/office/drawing/2014/main" id="{932DD89D-68AD-5942-89AA-151AA9962B67}"/>
              </a:ext>
            </a:extLst>
          </p:cNvPr>
          <p:cNvSpPr/>
          <p:nvPr/>
        </p:nvSpPr>
        <p:spPr>
          <a:xfrm rot="3148704">
            <a:off x="1473990" y="3393766"/>
            <a:ext cx="2731287" cy="5816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7FEA024-0344-6A41-AEDB-A5EE4B8BBA60}"/>
              </a:ext>
            </a:extLst>
          </p:cNvPr>
          <p:cNvSpPr txBox="1"/>
          <p:nvPr/>
        </p:nvSpPr>
        <p:spPr>
          <a:xfrm>
            <a:off x="905461" y="2021769"/>
            <a:ext cx="1323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GET(K)</a:t>
            </a:r>
            <a:endParaRPr lang="en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95C1A9E6-175A-2C43-95F4-C2D098888751}"/>
              </a:ext>
            </a:extLst>
          </p:cNvPr>
          <p:cNvSpPr/>
          <p:nvPr/>
        </p:nvSpPr>
        <p:spPr>
          <a:xfrm rot="5400000">
            <a:off x="4511432" y="3998781"/>
            <a:ext cx="573525" cy="5816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995216-F4C6-7D41-9997-7E7C074C298D}"/>
              </a:ext>
            </a:extLst>
          </p:cNvPr>
          <p:cNvSpPr txBox="1"/>
          <p:nvPr/>
        </p:nvSpPr>
        <p:spPr>
          <a:xfrm>
            <a:off x="7580243" y="-728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B01B494-B805-6C4F-8CDB-49569AB18B52}"/>
              </a:ext>
            </a:extLst>
          </p:cNvPr>
          <p:cNvSpPr txBox="1"/>
          <p:nvPr/>
        </p:nvSpPr>
        <p:spPr>
          <a:xfrm>
            <a:off x="214547" y="5195425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从磁盘中读取文件很慢！</a:t>
            </a:r>
            <a:endParaRPr lang="en-CN" sz="24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F0BDD4F-4674-014C-A2C0-E2FAB8E5C683}"/>
              </a:ext>
            </a:extLst>
          </p:cNvPr>
          <p:cNvSpPr txBox="1"/>
          <p:nvPr/>
        </p:nvSpPr>
        <p:spPr>
          <a:xfrm>
            <a:off x="914400" y="6016487"/>
            <a:ext cx="1361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CACHE</a:t>
            </a:r>
            <a:r>
              <a:rPr lang="en-US" altLang="zh-CN" sz="24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!</a:t>
            </a:r>
            <a:endParaRPr lang="en-CN" sz="2400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527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96296E-6 L 0.06315 -0.00254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1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15 -0.00255 L 0.13008 -0.00486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8" grpId="1" animBg="1"/>
      <p:bldP spid="68" grpId="2" animBg="1"/>
      <p:bldP spid="65" grpId="0"/>
      <p:bldP spid="6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3">
            <a:extLst>
              <a:ext uri="{FF2B5EF4-FFF2-40B4-BE49-F238E27FC236}">
                <a16:creationId xmlns:a16="http://schemas.microsoft.com/office/drawing/2014/main" id="{302655EC-6E75-3E4F-8014-5A18ABAD9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86061"/>
            <a:ext cx="11521440" cy="1079258"/>
          </a:xfrm>
        </p:spPr>
        <p:txBody>
          <a:bodyPr/>
          <a:lstStyle/>
          <a:p>
            <a:r>
              <a:rPr lang="zh-CN" altLang="en-US" dirty="0"/>
              <a:t>优化：将索引缓存在</a:t>
            </a:r>
            <a:r>
              <a:rPr lang="en-US" altLang="zh-CN" dirty="0"/>
              <a:t>DRAM</a:t>
            </a:r>
            <a:r>
              <a:rPr lang="zh-CN" altLang="en-US" dirty="0"/>
              <a:t>中</a:t>
            </a:r>
            <a:endParaRPr lang="en-C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6B899D-E142-4F48-9C9B-A46DEAFB7ACD}"/>
              </a:ext>
            </a:extLst>
          </p:cNvPr>
          <p:cNvSpPr txBox="1"/>
          <p:nvPr/>
        </p:nvSpPr>
        <p:spPr>
          <a:xfrm>
            <a:off x="10593992" y="3712252"/>
            <a:ext cx="11160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DISK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A138549-CEF1-D642-A301-1EAF1CEC8475}"/>
              </a:ext>
            </a:extLst>
          </p:cNvPr>
          <p:cNvCxnSpPr>
            <a:cxnSpLocks/>
          </p:cNvCxnSpPr>
          <p:nvPr/>
        </p:nvCxnSpPr>
        <p:spPr>
          <a:xfrm>
            <a:off x="1829165" y="3477097"/>
            <a:ext cx="9550035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D8F70F1-0E99-024B-9790-C4190E37F2B1}"/>
              </a:ext>
            </a:extLst>
          </p:cNvPr>
          <p:cNvSpPr txBox="1"/>
          <p:nvPr/>
        </p:nvSpPr>
        <p:spPr>
          <a:xfrm>
            <a:off x="10593992" y="2717513"/>
            <a:ext cx="1598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DRAM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9EBD26D-B3C3-D34C-8314-45B5181FD108}"/>
              </a:ext>
            </a:extLst>
          </p:cNvPr>
          <p:cNvGrpSpPr/>
          <p:nvPr/>
        </p:nvGrpSpPr>
        <p:grpSpPr>
          <a:xfrm>
            <a:off x="4371403" y="2129569"/>
            <a:ext cx="3449194" cy="548119"/>
            <a:chOff x="6799969" y="1850302"/>
            <a:chExt cx="3449194" cy="54811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9ED5B0E-8E29-1F45-B189-E1DE7CFE402A}"/>
                </a:ext>
              </a:extLst>
            </p:cNvPr>
            <p:cNvSpPr/>
            <p:nvPr/>
          </p:nvSpPr>
          <p:spPr>
            <a:xfrm>
              <a:off x="6800873" y="1850302"/>
              <a:ext cx="689658" cy="54401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Key1</a:t>
              </a:r>
              <a:endParaRPr lang="en-CN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1E53904-E441-2D4D-B3AD-12E223CA13AF}"/>
                </a:ext>
              </a:extLst>
            </p:cNvPr>
            <p:cNvSpPr/>
            <p:nvPr/>
          </p:nvSpPr>
          <p:spPr>
            <a:xfrm>
              <a:off x="7490531" y="1850302"/>
              <a:ext cx="689658" cy="5440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Offset1</a:t>
              </a:r>
              <a:endParaRPr lang="en-CN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1303532-47B2-D74B-948E-70CC59380B73}"/>
                </a:ext>
              </a:extLst>
            </p:cNvPr>
            <p:cNvSpPr/>
            <p:nvPr/>
          </p:nvSpPr>
          <p:spPr>
            <a:xfrm>
              <a:off x="8180189" y="1850302"/>
              <a:ext cx="689658" cy="54401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Key2</a:t>
              </a:r>
              <a:endParaRPr lang="en-CN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EB06D8D-7943-A24E-9292-E57710F820E7}"/>
                </a:ext>
              </a:extLst>
            </p:cNvPr>
            <p:cNvSpPr/>
            <p:nvPr/>
          </p:nvSpPr>
          <p:spPr>
            <a:xfrm>
              <a:off x="8869847" y="1850302"/>
              <a:ext cx="689658" cy="5440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Offset2</a:t>
              </a:r>
              <a:endParaRPr lang="en-CN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DE86AC6-8CB1-5C4F-B2AD-6FA4B5F320EB}"/>
                </a:ext>
              </a:extLst>
            </p:cNvPr>
            <p:cNvSpPr/>
            <p:nvPr/>
          </p:nvSpPr>
          <p:spPr>
            <a:xfrm>
              <a:off x="9559505" y="1850302"/>
              <a:ext cx="689658" cy="5440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.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.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.</a:t>
              </a:r>
              <a:endParaRPr lang="en-CN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148CDE3-95EB-D248-B201-8B3F626C75C9}"/>
                </a:ext>
              </a:extLst>
            </p:cNvPr>
            <p:cNvSpPr/>
            <p:nvPr/>
          </p:nvSpPr>
          <p:spPr>
            <a:xfrm>
              <a:off x="6799969" y="1854411"/>
              <a:ext cx="3448291" cy="5440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Up Arrow 15">
            <a:extLst>
              <a:ext uri="{FF2B5EF4-FFF2-40B4-BE49-F238E27FC236}">
                <a16:creationId xmlns:a16="http://schemas.microsoft.com/office/drawing/2014/main" id="{5B4ED47B-5769-CA45-8923-810AF95B3D18}"/>
              </a:ext>
            </a:extLst>
          </p:cNvPr>
          <p:cNvSpPr/>
          <p:nvPr/>
        </p:nvSpPr>
        <p:spPr>
          <a:xfrm>
            <a:off x="4608217" y="2833534"/>
            <a:ext cx="713949" cy="1287126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5F1EE752-3D3F-B748-910C-B64E4F001477}"/>
              </a:ext>
            </a:extLst>
          </p:cNvPr>
          <p:cNvSpPr/>
          <p:nvPr/>
        </p:nvSpPr>
        <p:spPr>
          <a:xfrm>
            <a:off x="1286063" y="2062582"/>
            <a:ext cx="802479" cy="5816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159885-C8F5-4247-B1F2-6924ED57C35C}"/>
              </a:ext>
            </a:extLst>
          </p:cNvPr>
          <p:cNvSpPr txBox="1"/>
          <p:nvPr/>
        </p:nvSpPr>
        <p:spPr>
          <a:xfrm>
            <a:off x="505661" y="1493846"/>
            <a:ext cx="1323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GET(K)</a:t>
            </a:r>
            <a:endParaRPr lang="en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B72DA97-BD01-8449-BEFF-144511432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EF3-FC2A-7943-840F-6B8847F8E324}" type="slidenum">
              <a:rPr lang="en-CN" smtClean="0"/>
              <a:t>14</a:t>
            </a:fld>
            <a:endParaRPr lang="en-C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A8F1C58-328F-C840-A4B2-E4DE914C2B70}"/>
              </a:ext>
            </a:extLst>
          </p:cNvPr>
          <p:cNvSpPr/>
          <p:nvPr/>
        </p:nvSpPr>
        <p:spPr>
          <a:xfrm>
            <a:off x="4879387" y="5325750"/>
            <a:ext cx="171611" cy="171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1391E51-B169-454E-AAE3-7966911C8AF5}"/>
              </a:ext>
            </a:extLst>
          </p:cNvPr>
          <p:cNvSpPr/>
          <p:nvPr/>
        </p:nvSpPr>
        <p:spPr>
          <a:xfrm>
            <a:off x="2241968" y="4948668"/>
            <a:ext cx="171611" cy="171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E7E55B3-297C-0749-8606-BB9913E49054}"/>
              </a:ext>
            </a:extLst>
          </p:cNvPr>
          <p:cNvSpPr/>
          <p:nvPr/>
        </p:nvSpPr>
        <p:spPr>
          <a:xfrm>
            <a:off x="2811620" y="4891699"/>
            <a:ext cx="689658" cy="50334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Key1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260EEA7-AA57-354E-8D42-8F5E19DE943D}"/>
              </a:ext>
            </a:extLst>
          </p:cNvPr>
          <p:cNvSpPr/>
          <p:nvPr/>
        </p:nvSpPr>
        <p:spPr>
          <a:xfrm>
            <a:off x="4184298" y="4891699"/>
            <a:ext cx="689658" cy="50482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Key2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2B7D341-B7EE-1A41-BB5E-5ED4C2938813}"/>
              </a:ext>
            </a:extLst>
          </p:cNvPr>
          <p:cNvSpPr/>
          <p:nvPr/>
        </p:nvSpPr>
        <p:spPr>
          <a:xfrm>
            <a:off x="7639875" y="4891699"/>
            <a:ext cx="1041722" cy="504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Value1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B52306D-4888-C34B-8C68-34EF7BC4AAED}"/>
              </a:ext>
            </a:extLst>
          </p:cNvPr>
          <p:cNvSpPr/>
          <p:nvPr/>
        </p:nvSpPr>
        <p:spPr>
          <a:xfrm>
            <a:off x="6948168" y="4891699"/>
            <a:ext cx="689658" cy="504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F97F769-4839-B44C-AD3C-7DB39C9065A7}"/>
              </a:ext>
            </a:extLst>
          </p:cNvPr>
          <p:cNvSpPr/>
          <p:nvPr/>
        </p:nvSpPr>
        <p:spPr>
          <a:xfrm>
            <a:off x="5562408" y="4891699"/>
            <a:ext cx="689658" cy="5048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Key3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F37DD3F-F34F-7342-8CAE-D37C811F8B78}"/>
              </a:ext>
            </a:extLst>
          </p:cNvPr>
          <p:cNvSpPr/>
          <p:nvPr/>
        </p:nvSpPr>
        <p:spPr>
          <a:xfrm>
            <a:off x="3495544" y="4891699"/>
            <a:ext cx="689658" cy="504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Offset1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072D29C-E0BD-1A48-BF31-3B61B9269EF2}"/>
              </a:ext>
            </a:extLst>
          </p:cNvPr>
          <p:cNvSpPr/>
          <p:nvPr/>
        </p:nvSpPr>
        <p:spPr>
          <a:xfrm>
            <a:off x="4873051" y="4891699"/>
            <a:ext cx="689658" cy="504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Offset2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AF2F0F5-401D-6B49-B2FF-73E815B8263E}"/>
              </a:ext>
            </a:extLst>
          </p:cNvPr>
          <p:cNvSpPr/>
          <p:nvPr/>
        </p:nvSpPr>
        <p:spPr>
          <a:xfrm>
            <a:off x="10706310" y="4891699"/>
            <a:ext cx="689658" cy="5001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endParaRPr lang="en-CN" dirty="0">
              <a:solidFill>
                <a:schemeClr val="tx1"/>
              </a:solidFill>
            </a:endParaRPr>
          </a:p>
        </p:txBody>
      </p: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7F118CD1-D8FE-DE4C-BED5-CC2AA9CD2421}"/>
              </a:ext>
            </a:extLst>
          </p:cNvPr>
          <p:cNvCxnSpPr>
            <a:cxnSpLocks/>
            <a:stCxn id="56" idx="2"/>
          </p:cNvCxnSpPr>
          <p:nvPr/>
        </p:nvCxnSpPr>
        <p:spPr>
          <a:xfrm rot="16200000" flipH="1">
            <a:off x="6949738" y="3664664"/>
            <a:ext cx="12700" cy="3463717"/>
          </a:xfrm>
          <a:prstGeom prst="bentConnector4">
            <a:avLst>
              <a:gd name="adj1" fmla="val 1517142"/>
              <a:gd name="adj2" fmla="val 100045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8C89D2D4-B44E-F441-8585-A084CF30B797}"/>
              </a:ext>
            </a:extLst>
          </p:cNvPr>
          <p:cNvCxnSpPr>
            <a:cxnSpLocks/>
            <a:stCxn id="55" idx="0"/>
          </p:cNvCxnSpPr>
          <p:nvPr/>
        </p:nvCxnSpPr>
        <p:spPr>
          <a:xfrm rot="16200000" flipH="1">
            <a:off x="5735924" y="2996147"/>
            <a:ext cx="6351" cy="3797455"/>
          </a:xfrm>
          <a:prstGeom prst="bentConnector4">
            <a:avLst>
              <a:gd name="adj1" fmla="val -3599433"/>
              <a:gd name="adj2" fmla="val 100023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ight Brace 59">
            <a:extLst>
              <a:ext uri="{FF2B5EF4-FFF2-40B4-BE49-F238E27FC236}">
                <a16:creationId xmlns:a16="http://schemas.microsoft.com/office/drawing/2014/main" id="{17A9F775-EC5D-CC46-AE5A-1884F7E7CBEA}"/>
              </a:ext>
            </a:extLst>
          </p:cNvPr>
          <p:cNvSpPr/>
          <p:nvPr/>
        </p:nvSpPr>
        <p:spPr>
          <a:xfrm rot="5400000">
            <a:off x="5058880" y="3441380"/>
            <a:ext cx="327344" cy="4830549"/>
          </a:xfrm>
          <a:prstGeom prst="rightBrace">
            <a:avLst>
              <a:gd name="adj1" fmla="val 8333"/>
              <a:gd name="adj2" fmla="val 50685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8776B37-F01C-524D-A5C0-7AF82C0B089A}"/>
              </a:ext>
            </a:extLst>
          </p:cNvPr>
          <p:cNvSpPr txBox="1"/>
          <p:nvPr/>
        </p:nvSpPr>
        <p:spPr>
          <a:xfrm>
            <a:off x="8988580" y="609366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数据区</a:t>
            </a:r>
            <a:endParaRPr lang="en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2" name="Right Brace 61">
            <a:extLst>
              <a:ext uri="{FF2B5EF4-FFF2-40B4-BE49-F238E27FC236}">
                <a16:creationId xmlns:a16="http://schemas.microsoft.com/office/drawing/2014/main" id="{1FA81EA1-4EAE-1F47-A3BE-B65D9BCDCC4F}"/>
              </a:ext>
            </a:extLst>
          </p:cNvPr>
          <p:cNvSpPr/>
          <p:nvPr/>
        </p:nvSpPr>
        <p:spPr>
          <a:xfrm rot="5400000">
            <a:off x="9353225" y="3984612"/>
            <a:ext cx="327344" cy="3758142"/>
          </a:xfrm>
          <a:prstGeom prst="rightBrace">
            <a:avLst>
              <a:gd name="adj1" fmla="val 8333"/>
              <a:gd name="adj2" fmla="val 50685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9FE18B-33A1-F34E-B60B-D80539B45526}"/>
              </a:ext>
            </a:extLst>
          </p:cNvPr>
          <p:cNvSpPr txBox="1"/>
          <p:nvPr/>
        </p:nvSpPr>
        <p:spPr>
          <a:xfrm>
            <a:off x="4685370" y="615771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索引区</a:t>
            </a:r>
            <a:endParaRPr lang="en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81695FB-DCCF-B644-B7FB-CA96B5F879DF}"/>
              </a:ext>
            </a:extLst>
          </p:cNvPr>
          <p:cNvSpPr/>
          <p:nvPr/>
        </p:nvSpPr>
        <p:spPr>
          <a:xfrm>
            <a:off x="1055176" y="4891699"/>
            <a:ext cx="878900" cy="504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Header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48045D6-2FCD-A742-A312-064B4D4295B5}"/>
              </a:ext>
            </a:extLst>
          </p:cNvPr>
          <p:cNvSpPr/>
          <p:nvPr/>
        </p:nvSpPr>
        <p:spPr>
          <a:xfrm>
            <a:off x="1933624" y="4891699"/>
            <a:ext cx="878900" cy="504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BF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7DF4DBD-0AD2-4A43-B31D-E0CB88503E81}"/>
              </a:ext>
            </a:extLst>
          </p:cNvPr>
          <p:cNvSpPr/>
          <p:nvPr/>
        </p:nvSpPr>
        <p:spPr>
          <a:xfrm>
            <a:off x="8683646" y="4891699"/>
            <a:ext cx="1158568" cy="504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Value2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9F41314-25F9-7C4B-B08D-B35E4FDB4EAC}"/>
              </a:ext>
            </a:extLst>
          </p:cNvPr>
          <p:cNvSpPr/>
          <p:nvPr/>
        </p:nvSpPr>
        <p:spPr>
          <a:xfrm>
            <a:off x="6251764" y="4891699"/>
            <a:ext cx="689658" cy="504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Offset3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277E521-ED99-D84B-A353-0841039A8BE0}"/>
              </a:ext>
            </a:extLst>
          </p:cNvPr>
          <p:cNvSpPr/>
          <p:nvPr/>
        </p:nvSpPr>
        <p:spPr>
          <a:xfrm>
            <a:off x="9842214" y="4891699"/>
            <a:ext cx="864096" cy="504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Value3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C096DA9-9837-4944-A584-F8279CFFC81E}"/>
              </a:ext>
            </a:extLst>
          </p:cNvPr>
          <p:cNvSpPr/>
          <p:nvPr/>
        </p:nvSpPr>
        <p:spPr>
          <a:xfrm>
            <a:off x="2807277" y="4887011"/>
            <a:ext cx="4830549" cy="5048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DD90B76-F710-5D44-A893-0AC008017D32}"/>
              </a:ext>
            </a:extLst>
          </p:cNvPr>
          <p:cNvSpPr txBox="1"/>
          <p:nvPr/>
        </p:nvSpPr>
        <p:spPr>
          <a:xfrm>
            <a:off x="481997" y="4157354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32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字节的</a:t>
            </a:r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头部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F571A5B-A9D7-6246-B8DB-9068EBA62516}"/>
              </a:ext>
            </a:extLst>
          </p:cNvPr>
          <p:cNvSpPr txBox="1"/>
          <p:nvPr/>
        </p:nvSpPr>
        <p:spPr>
          <a:xfrm>
            <a:off x="578498" y="6085864"/>
            <a:ext cx="302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10240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字节的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Bloom Filter</a:t>
            </a: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5CCE4A0-CC91-9943-8C50-F6B9D569E0AB}"/>
              </a:ext>
            </a:extLst>
          </p:cNvPr>
          <p:cNvCxnSpPr>
            <a:cxnSpLocks/>
            <a:stCxn id="71" idx="0"/>
            <a:endCxn id="65" idx="2"/>
          </p:cNvCxnSpPr>
          <p:nvPr/>
        </p:nvCxnSpPr>
        <p:spPr>
          <a:xfrm flipV="1">
            <a:off x="2090130" y="5396524"/>
            <a:ext cx="282944" cy="6893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3102622-13B6-5C4D-8006-D5A5A2B8437F}"/>
              </a:ext>
            </a:extLst>
          </p:cNvPr>
          <p:cNvCxnSpPr>
            <a:cxnSpLocks/>
            <a:stCxn id="70" idx="2"/>
            <a:endCxn id="64" idx="0"/>
          </p:cNvCxnSpPr>
          <p:nvPr/>
        </p:nvCxnSpPr>
        <p:spPr>
          <a:xfrm>
            <a:off x="1286064" y="4526686"/>
            <a:ext cx="208562" cy="3650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CAEE1E7F-9D63-5143-B16B-9BEF3D1D59B5}"/>
              </a:ext>
            </a:extLst>
          </p:cNvPr>
          <p:cNvSpPr/>
          <p:nvPr/>
        </p:nvSpPr>
        <p:spPr>
          <a:xfrm>
            <a:off x="3478671" y="2148710"/>
            <a:ext cx="878900" cy="504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BF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FFC6363-6482-2C48-A9D8-77D96D62837B}"/>
              </a:ext>
            </a:extLst>
          </p:cNvPr>
          <p:cNvSpPr/>
          <p:nvPr/>
        </p:nvSpPr>
        <p:spPr>
          <a:xfrm>
            <a:off x="2603840" y="2148710"/>
            <a:ext cx="878900" cy="504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Header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F9BF36-B65D-6E4A-AC03-867731D09179}"/>
              </a:ext>
            </a:extLst>
          </p:cNvPr>
          <p:cNvSpPr txBox="1"/>
          <p:nvPr/>
        </p:nvSpPr>
        <p:spPr>
          <a:xfrm>
            <a:off x="2553120" y="1124744"/>
            <a:ext cx="2132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检查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Key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的</a:t>
            </a:r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范围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5ED61A1-85C7-4643-A157-BE18E3B0EF2E}"/>
              </a:ext>
            </a:extLst>
          </p:cNvPr>
          <p:cNvSpPr txBox="1"/>
          <p:nvPr/>
        </p:nvSpPr>
        <p:spPr>
          <a:xfrm>
            <a:off x="3478671" y="1471767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检查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BF</a:t>
            </a: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C38F11E-2626-5741-92B3-0886BE3A9E4C}"/>
              </a:ext>
            </a:extLst>
          </p:cNvPr>
          <p:cNvSpPr txBox="1"/>
          <p:nvPr/>
        </p:nvSpPr>
        <p:spPr>
          <a:xfrm>
            <a:off x="4197647" y="1791926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二分查找索引</a:t>
            </a: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3589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4B0086-A4A9-4548-8C9E-E4CC5F60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EF3-FC2A-7943-840F-6B8847F8E324}" type="slidenum">
              <a:rPr lang="en-CN" smtClean="0"/>
              <a:t>15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459A47-1878-204F-8FC2-8DC57B9AC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可选</a:t>
            </a:r>
            <a:r>
              <a:rPr lang="zh-CN" altLang="en-US"/>
              <a:t>：</a:t>
            </a:r>
            <a:r>
              <a:rPr lang="en-CN"/>
              <a:t>SCAN</a:t>
            </a:r>
            <a:r>
              <a:rPr lang="en-CN" dirty="0"/>
              <a:t>(</a:t>
            </a:r>
            <a:r>
              <a:rPr lang="en-US" altLang="zh-CN" dirty="0"/>
              <a:t>K1, K2)</a:t>
            </a:r>
            <a:endParaRPr lang="en-C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158953-7E0F-2F47-89EA-64657292C978}"/>
              </a:ext>
            </a:extLst>
          </p:cNvPr>
          <p:cNvGrpSpPr/>
          <p:nvPr/>
        </p:nvGrpSpPr>
        <p:grpSpPr>
          <a:xfrm>
            <a:off x="3742962" y="1620598"/>
            <a:ext cx="8341238" cy="4918314"/>
            <a:chOff x="7037307" y="1756496"/>
            <a:chExt cx="8341238" cy="491831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A7A5BBE-A05D-F14E-9784-9575E0624D75}"/>
                </a:ext>
              </a:extLst>
            </p:cNvPr>
            <p:cNvGrpSpPr/>
            <p:nvPr/>
          </p:nvGrpSpPr>
          <p:grpSpPr>
            <a:xfrm>
              <a:off x="7037307" y="1756496"/>
              <a:ext cx="8341238" cy="4918314"/>
              <a:chOff x="7037307" y="1756496"/>
              <a:chExt cx="8341238" cy="4918314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DB606D2-A0EE-A54D-8603-96966642A509}"/>
                  </a:ext>
                </a:extLst>
              </p:cNvPr>
              <p:cNvSpPr/>
              <p:nvPr/>
            </p:nvSpPr>
            <p:spPr>
              <a:xfrm>
                <a:off x="7037307" y="3915920"/>
                <a:ext cx="2534370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8AB8D43-BD0B-1447-BFE7-510CF8234B57}"/>
                  </a:ext>
                </a:extLst>
              </p:cNvPr>
              <p:cNvSpPr/>
              <p:nvPr/>
            </p:nvSpPr>
            <p:spPr>
              <a:xfrm>
                <a:off x="7037307" y="4644375"/>
                <a:ext cx="4067937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00EB850-FB6E-2341-860F-9FE56C9A41DD}"/>
                  </a:ext>
                </a:extLst>
              </p:cNvPr>
              <p:cNvSpPr/>
              <p:nvPr/>
            </p:nvSpPr>
            <p:spPr>
              <a:xfrm>
                <a:off x="7037307" y="5372830"/>
                <a:ext cx="6229806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10E91F0-F030-154F-9DD6-ABB1B88CE269}"/>
                  </a:ext>
                </a:extLst>
              </p:cNvPr>
              <p:cNvSpPr/>
              <p:nvPr/>
            </p:nvSpPr>
            <p:spPr>
              <a:xfrm>
                <a:off x="7037307" y="6101285"/>
                <a:ext cx="8341238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9D696BA0-822E-C845-ACAE-DFA0AA57AE91}"/>
                  </a:ext>
                </a:extLst>
              </p:cNvPr>
              <p:cNvSpPr/>
              <p:nvPr/>
            </p:nvSpPr>
            <p:spPr>
              <a:xfrm>
                <a:off x="7528525" y="1756496"/>
                <a:ext cx="2712748" cy="1325563"/>
              </a:xfrm>
              <a:prstGeom prst="roundRect">
                <a:avLst>
                  <a:gd name="adj" fmla="val 489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zh-CN" sz="2000" dirty="0" err="1">
                    <a:solidFill>
                      <a:schemeClr val="tx1"/>
                    </a:solidFill>
                  </a:rPr>
                  <a:t>M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emTable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F7C1A23C-2C49-BB46-9E44-1CE47F530180}"/>
                  </a:ext>
                </a:extLst>
              </p:cNvPr>
              <p:cNvGrpSpPr/>
              <p:nvPr/>
            </p:nvGrpSpPr>
            <p:grpSpPr>
              <a:xfrm>
                <a:off x="7874303" y="2187308"/>
                <a:ext cx="2021193" cy="738554"/>
                <a:chOff x="8049944" y="-738554"/>
                <a:chExt cx="2978153" cy="1088232"/>
              </a:xfrm>
              <a:solidFill>
                <a:schemeClr val="accent5">
                  <a:lumMod val="20000"/>
                  <a:lumOff val="80000"/>
                  <a:alpha val="46000"/>
                </a:schemeClr>
              </a:solidFill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348AD41E-4B8B-7945-84B1-EB03C8375622}"/>
                    </a:ext>
                  </a:extLst>
                </p:cNvPr>
                <p:cNvSpPr/>
                <p:nvPr/>
              </p:nvSpPr>
              <p:spPr>
                <a:xfrm>
                  <a:off x="8049944" y="-469016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EB7635BC-E3A2-E744-A00E-E99113AFB596}"/>
                    </a:ext>
                  </a:extLst>
                </p:cNvPr>
                <p:cNvSpPr/>
                <p:nvPr/>
              </p:nvSpPr>
              <p:spPr>
                <a:xfrm>
                  <a:off x="8049944" y="-738554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BE0D68DF-072C-F342-9E3A-116C7E77CFDD}"/>
                    </a:ext>
                  </a:extLst>
                </p:cNvPr>
                <p:cNvSpPr/>
                <p:nvPr/>
              </p:nvSpPr>
              <p:spPr>
                <a:xfrm>
                  <a:off x="8685184" y="69390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6F80F21-2E51-9A40-8E4D-62C9F7FEBBD9}"/>
                    </a:ext>
                  </a:extLst>
                </p:cNvPr>
                <p:cNvSpPr/>
                <p:nvPr/>
              </p:nvSpPr>
              <p:spPr>
                <a:xfrm>
                  <a:off x="8685184" y="-200148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888497D4-4E0E-8D46-8CFB-4631769D673F}"/>
                    </a:ext>
                  </a:extLst>
                </p:cNvPr>
                <p:cNvSpPr/>
                <p:nvPr/>
              </p:nvSpPr>
              <p:spPr>
                <a:xfrm>
                  <a:off x="8049944" y="-200148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AC64F801-F236-6744-A55B-C95BFC59C141}"/>
                    </a:ext>
                  </a:extLst>
                </p:cNvPr>
                <p:cNvSpPr/>
                <p:nvPr/>
              </p:nvSpPr>
              <p:spPr>
                <a:xfrm>
                  <a:off x="8049944" y="69390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9292259A-85F6-844C-A834-2092E2D5DAA8}"/>
                    </a:ext>
                  </a:extLst>
                </p:cNvPr>
                <p:cNvSpPr/>
                <p:nvPr/>
              </p:nvSpPr>
              <p:spPr>
                <a:xfrm>
                  <a:off x="9331441" y="-462949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1BC275FE-4C17-9943-A6E5-57AAAA9DF4FD}"/>
                    </a:ext>
                  </a:extLst>
                </p:cNvPr>
                <p:cNvSpPr/>
                <p:nvPr/>
              </p:nvSpPr>
              <p:spPr>
                <a:xfrm>
                  <a:off x="10641235" y="-732487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08AD845B-3EC3-2F40-9D20-C10513D8B62B}"/>
                    </a:ext>
                  </a:extLst>
                </p:cNvPr>
                <p:cNvSpPr/>
                <p:nvPr/>
              </p:nvSpPr>
              <p:spPr>
                <a:xfrm>
                  <a:off x="10641235" y="-458266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0FC95E8-615B-F043-BCFC-7BCA728125B1}"/>
                    </a:ext>
                  </a:extLst>
                </p:cNvPr>
                <p:cNvSpPr/>
                <p:nvPr/>
              </p:nvSpPr>
              <p:spPr>
                <a:xfrm>
                  <a:off x="10641235" y="80475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03AC99FC-F224-2F47-960B-890E6CE2B889}"/>
                    </a:ext>
                  </a:extLst>
                </p:cNvPr>
                <p:cNvSpPr/>
                <p:nvPr/>
              </p:nvSpPr>
              <p:spPr>
                <a:xfrm>
                  <a:off x="10641235" y="-189063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E6494C4-388C-2C4D-AFC4-1D1DD10EC09D}"/>
                    </a:ext>
                  </a:extLst>
                </p:cNvPr>
                <p:cNvSpPr/>
                <p:nvPr/>
              </p:nvSpPr>
              <p:spPr>
                <a:xfrm>
                  <a:off x="9331441" y="-194081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F0125BFF-5D15-C84C-A4C8-5DC6A4F7A3F0}"/>
                    </a:ext>
                  </a:extLst>
                </p:cNvPr>
                <p:cNvSpPr/>
                <p:nvPr/>
              </p:nvSpPr>
              <p:spPr>
                <a:xfrm>
                  <a:off x="9331441" y="75457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CC96320E-D4D1-4944-81BA-92D1D2E3FB8E}"/>
                    </a:ext>
                  </a:extLst>
                </p:cNvPr>
                <p:cNvSpPr/>
                <p:nvPr/>
              </p:nvSpPr>
              <p:spPr>
                <a:xfrm>
                  <a:off x="10023046" y="80475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5DF23F60-406A-524F-8D70-3E76E81943E3}"/>
                    </a:ext>
                  </a:extLst>
                </p:cNvPr>
                <p:cNvCxnSpPr>
                  <a:stCxn id="46" idx="3"/>
                  <a:endCxn id="43" idx="1"/>
                </p:cNvCxnSpPr>
                <p:nvPr/>
              </p:nvCxnSpPr>
              <p:spPr>
                <a:xfrm>
                  <a:off x="8436806" y="203992"/>
                  <a:ext cx="248378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207FD310-2789-E642-9077-6412556FFE6F}"/>
                    </a:ext>
                  </a:extLst>
                </p:cNvPr>
                <p:cNvCxnSpPr>
                  <a:cxnSpLocks/>
                  <a:stCxn id="41" idx="3"/>
                  <a:endCxn id="47" idx="1"/>
                </p:cNvCxnSpPr>
                <p:nvPr/>
              </p:nvCxnSpPr>
              <p:spPr>
                <a:xfrm>
                  <a:off x="8436806" y="-334414"/>
                  <a:ext cx="89463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8A96BAA3-6B71-5D45-ADDF-673421DAD2BC}"/>
                    </a:ext>
                  </a:extLst>
                </p:cNvPr>
                <p:cNvCxnSpPr>
                  <a:cxnSpLocks/>
                  <a:stCxn id="47" idx="3"/>
                  <a:endCxn id="49" idx="1"/>
                </p:cNvCxnSpPr>
                <p:nvPr/>
              </p:nvCxnSpPr>
              <p:spPr>
                <a:xfrm>
                  <a:off x="9718303" y="-328347"/>
                  <a:ext cx="922932" cy="4683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F661CA2B-6534-E947-B5C5-5046550DD1F5}"/>
                    </a:ext>
                  </a:extLst>
                </p:cNvPr>
                <p:cNvCxnSpPr>
                  <a:cxnSpLocks/>
                  <a:stCxn id="45" idx="3"/>
                  <a:endCxn id="44" idx="1"/>
                </p:cNvCxnSpPr>
                <p:nvPr/>
              </p:nvCxnSpPr>
              <p:spPr>
                <a:xfrm>
                  <a:off x="8436806" y="-65546"/>
                  <a:ext cx="248378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BB30C157-2E10-654B-A87C-424A7F524568}"/>
                    </a:ext>
                  </a:extLst>
                </p:cNvPr>
                <p:cNvCxnSpPr>
                  <a:cxnSpLocks/>
                  <a:stCxn id="42" idx="3"/>
                  <a:endCxn id="48" idx="1"/>
                </p:cNvCxnSpPr>
                <p:nvPr/>
              </p:nvCxnSpPr>
              <p:spPr>
                <a:xfrm>
                  <a:off x="8436806" y="-603952"/>
                  <a:ext cx="2204429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52D1BE52-8D40-B74C-9357-7D88BA139B7B}"/>
                    </a:ext>
                  </a:extLst>
                </p:cNvPr>
                <p:cNvCxnSpPr>
                  <a:cxnSpLocks/>
                  <a:stCxn id="43" idx="3"/>
                  <a:endCxn id="53" idx="1"/>
                </p:cNvCxnSpPr>
                <p:nvPr/>
              </p:nvCxnSpPr>
              <p:spPr>
                <a:xfrm>
                  <a:off x="9072046" y="203992"/>
                  <a:ext cx="25939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55EE2C03-D7B7-2940-BBAB-913E3F4EB41D}"/>
                    </a:ext>
                  </a:extLst>
                </p:cNvPr>
                <p:cNvCxnSpPr>
                  <a:cxnSpLocks/>
                  <a:stCxn id="44" idx="3"/>
                  <a:endCxn id="52" idx="1"/>
                </p:cNvCxnSpPr>
                <p:nvPr/>
              </p:nvCxnSpPr>
              <p:spPr>
                <a:xfrm>
                  <a:off x="9072046" y="-65546"/>
                  <a:ext cx="25939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01924410-4CFC-F34A-A5FD-1B87D715AEEC}"/>
                    </a:ext>
                  </a:extLst>
                </p:cNvPr>
                <p:cNvCxnSpPr>
                  <a:cxnSpLocks/>
                  <a:stCxn id="52" idx="3"/>
                  <a:endCxn id="51" idx="1"/>
                </p:cNvCxnSpPr>
                <p:nvPr/>
              </p:nvCxnSpPr>
              <p:spPr>
                <a:xfrm>
                  <a:off x="9718303" y="-59479"/>
                  <a:ext cx="922932" cy="5018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7FE7882C-7D7B-1147-90D5-1F24E4DB76BB}"/>
                    </a:ext>
                  </a:extLst>
                </p:cNvPr>
                <p:cNvCxnSpPr>
                  <a:cxnSpLocks/>
                  <a:stCxn id="53" idx="3"/>
                  <a:endCxn id="54" idx="1"/>
                </p:cNvCxnSpPr>
                <p:nvPr/>
              </p:nvCxnSpPr>
              <p:spPr>
                <a:xfrm>
                  <a:off x="9718303" y="210059"/>
                  <a:ext cx="304743" cy="5018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800423DD-B238-8444-ADA6-BB340CA0B44B}"/>
                    </a:ext>
                  </a:extLst>
                </p:cNvPr>
                <p:cNvCxnSpPr>
                  <a:cxnSpLocks/>
                  <a:stCxn id="54" idx="3"/>
                  <a:endCxn id="50" idx="1"/>
                </p:cNvCxnSpPr>
                <p:nvPr/>
              </p:nvCxnSpPr>
              <p:spPr>
                <a:xfrm>
                  <a:off x="10409908" y="215077"/>
                  <a:ext cx="231327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D5D5F3D-C057-3A42-A0F0-17C1DCAFA4E6}"/>
                  </a:ext>
                </a:extLst>
              </p:cNvPr>
              <p:cNvSpPr/>
              <p:nvPr/>
            </p:nvSpPr>
            <p:spPr>
              <a:xfrm>
                <a:off x="7869732" y="3993287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C639104-E774-D944-A04F-231E4D08CF70}"/>
                  </a:ext>
                </a:extLst>
              </p:cNvPr>
              <p:cNvSpPr/>
              <p:nvPr/>
            </p:nvSpPr>
            <p:spPr>
              <a:xfrm>
                <a:off x="7849430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06874B3-C76F-E44C-AA2E-44611338DDDA}"/>
                  </a:ext>
                </a:extLst>
              </p:cNvPr>
              <p:cNvSpPr/>
              <p:nvPr/>
            </p:nvSpPr>
            <p:spPr>
              <a:xfrm>
                <a:off x="7849430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AC5B303-5BA8-5F42-AF22-2C405AC42DA2}"/>
                  </a:ext>
                </a:extLst>
              </p:cNvPr>
              <p:cNvSpPr/>
              <p:nvPr/>
            </p:nvSpPr>
            <p:spPr>
              <a:xfrm>
                <a:off x="8563642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E29F04A-590D-9440-92E4-86EA2CD1C445}"/>
                  </a:ext>
                </a:extLst>
              </p:cNvPr>
              <p:cNvSpPr/>
              <p:nvPr/>
            </p:nvSpPr>
            <p:spPr>
              <a:xfrm>
                <a:off x="933068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0F96CA6-5938-664A-A7EF-E9EB76A24A10}"/>
                  </a:ext>
                </a:extLst>
              </p:cNvPr>
              <p:cNvSpPr/>
              <p:nvPr/>
            </p:nvSpPr>
            <p:spPr>
              <a:xfrm>
                <a:off x="10097733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81F04F9-E342-9647-B151-641A1D6818A0}"/>
                  </a:ext>
                </a:extLst>
              </p:cNvPr>
              <p:cNvSpPr/>
              <p:nvPr/>
            </p:nvSpPr>
            <p:spPr>
              <a:xfrm>
                <a:off x="8583944" y="3993287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B18DCC6-5F4F-8E43-9677-9C9E17EA9090}"/>
                  </a:ext>
                </a:extLst>
              </p:cNvPr>
              <p:cNvSpPr/>
              <p:nvPr/>
            </p:nvSpPr>
            <p:spPr>
              <a:xfrm>
                <a:off x="8563642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26EC448-3193-5041-83E1-CF9A513FBD05}"/>
                  </a:ext>
                </a:extLst>
              </p:cNvPr>
              <p:cNvSpPr/>
              <p:nvPr/>
            </p:nvSpPr>
            <p:spPr>
              <a:xfrm>
                <a:off x="9330688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6885B37-604A-184A-AEBE-C7070DFA0D51}"/>
                  </a:ext>
                </a:extLst>
              </p:cNvPr>
              <p:cNvSpPr/>
              <p:nvPr/>
            </p:nvSpPr>
            <p:spPr>
              <a:xfrm>
                <a:off x="10097733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854FE68-B14A-3F4F-97F8-4419BDB62F45}"/>
                  </a:ext>
                </a:extLst>
              </p:cNvPr>
              <p:cNvSpPr/>
              <p:nvPr/>
            </p:nvSpPr>
            <p:spPr>
              <a:xfrm>
                <a:off x="1086467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7481436-5CF9-6B47-A1A9-42AA8976AE46}"/>
                  </a:ext>
                </a:extLst>
              </p:cNvPr>
              <p:cNvSpPr/>
              <p:nvPr/>
            </p:nvSpPr>
            <p:spPr>
              <a:xfrm>
                <a:off x="11631623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001B6A7-545B-1A41-B160-8A2834CA8CE9}"/>
                  </a:ext>
                </a:extLst>
              </p:cNvPr>
              <p:cNvSpPr/>
              <p:nvPr/>
            </p:nvSpPr>
            <p:spPr>
              <a:xfrm>
                <a:off x="1239866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0C98E19-EA25-F848-9A66-C54A38684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2180" y="3612995"/>
                <a:ext cx="510194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53BC967-BE1B-0E41-95CA-764B3E037064}"/>
                  </a:ext>
                </a:extLst>
              </p:cNvPr>
              <p:cNvSpPr txBox="1"/>
              <p:nvPr/>
            </p:nvSpPr>
            <p:spPr>
              <a:xfrm>
                <a:off x="11173522" y="2631688"/>
                <a:ext cx="9813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DRAM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326D69E-38DD-D145-ACE0-2F783557C572}"/>
                  </a:ext>
                </a:extLst>
              </p:cNvPr>
              <p:cNvSpPr txBox="1"/>
              <p:nvPr/>
            </p:nvSpPr>
            <p:spPr>
              <a:xfrm>
                <a:off x="11240429" y="3992137"/>
                <a:ext cx="752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DISK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783822C-70C5-0440-94D2-4886AC6970DC}"/>
                  </a:ext>
                </a:extLst>
              </p:cNvPr>
              <p:cNvSpPr/>
              <p:nvPr/>
            </p:nvSpPr>
            <p:spPr>
              <a:xfrm>
                <a:off x="7849430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EBD677A-AD4F-E448-8B6B-3B4842C3DE0F}"/>
                  </a:ext>
                </a:extLst>
              </p:cNvPr>
              <p:cNvSpPr/>
              <p:nvPr/>
            </p:nvSpPr>
            <p:spPr>
              <a:xfrm>
                <a:off x="8563642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628C885-5F7D-8E4B-8F22-CFA31A51595D}"/>
                  </a:ext>
                </a:extLst>
              </p:cNvPr>
              <p:cNvSpPr/>
              <p:nvPr/>
            </p:nvSpPr>
            <p:spPr>
              <a:xfrm>
                <a:off x="933068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E12BFE8-3C91-5D43-9FAA-DE08E0684F21}"/>
                  </a:ext>
                </a:extLst>
              </p:cNvPr>
              <p:cNvSpPr/>
              <p:nvPr/>
            </p:nvSpPr>
            <p:spPr>
              <a:xfrm>
                <a:off x="10097733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D4195E7-C427-2C4B-BF9E-C902940C7716}"/>
                  </a:ext>
                </a:extLst>
              </p:cNvPr>
              <p:cNvSpPr/>
              <p:nvPr/>
            </p:nvSpPr>
            <p:spPr>
              <a:xfrm>
                <a:off x="1086467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D5B6372-F2CA-0B4D-940C-760FD750ACBF}"/>
                  </a:ext>
                </a:extLst>
              </p:cNvPr>
              <p:cNvSpPr/>
              <p:nvPr/>
            </p:nvSpPr>
            <p:spPr>
              <a:xfrm>
                <a:off x="11631623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032ADA0-AEE7-C448-8E2A-A9472DC1D950}"/>
                  </a:ext>
                </a:extLst>
              </p:cNvPr>
              <p:cNvSpPr/>
              <p:nvPr/>
            </p:nvSpPr>
            <p:spPr>
              <a:xfrm>
                <a:off x="1239866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5EFB0DE-7639-8A4C-911C-8A689B39D6BA}"/>
                  </a:ext>
                </a:extLst>
              </p:cNvPr>
              <p:cNvSpPr/>
              <p:nvPr/>
            </p:nvSpPr>
            <p:spPr>
              <a:xfrm>
                <a:off x="13104816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3D980CE-4086-0C42-B0B5-33CEA8313A58}"/>
                  </a:ext>
                </a:extLst>
              </p:cNvPr>
              <p:cNvSpPr/>
              <p:nvPr/>
            </p:nvSpPr>
            <p:spPr>
              <a:xfrm>
                <a:off x="13871761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C5A8E2F-F06E-0F4E-94AB-00DBA0D8D7EE}"/>
                  </a:ext>
                </a:extLst>
              </p:cNvPr>
              <p:cNvSpPr/>
              <p:nvPr/>
            </p:nvSpPr>
            <p:spPr>
              <a:xfrm>
                <a:off x="14638806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8F3C08-8DB9-E644-B560-6ADB82117984}"/>
                </a:ext>
              </a:extLst>
            </p:cNvPr>
            <p:cNvSpPr txBox="1"/>
            <p:nvPr/>
          </p:nvSpPr>
          <p:spPr>
            <a:xfrm>
              <a:off x="9764219" y="3731254"/>
              <a:ext cx="889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SSTable</a:t>
              </a:r>
              <a:endParaRPr lang="en-CN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09BB9C8-783E-C44A-B21F-3FD99FA08D5F}"/>
                </a:ext>
              </a:extLst>
            </p:cNvPr>
            <p:cNvCxnSpPr>
              <a:stCxn id="7" idx="1"/>
              <a:endCxn id="21" idx="3"/>
            </p:cNvCxnSpPr>
            <p:nvPr/>
          </p:nvCxnSpPr>
          <p:spPr>
            <a:xfrm flipH="1">
              <a:off x="9091577" y="3915920"/>
              <a:ext cx="672642" cy="29070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07FEA024-0344-6A41-AEDB-A5EE4B8BBA60}"/>
              </a:ext>
            </a:extLst>
          </p:cNvPr>
          <p:cNvSpPr txBox="1"/>
          <p:nvPr/>
        </p:nvSpPr>
        <p:spPr>
          <a:xfrm>
            <a:off x="253117" y="1808191"/>
            <a:ext cx="2484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SCAN(K1, K2)</a:t>
            </a:r>
            <a:endParaRPr lang="en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95C1A9E6-175A-2C43-95F4-C2D098888751}"/>
              </a:ext>
            </a:extLst>
          </p:cNvPr>
          <p:cNvSpPr/>
          <p:nvPr/>
        </p:nvSpPr>
        <p:spPr>
          <a:xfrm rot="5400000">
            <a:off x="4443513" y="3535326"/>
            <a:ext cx="404897" cy="2097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334A7F17-1E2A-074A-86C9-59ED00653A26}"/>
              </a:ext>
            </a:extLst>
          </p:cNvPr>
          <p:cNvSpPr/>
          <p:nvPr/>
        </p:nvSpPr>
        <p:spPr>
          <a:xfrm rot="5400000">
            <a:off x="5156367" y="3530126"/>
            <a:ext cx="404897" cy="2097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0" name="Right Arrow 69">
            <a:extLst>
              <a:ext uri="{FF2B5EF4-FFF2-40B4-BE49-F238E27FC236}">
                <a16:creationId xmlns:a16="http://schemas.microsoft.com/office/drawing/2014/main" id="{60B101D8-DF40-7A4E-9F0F-A122BEF782CC}"/>
              </a:ext>
            </a:extLst>
          </p:cNvPr>
          <p:cNvSpPr/>
          <p:nvPr/>
        </p:nvSpPr>
        <p:spPr>
          <a:xfrm rot="5400000">
            <a:off x="5906245" y="4261083"/>
            <a:ext cx="404897" cy="2097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1" name="Right Arrow 70">
            <a:extLst>
              <a:ext uri="{FF2B5EF4-FFF2-40B4-BE49-F238E27FC236}">
                <a16:creationId xmlns:a16="http://schemas.microsoft.com/office/drawing/2014/main" id="{E9B8AB64-C6C3-8D4C-82D6-08DF908BE725}"/>
              </a:ext>
            </a:extLst>
          </p:cNvPr>
          <p:cNvSpPr/>
          <p:nvPr/>
        </p:nvSpPr>
        <p:spPr>
          <a:xfrm rot="5400000">
            <a:off x="5207667" y="4977218"/>
            <a:ext cx="404897" cy="2097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Right Arrow 71">
            <a:extLst>
              <a:ext uri="{FF2B5EF4-FFF2-40B4-BE49-F238E27FC236}">
                <a16:creationId xmlns:a16="http://schemas.microsoft.com/office/drawing/2014/main" id="{79CC98DE-F882-A54B-B2F3-91A01FD821C2}"/>
              </a:ext>
            </a:extLst>
          </p:cNvPr>
          <p:cNvSpPr/>
          <p:nvPr/>
        </p:nvSpPr>
        <p:spPr>
          <a:xfrm rot="5400000">
            <a:off x="6705722" y="5713956"/>
            <a:ext cx="404897" cy="2097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3" name="Right Arrow 72">
            <a:extLst>
              <a:ext uri="{FF2B5EF4-FFF2-40B4-BE49-F238E27FC236}">
                <a16:creationId xmlns:a16="http://schemas.microsoft.com/office/drawing/2014/main" id="{E9D46CFB-F2A8-A940-A1C5-C859270D0338}"/>
              </a:ext>
            </a:extLst>
          </p:cNvPr>
          <p:cNvSpPr/>
          <p:nvPr/>
        </p:nvSpPr>
        <p:spPr>
          <a:xfrm rot="16666456">
            <a:off x="4808793" y="2897618"/>
            <a:ext cx="404897" cy="2097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9508553-FA1D-6348-AFC4-855C6455C4A4}"/>
              </a:ext>
            </a:extLst>
          </p:cNvPr>
          <p:cNvSpPr txBox="1"/>
          <p:nvPr/>
        </p:nvSpPr>
        <p:spPr>
          <a:xfrm>
            <a:off x="310920" y="3231204"/>
            <a:ext cx="35326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一种方法：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维护多个指针</a:t>
            </a:r>
          </a:p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使用最小堆排序（排序）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能否使用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 (k = K1; k &lt;= K2; ++k)</a:t>
            </a:r>
          </a:p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GET(k)</a:t>
            </a:r>
          </a:p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64765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81EC-4F08-554F-AD65-A1C962DE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启动与</a:t>
            </a:r>
            <a:r>
              <a:rPr lang="zh-CN" altLang="en-US" dirty="0"/>
              <a:t> </a:t>
            </a:r>
            <a:r>
              <a:rPr lang="en-US" dirty="0"/>
              <a:t>R</a:t>
            </a:r>
            <a:r>
              <a:rPr lang="en-CN" dirty="0"/>
              <a:t>eset</a:t>
            </a:r>
            <a:r>
              <a:rPr lang="zh-CN" altLang="en-US" dirty="0"/>
              <a:t> 操作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08417-5304-9E4D-920B-087C45FF5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LSM-</a:t>
            </a:r>
            <a:r>
              <a:rPr lang="en-US" altLang="zh-CN" dirty="0"/>
              <a:t>KV</a:t>
            </a:r>
            <a:r>
              <a:rPr lang="zh-CN" altLang="en-US" dirty="0"/>
              <a:t> 在启动时，会检查是否有此前保存下来的 </a:t>
            </a:r>
            <a:r>
              <a:rPr lang="en-US" altLang="zh-CN" dirty="0" err="1"/>
              <a:t>SSTable</a:t>
            </a:r>
            <a:r>
              <a:rPr lang="zh-CN" altLang="en-US" dirty="0"/>
              <a:t> 文件</a:t>
            </a:r>
            <a:endParaRPr lang="en-US" altLang="zh-CN" dirty="0"/>
          </a:p>
          <a:p>
            <a:r>
              <a:rPr lang="zh-CN" altLang="en-US" dirty="0"/>
              <a:t>并读取其中的内容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在 </a:t>
            </a:r>
            <a:r>
              <a:rPr lang="en-US" altLang="zh-CN" dirty="0"/>
              <a:t>reset()</a:t>
            </a:r>
            <a:r>
              <a:rPr lang="zh-CN" altLang="en-US" dirty="0"/>
              <a:t> 操作被调用时，会清空所有数据</a:t>
            </a:r>
            <a:endParaRPr lang="en-US" altLang="zh-CN" dirty="0"/>
          </a:p>
          <a:p>
            <a:r>
              <a:rPr lang="zh-CN" altLang="en-US" dirty="0"/>
              <a:t>在正常退出时，需将 </a:t>
            </a:r>
            <a:r>
              <a:rPr lang="en-US" altLang="zh-CN" dirty="0" err="1"/>
              <a:t>MemTable</a:t>
            </a:r>
            <a:r>
              <a:rPr lang="zh-CN" altLang="en-US" dirty="0"/>
              <a:t> 中的内容</a:t>
            </a:r>
            <a:r>
              <a:rPr lang="zh-CN" altLang="en-CN" dirty="0"/>
              <a:t>写</a:t>
            </a:r>
            <a:r>
              <a:rPr lang="zh-CN" altLang="en-US" dirty="0"/>
              <a:t>成 </a:t>
            </a:r>
            <a:r>
              <a:rPr lang="en-US" altLang="zh-CN" dirty="0" err="1"/>
              <a:t>SSTable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EE7FE-976A-0442-B938-9A210571E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16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72926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04370A-96E7-8941-A365-0E27CDFF1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59" y="1430767"/>
            <a:ext cx="11521439" cy="5080392"/>
          </a:xfrm>
        </p:spPr>
        <p:txBody>
          <a:bodyPr/>
          <a:lstStyle/>
          <a:p>
            <a:r>
              <a:rPr lang="zh-CN" altLang="en-CN" dirty="0"/>
              <a:t>给出</a:t>
            </a:r>
            <a:r>
              <a:rPr lang="zh-CN" altLang="en-US" dirty="0"/>
              <a:t>了接口和部分测试代码（正确性测试，持久化测试）</a:t>
            </a:r>
            <a:endParaRPr lang="en-US" altLang="zh-CN" dirty="0"/>
          </a:p>
          <a:p>
            <a:pPr lvl="1"/>
            <a:r>
              <a:rPr lang="zh-CN" altLang="en-US" dirty="0"/>
              <a:t>请查看 </a:t>
            </a:r>
            <a:r>
              <a:rPr lang="en-US" altLang="zh-CN" dirty="0" err="1"/>
              <a:t>README.md</a:t>
            </a:r>
            <a:r>
              <a:rPr lang="zh-CN" altLang="en-US" dirty="0"/>
              <a:t> 文件，结合</a:t>
            </a:r>
            <a:r>
              <a:rPr lang="en-US" altLang="zh-CN" dirty="0"/>
              <a:t>PDF</a:t>
            </a:r>
            <a:r>
              <a:rPr lang="zh-CN" altLang="en-US" dirty="0"/>
              <a:t>文档</a:t>
            </a:r>
            <a:endParaRPr lang="en-US" altLang="zh-CN" dirty="0"/>
          </a:p>
          <a:p>
            <a:pPr lvl="1"/>
            <a:r>
              <a:rPr lang="zh-CN" altLang="en-US" dirty="0"/>
              <a:t>请</a:t>
            </a:r>
            <a:r>
              <a:rPr lang="zh-CN" altLang="en-US" b="1" dirty="0">
                <a:solidFill>
                  <a:srgbClr val="C00000"/>
                </a:solidFill>
              </a:rPr>
              <a:t>不要使用绝对路径</a:t>
            </a:r>
            <a:r>
              <a:rPr lang="zh-CN" altLang="en-US" dirty="0"/>
              <a:t>，比如</a:t>
            </a:r>
            <a:r>
              <a:rPr lang="en-US" altLang="zh-CN" dirty="0"/>
              <a:t>”C:/project1/”,”/home/student/proj1”</a:t>
            </a:r>
          </a:p>
          <a:p>
            <a:pPr lvl="1"/>
            <a:r>
              <a:rPr lang="zh-CN" altLang="en-US" dirty="0"/>
              <a:t>不要使用 </a:t>
            </a:r>
            <a:r>
              <a:rPr lang="en-US" altLang="zh-CN" dirty="0"/>
              <a:t>windows/</a:t>
            </a:r>
            <a:r>
              <a:rPr lang="en-US" altLang="zh-CN" dirty="0" err="1"/>
              <a:t>linux</a:t>
            </a:r>
            <a:r>
              <a:rPr lang="zh-CN" altLang="en-US" dirty="0"/>
              <a:t> 特定的函数和方法</a:t>
            </a:r>
            <a:endParaRPr lang="en-US" altLang="zh-CN" dirty="0"/>
          </a:p>
          <a:p>
            <a:pPr lvl="1"/>
            <a:r>
              <a:rPr lang="zh-CN" altLang="en-US" dirty="0"/>
              <a:t>持久化测试可能需要 </a:t>
            </a:r>
            <a:r>
              <a:rPr lang="en-US" altLang="zh-CN" dirty="0"/>
              <a:t>10G+</a:t>
            </a:r>
            <a:r>
              <a:rPr lang="zh-CN" altLang="en-US" dirty="0"/>
              <a:t> 硬盘大小，只要你确定自己没“耍花招”，可以修改其代码，将测试量变小。（我们测试时会使用新的测试）</a:t>
            </a:r>
            <a:endParaRPr lang="en-US" altLang="zh-CN" dirty="0"/>
          </a:p>
          <a:p>
            <a:r>
              <a:rPr lang="zh-CN" altLang="en-US" dirty="0"/>
              <a:t>性能测试和瓶颈分析</a:t>
            </a:r>
            <a:endParaRPr lang="en-US" altLang="zh-CN" dirty="0"/>
          </a:p>
          <a:p>
            <a:pPr lvl="1"/>
            <a:r>
              <a:rPr lang="zh-CN" altLang="en-US" dirty="0"/>
              <a:t>熟悉软件测试方法和性能瓶颈分析</a:t>
            </a:r>
          </a:p>
          <a:p>
            <a:pPr lvl="1"/>
            <a:r>
              <a:rPr lang="zh-CN" altLang="en-US" dirty="0"/>
              <a:t>测试目的：</a:t>
            </a:r>
            <a:endParaRPr lang="en-US" altLang="zh-CN" dirty="0"/>
          </a:p>
          <a:p>
            <a:pPr lvl="2"/>
            <a:r>
              <a:rPr lang="zh-CN" altLang="en-US" dirty="0"/>
              <a:t>延迟：表现系统性能</a:t>
            </a:r>
            <a:endParaRPr lang="en-US" altLang="zh-CN" dirty="0"/>
          </a:p>
          <a:p>
            <a:pPr lvl="2"/>
            <a:r>
              <a:rPr lang="zh-CN" altLang="en-US" dirty="0"/>
              <a:t>吞吐量：表现系统性能，并表现出 </a:t>
            </a:r>
            <a:r>
              <a:rPr lang="en-US" altLang="zh-CN" dirty="0"/>
              <a:t>compaction</a:t>
            </a:r>
            <a:r>
              <a:rPr lang="zh-CN" altLang="en-US" dirty="0"/>
              <a:t> 对性能的影响</a:t>
            </a:r>
            <a:endParaRPr lang="en-US" altLang="zh-CN" dirty="0"/>
          </a:p>
          <a:p>
            <a:pPr lvl="2"/>
            <a:r>
              <a:rPr lang="zh-CN" altLang="en-US" dirty="0"/>
              <a:t>对比：比较不同</a:t>
            </a:r>
            <a:r>
              <a:rPr lang="en-CN" altLang="zh-CN" dirty="0"/>
              <a:t>Levle</a:t>
            </a:r>
            <a:r>
              <a:rPr lang="zh-CN" altLang="en-CN" dirty="0"/>
              <a:t>配置</a:t>
            </a:r>
            <a:r>
              <a:rPr lang="zh-CN" altLang="en-US" dirty="0"/>
              <a:t>对性能的影响</a:t>
            </a:r>
            <a:endParaRPr lang="en-US" altLang="zh-CN" dirty="0"/>
          </a:p>
          <a:p>
            <a:pPr lvl="1"/>
            <a:r>
              <a:rPr lang="zh-CN" altLang="en-US" dirty="0"/>
              <a:t>根据提供的 </a:t>
            </a:r>
            <a:r>
              <a:rPr lang="en-US" altLang="zh-CN" dirty="0"/>
              <a:t>LaTeX</a:t>
            </a:r>
            <a:r>
              <a:rPr lang="zh-CN" altLang="en-US" dirty="0"/>
              <a:t> 模板撰写报告</a:t>
            </a:r>
            <a:endParaRPr lang="en-US" altLang="zh-CN" dirty="0"/>
          </a:p>
          <a:p>
            <a:endParaRPr lang="en-US" altLang="zh-CN" dirty="0"/>
          </a:p>
          <a:p>
            <a:endParaRPr lang="en-C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2F52EB-8AED-A94A-952C-4BB178CE7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EF3-FC2A-7943-840F-6B8847F8E324}" type="slidenum">
              <a:rPr lang="en-CN" smtClean="0"/>
              <a:t>17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AB255F-E0F6-BC42-AA01-6F8D4BDC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214204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04370A-96E7-8941-A365-0E27CDFF1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59" y="1430767"/>
            <a:ext cx="11521439" cy="5080392"/>
          </a:xfrm>
        </p:spPr>
        <p:txBody>
          <a:bodyPr>
            <a:normAutofit/>
          </a:bodyPr>
          <a:lstStyle/>
          <a:p>
            <a:r>
              <a:rPr lang="zh-CN" altLang="en-US" dirty="0"/>
              <a:t>请使用 </a:t>
            </a:r>
            <a:r>
              <a:rPr lang="en-US" altLang="zh-CN" dirty="0" err="1"/>
              <a:t>c++</a:t>
            </a:r>
            <a:r>
              <a:rPr lang="en-US" altLang="zh-CN" dirty="0"/>
              <a:t>14</a:t>
            </a:r>
            <a:r>
              <a:rPr lang="zh-CN" altLang="en-US" dirty="0"/>
              <a:t> 标准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跨平台的文件操作相关函数已经在 </a:t>
            </a:r>
            <a:r>
              <a:rPr lang="en-US" altLang="zh-CN" dirty="0" err="1"/>
              <a:t>utils.h</a:t>
            </a:r>
            <a:r>
              <a:rPr lang="zh-CN" altLang="en-US" dirty="0"/>
              <a:t> 中给出</a:t>
            </a:r>
            <a:endParaRPr lang="en-US" altLang="zh-CN" dirty="0"/>
          </a:p>
          <a:p>
            <a:pPr lvl="1"/>
            <a:r>
              <a:rPr lang="zh-CN" altLang="en-US" dirty="0"/>
              <a:t>主要用于创建</a:t>
            </a:r>
            <a:r>
              <a:rPr lang="en-US" altLang="zh-CN" dirty="0"/>
              <a:t>/</a:t>
            </a:r>
            <a:r>
              <a:rPr lang="zh-CN" altLang="en-US" dirty="0"/>
              <a:t>删除目录</a:t>
            </a:r>
            <a:r>
              <a:rPr lang="en-US" altLang="zh-CN" dirty="0"/>
              <a:t>/</a:t>
            </a:r>
            <a:r>
              <a:rPr lang="zh-CN" altLang="en-US" dirty="0"/>
              <a:t>删除文件</a:t>
            </a:r>
            <a:r>
              <a:rPr lang="en-US" altLang="zh-CN" dirty="0"/>
              <a:t>/</a:t>
            </a:r>
            <a:r>
              <a:rPr lang="zh-CN" altLang="en-US" dirty="0"/>
              <a:t>扫描文件等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二进制文件的访问</a:t>
            </a:r>
            <a:endParaRPr lang="en-US" altLang="zh-CN" dirty="0"/>
          </a:p>
          <a:p>
            <a:pPr lvl="1"/>
            <a:r>
              <a:rPr lang="en-US" dirty="0" err="1"/>
              <a:t>ostream</a:t>
            </a:r>
            <a:r>
              <a:rPr lang="en-US" dirty="0"/>
              <a:t> &amp; write(char* buffer, int count);</a:t>
            </a:r>
          </a:p>
          <a:p>
            <a:pPr lvl="1"/>
            <a:r>
              <a:rPr lang="en-US" dirty="0" err="1"/>
              <a:t>istream</a:t>
            </a:r>
            <a:r>
              <a:rPr lang="en-US" dirty="0"/>
              <a:t> &amp; read(char* buffer, int count);</a:t>
            </a:r>
          </a:p>
          <a:p>
            <a:pPr lvl="1"/>
            <a:r>
              <a:rPr lang="zh-CN" altLang="en-US" dirty="0"/>
              <a:t>可参考 </a:t>
            </a:r>
            <a:r>
              <a:rPr lang="en-US" dirty="0">
                <a:hlinkClick r:id="rId2"/>
              </a:rPr>
              <a:t>http://c.biancheng.net/view/302.html</a:t>
            </a:r>
            <a:br>
              <a:rPr lang="en-US" dirty="0"/>
            </a:br>
            <a:r>
              <a:rPr lang="en-US" dirty="0">
                <a:hlinkClick r:id="rId3"/>
              </a:rPr>
              <a:t>https://zh.cppreference.com/w/cpp/io/basic_ifstream</a:t>
            </a:r>
            <a:br>
              <a:rPr lang="en-US" dirty="0"/>
            </a:br>
            <a:r>
              <a:rPr lang="en-US" dirty="0">
                <a:hlinkClick r:id="rId4"/>
              </a:rPr>
              <a:t>https://zh.cppreference.com/w/cpp/io/basic_ofstream</a:t>
            </a:r>
            <a:endParaRPr lang="en-C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2F52EB-8AED-A94A-952C-4BB178CE7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EF3-FC2A-7943-840F-6B8847F8E324}" type="slidenum">
              <a:rPr lang="en-CN" smtClean="0"/>
              <a:t>18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AB255F-E0F6-BC42-AA01-6F8D4BDC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其他资料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071613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C73B6-8618-6647-9746-EA7FE0487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LSM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r>
              <a:rPr lang="zh-CN" altLang="en-US" dirty="0"/>
              <a:t> 键值存储系统优化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9B42D-182C-E54A-BBCA-CED139AE7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028" y="1589142"/>
            <a:ext cx="10846676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可选的优化方向和方法</a:t>
            </a:r>
          </a:p>
          <a:p>
            <a:r>
              <a:rPr lang="zh-CN" altLang="en-US" dirty="0"/>
              <a:t>方向</a:t>
            </a:r>
            <a:endParaRPr lang="en-US" altLang="zh-CN" dirty="0"/>
          </a:p>
          <a:p>
            <a:pPr lvl="1"/>
            <a:r>
              <a:rPr lang="zh-CN" altLang="en-US" dirty="0"/>
              <a:t>提升合并速度</a:t>
            </a:r>
            <a:endParaRPr lang="en-US" altLang="zh-CN" dirty="0"/>
          </a:p>
          <a:p>
            <a:pPr lvl="1"/>
            <a:r>
              <a:rPr lang="zh-CN" altLang="en-US" dirty="0"/>
              <a:t>提升读写性能</a:t>
            </a:r>
            <a:endParaRPr lang="en-US" altLang="zh-CN" dirty="0"/>
          </a:p>
          <a:p>
            <a:pPr lvl="1"/>
            <a:r>
              <a:rPr lang="zh-CN" altLang="en-US" dirty="0"/>
              <a:t>减少写放大</a:t>
            </a:r>
            <a:endParaRPr lang="en-US" altLang="zh-CN" dirty="0"/>
          </a:p>
          <a:p>
            <a:pPr lvl="1"/>
            <a:r>
              <a:rPr lang="zh-CN" altLang="en-US" dirty="0"/>
              <a:t>提升可靠性</a:t>
            </a:r>
            <a:endParaRPr lang="en-US" altLang="zh-CN" dirty="0"/>
          </a:p>
          <a:p>
            <a:r>
              <a:rPr lang="zh-CN" altLang="en-US" dirty="0"/>
              <a:t>方法</a:t>
            </a:r>
            <a:endParaRPr lang="en-US" altLang="zh-CN" dirty="0"/>
          </a:p>
          <a:p>
            <a:pPr lvl="1"/>
            <a:r>
              <a:rPr lang="zh-CN" altLang="en-US" dirty="0"/>
              <a:t>增加 </a:t>
            </a:r>
            <a:r>
              <a:rPr lang="en-US" altLang="zh-CN" dirty="0"/>
              <a:t>write-ahead-log</a:t>
            </a:r>
            <a:r>
              <a:rPr lang="zh-CN" altLang="en-US" dirty="0"/>
              <a:t>：保证写到</a:t>
            </a:r>
            <a:r>
              <a:rPr lang="en-US" altLang="zh-CN" dirty="0" err="1"/>
              <a:t>MemTable</a:t>
            </a:r>
            <a:r>
              <a:rPr lang="zh-CN" altLang="en-US" dirty="0"/>
              <a:t>的数据不会丢失</a:t>
            </a:r>
            <a:endParaRPr lang="en-US" altLang="zh-CN" dirty="0"/>
          </a:p>
          <a:p>
            <a:pPr lvl="1"/>
            <a:r>
              <a:rPr lang="en-US" altLang="zh-CN" dirty="0"/>
              <a:t>…</a:t>
            </a:r>
          </a:p>
          <a:p>
            <a:pPr lvl="1"/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887B7-ACA2-4B49-AB11-666B6C7E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EF3-FC2A-7943-840F-6B8847F8E324}" type="slidenum">
              <a:rPr lang="en-CN" smtClean="0"/>
              <a:t>19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51170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D6764-C492-EC4F-852E-4C931507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LSM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r>
              <a:rPr lang="zh-CN" altLang="en-US" dirty="0"/>
              <a:t> 键值存储系统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CDE04-84BE-3943-80CC-68F2AC93F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 </a:t>
            </a:r>
            <a:r>
              <a:rPr lang="en-US" dirty="0"/>
              <a:t>Log-Structured</a:t>
            </a:r>
            <a:r>
              <a:rPr lang="zh-CN" altLang="en-US" dirty="0"/>
              <a:t> </a:t>
            </a:r>
            <a:r>
              <a:rPr lang="en-US" altLang="zh-CN" dirty="0"/>
              <a:t>Merge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r>
              <a:rPr lang="zh-CN" altLang="en-US" dirty="0"/>
              <a:t> </a:t>
            </a:r>
            <a:r>
              <a:rPr lang="en-US" altLang="zh-CN" dirty="0"/>
              <a:t>(LSM)</a:t>
            </a:r>
          </a:p>
          <a:p>
            <a:r>
              <a:rPr lang="en-US" altLang="zh-CN" dirty="0"/>
              <a:t>LSM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r>
              <a:rPr lang="zh-CN" altLang="en-US" dirty="0"/>
              <a:t> 是 </a:t>
            </a:r>
            <a:r>
              <a:rPr lang="en-US" altLang="zh-CN" dirty="0"/>
              <a:t>Google</a:t>
            </a:r>
            <a:r>
              <a:rPr lang="zh-CN" altLang="en-US" dirty="0"/>
              <a:t> 开源项目 </a:t>
            </a:r>
            <a:r>
              <a:rPr lang="en-US" altLang="zh-CN" dirty="0" err="1"/>
              <a:t>LevelDB</a:t>
            </a:r>
            <a:r>
              <a:rPr lang="zh-CN" altLang="en-US" dirty="0"/>
              <a:t> 和 </a:t>
            </a:r>
            <a:r>
              <a:rPr lang="en-US" altLang="zh-CN" dirty="0"/>
              <a:t>Facebook</a:t>
            </a:r>
            <a:r>
              <a:rPr lang="zh-CN" altLang="en-US" dirty="0"/>
              <a:t> 开源项目</a:t>
            </a:r>
            <a:r>
              <a:rPr lang="en-US" altLang="zh-CN" dirty="0" err="1"/>
              <a:t>RocksDB</a:t>
            </a:r>
            <a:r>
              <a:rPr lang="zh-CN" altLang="en-US" dirty="0"/>
              <a:t> 的核心数据结构</a:t>
            </a:r>
            <a:endParaRPr lang="en-US" altLang="zh-CN" dirty="0"/>
          </a:p>
          <a:p>
            <a:r>
              <a:rPr lang="zh-CN" altLang="en-US" dirty="0"/>
              <a:t>是近年来存储学术会议中的热门话题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altLang="zh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87ECB-08DB-C542-B918-C53DC04B1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341" y="3742285"/>
            <a:ext cx="1600200" cy="16074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0BDFC0-3540-5E4F-98DF-465DDE9AA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3800863"/>
            <a:ext cx="2733090" cy="10444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5C55F7-7343-B344-BD96-EEDC06031C63}"/>
              </a:ext>
            </a:extLst>
          </p:cNvPr>
          <p:cNvSpPr txBox="1"/>
          <p:nvPr/>
        </p:nvSpPr>
        <p:spPr>
          <a:xfrm>
            <a:off x="0" y="6237311"/>
            <a:ext cx="7144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upload.wikimedia.org</a:t>
            </a:r>
            <a:r>
              <a:rPr lang="en-US" sz="1200" dirty="0"/>
              <a:t>/</a:t>
            </a:r>
            <a:r>
              <a:rPr lang="en-US" sz="1200" dirty="0" err="1"/>
              <a:t>wikipedia</a:t>
            </a:r>
            <a:r>
              <a:rPr lang="en-US" sz="1200" dirty="0"/>
              <a:t>/commons/thumb/d/da/</a:t>
            </a:r>
            <a:r>
              <a:rPr lang="en-US" sz="1200" dirty="0" err="1"/>
              <a:t>Rocksdb-icon.svg</a:t>
            </a:r>
            <a:r>
              <a:rPr lang="en-US" sz="1200" dirty="0"/>
              <a:t>/220px-Rocksdb-icon.svg.png</a:t>
            </a:r>
          </a:p>
          <a:p>
            <a:r>
              <a:rPr lang="en-US" sz="1200" dirty="0"/>
              <a:t>https://dbdb.io/media/logos/leveldb-horizontal.png.280x250_q85.png</a:t>
            </a:r>
          </a:p>
          <a:p>
            <a:r>
              <a:rPr lang="en-US" sz="1200" dirty="0"/>
              <a:t>Constructing and Analyzing the LSM Compaction Design Space, VLDB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CEE91A-404F-C146-BC9A-3FEC1EC67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EF3-FC2A-7943-840F-6B8847F8E324}" type="slidenum">
              <a:rPr lang="en-CN" smtClean="0"/>
              <a:t>2</a:t>
            </a:fld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DDD64A-4CF8-7F47-9C63-5A7DE53AF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0428" y="2240368"/>
            <a:ext cx="4443187" cy="425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679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F819E-951E-D44B-9066-3282D3426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分阶段提交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5CE13-E7C4-4548-8858-CDBFED207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阶段 </a:t>
            </a:r>
            <a:r>
              <a:rPr lang="en-US" altLang="zh-CN" dirty="0"/>
              <a:t>1</a:t>
            </a:r>
            <a:r>
              <a:rPr lang="zh-CN" altLang="en-US" dirty="0">
                <a:sym typeface="Wingdings" pitchFamily="2" charset="2"/>
              </a:rPr>
              <a:t>：第 </a:t>
            </a:r>
            <a:r>
              <a:rPr lang="en-US" altLang="zh-CN" dirty="0">
                <a:sym typeface="Wingdings" pitchFamily="2" charset="2"/>
              </a:rPr>
              <a:t>4~5</a:t>
            </a:r>
            <a:r>
              <a:rPr lang="zh-CN" altLang="en-US" dirty="0">
                <a:sym typeface="Wingdings" pitchFamily="2" charset="2"/>
              </a:rPr>
              <a:t> 周</a:t>
            </a:r>
            <a:endParaRPr lang="en-US" altLang="zh-CN" dirty="0">
              <a:sym typeface="Wingdings" pitchFamily="2" charset="2"/>
            </a:endParaRPr>
          </a:p>
          <a:p>
            <a:pPr lvl="1"/>
            <a:r>
              <a:rPr lang="zh-CN" altLang="en-US" dirty="0"/>
              <a:t>使用跳表实现 </a:t>
            </a:r>
            <a:r>
              <a:rPr lang="en-US" dirty="0" err="1"/>
              <a:t>MemTable</a:t>
            </a:r>
            <a:r>
              <a:rPr lang="en-US" dirty="0"/>
              <a:t>，</a:t>
            </a:r>
            <a:r>
              <a:rPr lang="zh-CN" altLang="en-US" dirty="0"/>
              <a:t>完成基本的 </a:t>
            </a:r>
            <a:r>
              <a:rPr lang="en-US" dirty="0"/>
              <a:t>PUT、GET、DEL、SCAN、RESET </a:t>
            </a:r>
            <a:r>
              <a:rPr lang="zh-CN" altLang="en-US" dirty="0"/>
              <a:t>操作；</a:t>
            </a:r>
            <a:endParaRPr lang="en-US" altLang="zh-CN" dirty="0"/>
          </a:p>
          <a:p>
            <a:pPr lvl="1"/>
            <a:r>
              <a:rPr lang="zh-CN" altLang="en-US" dirty="0"/>
              <a:t>实现 </a:t>
            </a:r>
            <a:r>
              <a:rPr lang="en-US" dirty="0" err="1"/>
              <a:t>SSTable</a:t>
            </a:r>
            <a:r>
              <a:rPr lang="en-US" dirty="0"/>
              <a:t> </a:t>
            </a:r>
            <a:r>
              <a:rPr lang="zh-CN" altLang="en-US" dirty="0"/>
              <a:t>的生成，此阶段没有 </a:t>
            </a:r>
            <a:r>
              <a:rPr lang="en-US" dirty="0"/>
              <a:t>Compaction，</a:t>
            </a:r>
            <a:r>
              <a:rPr lang="zh-CN" altLang="en-US" dirty="0"/>
              <a:t>因此 </a:t>
            </a:r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r>
              <a:rPr lang="zh-CN" altLang="en-US" dirty="0"/>
              <a:t> 无限大</a:t>
            </a:r>
            <a:r>
              <a:rPr lang="en-US" dirty="0"/>
              <a:t>；</a:t>
            </a:r>
            <a:endParaRPr lang="zh-CN" altLang="en-US" dirty="0"/>
          </a:p>
          <a:p>
            <a:r>
              <a:rPr lang="zh-CN" altLang="en-US" dirty="0"/>
              <a:t>阶段 </a:t>
            </a:r>
            <a:r>
              <a:rPr lang="en-US" altLang="zh-CN" dirty="0"/>
              <a:t>2</a:t>
            </a:r>
            <a:r>
              <a:rPr lang="zh-CN" altLang="en-US" dirty="0"/>
              <a:t>：第 </a:t>
            </a:r>
            <a:r>
              <a:rPr lang="en-US" altLang="zh-CN" dirty="0"/>
              <a:t>6~7 </a:t>
            </a:r>
            <a:r>
              <a:rPr lang="zh-CN" altLang="en-US" dirty="0"/>
              <a:t>周</a:t>
            </a:r>
            <a:endParaRPr lang="en-US" altLang="zh-CN" dirty="0"/>
          </a:p>
          <a:p>
            <a:pPr lvl="1"/>
            <a:r>
              <a:rPr lang="zh-CN" altLang="en-US" dirty="0"/>
              <a:t>实现 </a:t>
            </a:r>
            <a:r>
              <a:rPr lang="en-US" dirty="0" err="1"/>
              <a:t>BloomFilter</a:t>
            </a:r>
            <a:r>
              <a:rPr lang="zh-CN" altLang="en-US" dirty="0"/>
              <a:t>、缓存等，此阶段依然没有 </a:t>
            </a:r>
            <a:r>
              <a:rPr lang="en-US" dirty="0"/>
              <a:t>Compaction</a:t>
            </a:r>
          </a:p>
          <a:p>
            <a:r>
              <a:rPr lang="zh-CN" altLang="en-US" dirty="0"/>
              <a:t>阶段 </a:t>
            </a:r>
            <a:r>
              <a:rPr lang="en-US" altLang="zh-CN" dirty="0"/>
              <a:t>3</a:t>
            </a:r>
            <a:r>
              <a:rPr lang="zh-CN" altLang="en-US" dirty="0"/>
              <a:t>：第 </a:t>
            </a:r>
            <a:r>
              <a:rPr lang="en-US" altLang="zh-CN" dirty="0"/>
              <a:t>8~10</a:t>
            </a:r>
            <a:r>
              <a:rPr lang="zh-CN" altLang="en-US" dirty="0"/>
              <a:t> 周</a:t>
            </a:r>
            <a:endParaRPr lang="en-US" altLang="zh-CN" dirty="0"/>
          </a:p>
          <a:p>
            <a:pPr lvl="1"/>
            <a:r>
              <a:rPr lang="zh-CN" altLang="en-US" dirty="0"/>
              <a:t>实现 </a:t>
            </a:r>
            <a:r>
              <a:rPr lang="en-US" dirty="0"/>
              <a:t>Compaction </a:t>
            </a:r>
            <a:r>
              <a:rPr lang="zh-CN" altLang="en-US" dirty="0"/>
              <a:t>和其余逻辑；</a:t>
            </a:r>
          </a:p>
          <a:p>
            <a:r>
              <a:rPr lang="zh-CN" altLang="en-US" dirty="0"/>
              <a:t>阶段 </a:t>
            </a:r>
            <a:r>
              <a:rPr lang="en-US" altLang="zh-CN" dirty="0"/>
              <a:t>4</a:t>
            </a:r>
            <a:r>
              <a:rPr lang="zh-CN" altLang="en-US" dirty="0"/>
              <a:t>（即最终提交）：第 </a:t>
            </a:r>
            <a:r>
              <a:rPr lang="en-US" altLang="zh-CN" dirty="0"/>
              <a:t>11~12</a:t>
            </a:r>
            <a:r>
              <a:rPr lang="zh-CN" altLang="en-US" dirty="0"/>
              <a:t> 周</a:t>
            </a:r>
            <a:endParaRPr lang="en-US" altLang="zh-CN" dirty="0"/>
          </a:p>
          <a:p>
            <a:pPr lvl="1"/>
            <a:r>
              <a:rPr lang="zh-CN" altLang="en-US" dirty="0"/>
              <a:t>完成测试实验和报告；</a:t>
            </a:r>
            <a:endParaRPr lang="en-US" altLang="zh-CN" dirty="0"/>
          </a:p>
          <a:p>
            <a:r>
              <a:rPr lang="en-CN" dirty="0"/>
              <a:t>前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CN" dirty="0"/>
              <a:t>个阶段的提交不进行内容检查</a:t>
            </a:r>
            <a:r>
              <a:rPr lang="zh-CN" altLang="en-US" dirty="0"/>
              <a:t>，但未提交会扣分。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BE360-337B-1548-A911-4F44BA36D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20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97031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BB73-767A-1F47-A2F0-C34E797B7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键值存储的基本操作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4D561-B24C-2B42-9EB4-985007639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插入</a:t>
            </a:r>
            <a:r>
              <a:rPr lang="zh-CN" altLang="en-US" dirty="0"/>
              <a:t> </a:t>
            </a:r>
            <a:r>
              <a:rPr lang="en-US" altLang="zh-CN" dirty="0"/>
              <a:t>insert/set/put</a:t>
            </a:r>
            <a:r>
              <a:rPr lang="zh-CN" altLang="en-US" dirty="0"/>
              <a:t> </a:t>
            </a:r>
            <a:r>
              <a:rPr lang="en-US" altLang="zh-CN" dirty="0"/>
              <a:t>(key,</a:t>
            </a:r>
            <a:r>
              <a:rPr lang="zh-CN" altLang="en-US" dirty="0"/>
              <a:t> </a:t>
            </a:r>
            <a:r>
              <a:rPr lang="en-US" altLang="zh-CN" dirty="0"/>
              <a:t>value)</a:t>
            </a:r>
          </a:p>
          <a:p>
            <a:pPr lvl="1"/>
            <a:r>
              <a:rPr lang="zh-CN" altLang="en-US" dirty="0"/>
              <a:t>设置键</a:t>
            </a:r>
            <a:r>
              <a:rPr lang="en-US" altLang="zh-CN" dirty="0"/>
              <a:t> key </a:t>
            </a:r>
            <a:r>
              <a:rPr lang="zh-CN" altLang="en-US" dirty="0"/>
              <a:t>的值为</a:t>
            </a:r>
            <a:r>
              <a:rPr lang="en-US" altLang="zh-CN" dirty="0"/>
              <a:t> value</a:t>
            </a:r>
            <a:endParaRPr lang="en-US" dirty="0"/>
          </a:p>
          <a:p>
            <a:r>
              <a:rPr lang="en-US" dirty="0" err="1"/>
              <a:t>删除</a:t>
            </a:r>
            <a:r>
              <a:rPr lang="zh-CN" altLang="en-US" dirty="0"/>
              <a:t> </a:t>
            </a:r>
            <a:r>
              <a:rPr lang="en-US" altLang="zh-CN" dirty="0"/>
              <a:t>delete/remove/del</a:t>
            </a:r>
            <a:r>
              <a:rPr lang="zh-CN" altLang="en-US" dirty="0"/>
              <a:t> </a:t>
            </a:r>
            <a:r>
              <a:rPr lang="en-US" altLang="zh-CN" dirty="0"/>
              <a:t>(key)</a:t>
            </a:r>
          </a:p>
          <a:p>
            <a:pPr lvl="1"/>
            <a:r>
              <a:rPr lang="zh-CN" altLang="en-US" dirty="0"/>
              <a:t>删除键</a:t>
            </a:r>
            <a:r>
              <a:rPr lang="en-US" altLang="zh-CN" dirty="0"/>
              <a:t> key </a:t>
            </a:r>
            <a:r>
              <a:rPr lang="zh-CN" altLang="en-US" dirty="0"/>
              <a:t>和其值</a:t>
            </a:r>
            <a:endParaRPr lang="en-US" dirty="0"/>
          </a:p>
          <a:p>
            <a:r>
              <a:rPr lang="en-US" dirty="0" err="1"/>
              <a:t>查询</a:t>
            </a:r>
            <a:r>
              <a:rPr lang="zh-CN" altLang="en-US" dirty="0"/>
              <a:t> </a:t>
            </a:r>
            <a:r>
              <a:rPr lang="en-US" altLang="zh-CN" dirty="0"/>
              <a:t>search/query/lookup/find/get</a:t>
            </a:r>
            <a:r>
              <a:rPr lang="zh-CN" altLang="en-US" dirty="0"/>
              <a:t> </a:t>
            </a:r>
            <a:r>
              <a:rPr lang="en-US" altLang="zh-CN" dirty="0"/>
              <a:t>(key)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</a:p>
          <a:p>
            <a:pPr lvl="1"/>
            <a:r>
              <a:rPr lang="zh-CN" altLang="en-US" dirty="0"/>
              <a:t>获取键</a:t>
            </a:r>
            <a:r>
              <a:rPr lang="en-US" altLang="zh-CN" dirty="0"/>
              <a:t> key </a:t>
            </a:r>
            <a:r>
              <a:rPr lang="zh-CN" altLang="en-US" dirty="0"/>
              <a:t>的值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区间查询 </a:t>
            </a:r>
            <a:r>
              <a:rPr lang="en-US" altLang="zh-CN" dirty="0">
                <a:solidFill>
                  <a:srgbClr val="C00000"/>
                </a:solidFill>
              </a:rPr>
              <a:t>scan(key1,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key2)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获取键在</a:t>
            </a:r>
            <a:r>
              <a:rPr lang="en-US" altLang="zh-CN" dirty="0">
                <a:solidFill>
                  <a:srgbClr val="C00000"/>
                </a:solidFill>
              </a:rPr>
              <a:t> key1 ~ key2 </a:t>
            </a:r>
            <a:r>
              <a:rPr lang="zh-CN" altLang="en-US" dirty="0">
                <a:solidFill>
                  <a:srgbClr val="C00000"/>
                </a:solidFill>
              </a:rPr>
              <a:t>之间的所有键值对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pPr lvl="1"/>
            <a:endParaRPr lang="en-CN" altLang="zh-CN" dirty="0"/>
          </a:p>
          <a:p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98AA5F-023C-8B44-BABD-7D4B08AA8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7535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A28577-F863-7A4A-8EB4-5B2053D98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59" y="1430767"/>
            <a:ext cx="6614369" cy="542723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内存存储 </a:t>
            </a:r>
            <a:r>
              <a:rPr lang="en-US" altLang="zh-CN" dirty="0" err="1"/>
              <a:t>MemTable</a:t>
            </a:r>
            <a:endParaRPr lang="en-US" altLang="zh-CN" dirty="0"/>
          </a:p>
          <a:p>
            <a:pPr lvl="1"/>
            <a:r>
              <a:rPr lang="zh-CN" altLang="en-US" dirty="0"/>
              <a:t>常用的是跳表（</a:t>
            </a:r>
            <a:r>
              <a:rPr lang="en-US" dirty="0"/>
              <a:t>skip-list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新写入的数据均被保存在 </a:t>
            </a:r>
            <a:r>
              <a:rPr lang="en-US" altLang="zh-CN" dirty="0" err="1"/>
              <a:t>MemTable</a:t>
            </a:r>
            <a:r>
              <a:rPr lang="zh-CN" altLang="en-US" dirty="0"/>
              <a:t> 中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磁盘存储 </a:t>
            </a:r>
            <a:r>
              <a:rPr lang="en-US" altLang="zh-CN" dirty="0" err="1"/>
              <a:t>SSTable</a:t>
            </a:r>
            <a:endParaRPr lang="en-US" altLang="zh-CN" dirty="0"/>
          </a:p>
          <a:p>
            <a:pPr lvl="1"/>
            <a:r>
              <a:rPr lang="zh-CN" altLang="en-US" dirty="0"/>
              <a:t>分层保存持久化数据</a:t>
            </a:r>
            <a:endParaRPr lang="en-US" altLang="zh-CN" dirty="0"/>
          </a:p>
          <a:p>
            <a:pPr lvl="1"/>
            <a:r>
              <a:rPr lang="zh-CN" altLang="en-US" dirty="0"/>
              <a:t>每层有多个固定大小的</a:t>
            </a:r>
            <a:r>
              <a:rPr lang="zh-CN" altLang="en-US" b="1" dirty="0"/>
              <a:t>只读</a:t>
            </a:r>
            <a:r>
              <a:rPr lang="zh-CN" altLang="en-US" dirty="0"/>
              <a:t>文件（</a:t>
            </a:r>
            <a:r>
              <a:rPr lang="en-US" altLang="zh-CN" dirty="0" err="1"/>
              <a:t>SSTable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每个文件中保存的 </a:t>
            </a:r>
            <a:r>
              <a:rPr lang="en-US" dirty="0"/>
              <a:t>key</a:t>
            </a:r>
            <a:r>
              <a:rPr lang="zh-CN" altLang="en-US" dirty="0"/>
              <a:t> 是</a:t>
            </a:r>
            <a:r>
              <a:rPr lang="zh-CN" altLang="en-US" b="1" dirty="0"/>
              <a:t>有序</a:t>
            </a:r>
            <a:r>
              <a:rPr lang="zh-CN" altLang="en-US" dirty="0"/>
              <a:t>的</a:t>
            </a:r>
          </a:p>
          <a:p>
            <a:pPr lvl="1"/>
            <a:r>
              <a:rPr lang="zh-CN" altLang="en-US" dirty="0"/>
              <a:t>越下层文件数量越多，比例是预设的</a:t>
            </a:r>
            <a:endParaRPr lang="en-US" altLang="zh-CN" dirty="0"/>
          </a:p>
          <a:p>
            <a:pPr lvl="1"/>
            <a:r>
              <a:rPr lang="en-US" altLang="zh-CN" dirty="0"/>
              <a:t>Leveling</a:t>
            </a:r>
            <a:r>
              <a:rPr lang="zh-CN" altLang="en-US" dirty="0"/>
              <a:t>层中文件保存的 </a:t>
            </a:r>
            <a:r>
              <a:rPr lang="en-US" dirty="0"/>
              <a:t>key</a:t>
            </a:r>
            <a:r>
              <a:rPr lang="zh-CN" altLang="en-US" dirty="0"/>
              <a:t> 区间不相交</a:t>
            </a:r>
            <a:endParaRPr lang="en-US" altLang="zh-CN" dirty="0"/>
          </a:p>
          <a:p>
            <a:pPr lvl="1"/>
            <a:r>
              <a:rPr lang="en-US" altLang="zh-CN" dirty="0"/>
              <a:t>Tiering</a:t>
            </a:r>
            <a:r>
              <a:rPr lang="zh-CN" altLang="en-US" dirty="0"/>
              <a:t>层中文件保存的 </a:t>
            </a:r>
            <a:r>
              <a:rPr lang="en-US" dirty="0"/>
              <a:t>key</a:t>
            </a:r>
            <a:r>
              <a:rPr lang="zh-CN" altLang="en-US" dirty="0"/>
              <a:t> 区间可相交</a:t>
            </a:r>
            <a:endParaRPr lang="en-US" altLang="zh-CN" dirty="0"/>
          </a:p>
          <a:p>
            <a:pPr lvl="1"/>
            <a:r>
              <a:rPr lang="en-US" altLang="zh-CN" dirty="0"/>
              <a:t>Level0</a:t>
            </a:r>
            <a:r>
              <a:rPr lang="zh-CN" altLang="en-US" dirty="0"/>
              <a:t>为</a:t>
            </a:r>
            <a:r>
              <a:rPr lang="en-US" altLang="zh-CN" dirty="0"/>
              <a:t>Tiering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B7EC6E-2F93-0B4B-AB7E-62B3D2E1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EF3-FC2A-7943-840F-6B8847F8E324}" type="slidenum">
              <a:rPr lang="en-CN" smtClean="0"/>
              <a:t>4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DE6460-1F15-C14F-95B3-6957EBDA4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LSM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r>
              <a:rPr lang="zh-CN" altLang="en-US" dirty="0"/>
              <a:t> 基本结构</a:t>
            </a:r>
            <a:endParaRPr lang="en-C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F025963-7EFF-1541-804A-660283840DF8}"/>
              </a:ext>
            </a:extLst>
          </p:cNvPr>
          <p:cNvGrpSpPr/>
          <p:nvPr/>
        </p:nvGrpSpPr>
        <p:grpSpPr>
          <a:xfrm>
            <a:off x="7037307" y="1756496"/>
            <a:ext cx="8341238" cy="4918314"/>
            <a:chOff x="7037307" y="1756496"/>
            <a:chExt cx="8341238" cy="491831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8D665AB-20D9-7942-914A-3E51017AC72E}"/>
                </a:ext>
              </a:extLst>
            </p:cNvPr>
            <p:cNvGrpSpPr/>
            <p:nvPr/>
          </p:nvGrpSpPr>
          <p:grpSpPr>
            <a:xfrm>
              <a:off x="7037307" y="1756496"/>
              <a:ext cx="8341238" cy="4918314"/>
              <a:chOff x="7037307" y="1756496"/>
              <a:chExt cx="8341238" cy="4918314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B667859-8833-1247-8627-BD440C855EE0}"/>
                  </a:ext>
                </a:extLst>
              </p:cNvPr>
              <p:cNvSpPr/>
              <p:nvPr/>
            </p:nvSpPr>
            <p:spPr>
              <a:xfrm>
                <a:off x="7037307" y="3915920"/>
                <a:ext cx="2534370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B8BF60D-ED72-A947-92D3-1749CA227C7F}"/>
                  </a:ext>
                </a:extLst>
              </p:cNvPr>
              <p:cNvSpPr/>
              <p:nvPr/>
            </p:nvSpPr>
            <p:spPr>
              <a:xfrm>
                <a:off x="7037307" y="4644375"/>
                <a:ext cx="4067937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0E4A96E-3D81-7649-9B33-1789D245F3A5}"/>
                  </a:ext>
                </a:extLst>
              </p:cNvPr>
              <p:cNvSpPr/>
              <p:nvPr/>
            </p:nvSpPr>
            <p:spPr>
              <a:xfrm>
                <a:off x="7037307" y="5372830"/>
                <a:ext cx="6229806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05BFA71-E0E6-704A-8F60-C2B033EB5818}"/>
                  </a:ext>
                </a:extLst>
              </p:cNvPr>
              <p:cNvSpPr/>
              <p:nvPr/>
            </p:nvSpPr>
            <p:spPr>
              <a:xfrm>
                <a:off x="7037307" y="6101285"/>
                <a:ext cx="8341238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8C72CBCF-C3C7-1240-8AB2-5F2C609AE19A}"/>
                  </a:ext>
                </a:extLst>
              </p:cNvPr>
              <p:cNvSpPr/>
              <p:nvPr/>
            </p:nvSpPr>
            <p:spPr>
              <a:xfrm>
                <a:off x="7528525" y="1756496"/>
                <a:ext cx="2712748" cy="1325563"/>
              </a:xfrm>
              <a:prstGeom prst="roundRect">
                <a:avLst>
                  <a:gd name="adj" fmla="val 489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zh-CN" sz="2000" dirty="0" err="1">
                    <a:solidFill>
                      <a:schemeClr val="tx1"/>
                    </a:solidFill>
                  </a:rPr>
                  <a:t>M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emTable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9B6EF65-A463-784B-B473-81F1AD14B4C1}"/>
                  </a:ext>
                </a:extLst>
              </p:cNvPr>
              <p:cNvGrpSpPr/>
              <p:nvPr/>
            </p:nvGrpSpPr>
            <p:grpSpPr>
              <a:xfrm>
                <a:off x="7874303" y="2187308"/>
                <a:ext cx="2021193" cy="738554"/>
                <a:chOff x="8049944" y="-738554"/>
                <a:chExt cx="2978153" cy="1088232"/>
              </a:xfrm>
              <a:solidFill>
                <a:schemeClr val="accent5">
                  <a:lumMod val="20000"/>
                  <a:lumOff val="80000"/>
                  <a:alpha val="46000"/>
                </a:schemeClr>
              </a:solidFill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E1DF2648-D455-6F42-BC3B-0DF32B4CDFBB}"/>
                    </a:ext>
                  </a:extLst>
                </p:cNvPr>
                <p:cNvSpPr/>
                <p:nvPr/>
              </p:nvSpPr>
              <p:spPr>
                <a:xfrm>
                  <a:off x="8049944" y="-469016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B26CE7F1-DF2C-0A47-8681-88BA48112072}"/>
                    </a:ext>
                  </a:extLst>
                </p:cNvPr>
                <p:cNvSpPr/>
                <p:nvPr/>
              </p:nvSpPr>
              <p:spPr>
                <a:xfrm>
                  <a:off x="8049944" y="-738554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06605D05-3ED2-AF48-9DC9-A647DE694115}"/>
                    </a:ext>
                  </a:extLst>
                </p:cNvPr>
                <p:cNvSpPr/>
                <p:nvPr/>
              </p:nvSpPr>
              <p:spPr>
                <a:xfrm>
                  <a:off x="8685184" y="69390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61CF319F-F8A5-8B4A-AB10-9EA293948130}"/>
                    </a:ext>
                  </a:extLst>
                </p:cNvPr>
                <p:cNvSpPr/>
                <p:nvPr/>
              </p:nvSpPr>
              <p:spPr>
                <a:xfrm>
                  <a:off x="8685184" y="-200148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4D58F22A-7FEF-6342-BA62-62A631EB63FB}"/>
                    </a:ext>
                  </a:extLst>
                </p:cNvPr>
                <p:cNvSpPr/>
                <p:nvPr/>
              </p:nvSpPr>
              <p:spPr>
                <a:xfrm>
                  <a:off x="8049944" y="-200148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672D765-7AAC-C24C-A88D-5A2FBDE4F494}"/>
                    </a:ext>
                  </a:extLst>
                </p:cNvPr>
                <p:cNvSpPr/>
                <p:nvPr/>
              </p:nvSpPr>
              <p:spPr>
                <a:xfrm>
                  <a:off x="8049944" y="69390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D5895F54-9B2A-A14F-ABAA-D1D9B534EAD0}"/>
                    </a:ext>
                  </a:extLst>
                </p:cNvPr>
                <p:cNvSpPr/>
                <p:nvPr/>
              </p:nvSpPr>
              <p:spPr>
                <a:xfrm>
                  <a:off x="9331441" y="-462949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39BF172-8B02-6B48-9B12-6E494D6CDC93}"/>
                    </a:ext>
                  </a:extLst>
                </p:cNvPr>
                <p:cNvSpPr/>
                <p:nvPr/>
              </p:nvSpPr>
              <p:spPr>
                <a:xfrm>
                  <a:off x="10641235" y="-732487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3B37AD11-B239-E746-821F-C025CF2E0A5E}"/>
                    </a:ext>
                  </a:extLst>
                </p:cNvPr>
                <p:cNvSpPr/>
                <p:nvPr/>
              </p:nvSpPr>
              <p:spPr>
                <a:xfrm>
                  <a:off x="10641235" y="-458266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8663BB09-7F90-E849-86F1-5821D438D7F1}"/>
                    </a:ext>
                  </a:extLst>
                </p:cNvPr>
                <p:cNvSpPr/>
                <p:nvPr/>
              </p:nvSpPr>
              <p:spPr>
                <a:xfrm>
                  <a:off x="10641235" y="80475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6F654C1E-7F87-4643-8185-5DD2D3655DC1}"/>
                    </a:ext>
                  </a:extLst>
                </p:cNvPr>
                <p:cNvSpPr/>
                <p:nvPr/>
              </p:nvSpPr>
              <p:spPr>
                <a:xfrm>
                  <a:off x="10641235" y="-189063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A2D9713A-863C-B54A-A146-006611924C3B}"/>
                    </a:ext>
                  </a:extLst>
                </p:cNvPr>
                <p:cNvSpPr/>
                <p:nvPr/>
              </p:nvSpPr>
              <p:spPr>
                <a:xfrm>
                  <a:off x="9331441" y="-194081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18DDC279-AE6F-734E-A10C-144899279BD7}"/>
                    </a:ext>
                  </a:extLst>
                </p:cNvPr>
                <p:cNvSpPr/>
                <p:nvPr/>
              </p:nvSpPr>
              <p:spPr>
                <a:xfrm>
                  <a:off x="9331441" y="75457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47B9FF58-532A-0844-B183-3ED9C6B25358}"/>
                    </a:ext>
                  </a:extLst>
                </p:cNvPr>
                <p:cNvSpPr/>
                <p:nvPr/>
              </p:nvSpPr>
              <p:spPr>
                <a:xfrm>
                  <a:off x="10023046" y="80475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8E6284E2-B566-C245-9E4A-AFFC7CABAD0F}"/>
                    </a:ext>
                  </a:extLst>
                </p:cNvPr>
                <p:cNvCxnSpPr>
                  <a:stCxn id="46" idx="3"/>
                  <a:endCxn id="43" idx="1"/>
                </p:cNvCxnSpPr>
                <p:nvPr/>
              </p:nvCxnSpPr>
              <p:spPr>
                <a:xfrm>
                  <a:off x="8436806" y="203992"/>
                  <a:ext cx="248378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31EC64D7-8000-DC4B-B69D-4C9EABBC504A}"/>
                    </a:ext>
                  </a:extLst>
                </p:cNvPr>
                <p:cNvCxnSpPr>
                  <a:cxnSpLocks/>
                  <a:stCxn id="41" idx="3"/>
                  <a:endCxn id="47" idx="1"/>
                </p:cNvCxnSpPr>
                <p:nvPr/>
              </p:nvCxnSpPr>
              <p:spPr>
                <a:xfrm>
                  <a:off x="8436806" y="-334414"/>
                  <a:ext cx="89463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1F10E6E3-ECE2-1847-A16B-C5924A9E6BF6}"/>
                    </a:ext>
                  </a:extLst>
                </p:cNvPr>
                <p:cNvCxnSpPr>
                  <a:cxnSpLocks/>
                  <a:stCxn id="47" idx="3"/>
                  <a:endCxn id="49" idx="1"/>
                </p:cNvCxnSpPr>
                <p:nvPr/>
              </p:nvCxnSpPr>
              <p:spPr>
                <a:xfrm>
                  <a:off x="9718303" y="-328347"/>
                  <a:ext cx="922932" cy="4683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D45ACCBE-79F8-2543-9513-131D22CFC326}"/>
                    </a:ext>
                  </a:extLst>
                </p:cNvPr>
                <p:cNvCxnSpPr>
                  <a:cxnSpLocks/>
                  <a:stCxn id="45" idx="3"/>
                  <a:endCxn id="44" idx="1"/>
                </p:cNvCxnSpPr>
                <p:nvPr/>
              </p:nvCxnSpPr>
              <p:spPr>
                <a:xfrm>
                  <a:off x="8436806" y="-65546"/>
                  <a:ext cx="248378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75A0AC17-8BF1-8A4A-80DA-95C137336FEB}"/>
                    </a:ext>
                  </a:extLst>
                </p:cNvPr>
                <p:cNvCxnSpPr>
                  <a:cxnSpLocks/>
                  <a:stCxn id="42" idx="3"/>
                  <a:endCxn id="48" idx="1"/>
                </p:cNvCxnSpPr>
                <p:nvPr/>
              </p:nvCxnSpPr>
              <p:spPr>
                <a:xfrm>
                  <a:off x="8436806" y="-603952"/>
                  <a:ext cx="2204429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29F80CDD-AFE4-2A4C-A38B-3CB9E09564E9}"/>
                    </a:ext>
                  </a:extLst>
                </p:cNvPr>
                <p:cNvCxnSpPr>
                  <a:cxnSpLocks/>
                  <a:stCxn id="43" idx="3"/>
                  <a:endCxn id="53" idx="1"/>
                </p:cNvCxnSpPr>
                <p:nvPr/>
              </p:nvCxnSpPr>
              <p:spPr>
                <a:xfrm>
                  <a:off x="9072046" y="203992"/>
                  <a:ext cx="25939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83012FDE-1097-9049-A9BB-8775C8B2C653}"/>
                    </a:ext>
                  </a:extLst>
                </p:cNvPr>
                <p:cNvCxnSpPr>
                  <a:cxnSpLocks/>
                  <a:stCxn id="44" idx="3"/>
                  <a:endCxn id="52" idx="1"/>
                </p:cNvCxnSpPr>
                <p:nvPr/>
              </p:nvCxnSpPr>
              <p:spPr>
                <a:xfrm>
                  <a:off x="9072046" y="-65546"/>
                  <a:ext cx="25939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D0AC11D2-883B-574D-8DA8-0B2F4C7B5739}"/>
                    </a:ext>
                  </a:extLst>
                </p:cNvPr>
                <p:cNvCxnSpPr>
                  <a:cxnSpLocks/>
                  <a:stCxn id="52" idx="3"/>
                  <a:endCxn id="51" idx="1"/>
                </p:cNvCxnSpPr>
                <p:nvPr/>
              </p:nvCxnSpPr>
              <p:spPr>
                <a:xfrm>
                  <a:off x="9718303" y="-59479"/>
                  <a:ext cx="922932" cy="5018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4895D113-D5DB-B043-A46D-B63744ECEF25}"/>
                    </a:ext>
                  </a:extLst>
                </p:cNvPr>
                <p:cNvCxnSpPr>
                  <a:cxnSpLocks/>
                  <a:stCxn id="53" idx="3"/>
                  <a:endCxn id="54" idx="1"/>
                </p:cNvCxnSpPr>
                <p:nvPr/>
              </p:nvCxnSpPr>
              <p:spPr>
                <a:xfrm>
                  <a:off x="9718303" y="210059"/>
                  <a:ext cx="304743" cy="5018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CC8184FB-5F20-E04F-941F-8568D490363A}"/>
                    </a:ext>
                  </a:extLst>
                </p:cNvPr>
                <p:cNvCxnSpPr>
                  <a:cxnSpLocks/>
                  <a:stCxn id="54" idx="3"/>
                  <a:endCxn id="50" idx="1"/>
                </p:cNvCxnSpPr>
                <p:nvPr/>
              </p:nvCxnSpPr>
              <p:spPr>
                <a:xfrm>
                  <a:off x="10409908" y="215077"/>
                  <a:ext cx="231327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DEBD440-FFC1-3944-AE3D-04CF6C44D0D5}"/>
                  </a:ext>
                </a:extLst>
              </p:cNvPr>
              <p:cNvSpPr/>
              <p:nvPr/>
            </p:nvSpPr>
            <p:spPr>
              <a:xfrm>
                <a:off x="7869732" y="3993287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266E86C-35A9-3348-947B-39C64388E69E}"/>
                  </a:ext>
                </a:extLst>
              </p:cNvPr>
              <p:cNvSpPr/>
              <p:nvPr/>
            </p:nvSpPr>
            <p:spPr>
              <a:xfrm>
                <a:off x="7849430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A93E7CF-7B9A-854F-BBB0-8509CB82B3E8}"/>
                  </a:ext>
                </a:extLst>
              </p:cNvPr>
              <p:cNvSpPr/>
              <p:nvPr/>
            </p:nvSpPr>
            <p:spPr>
              <a:xfrm>
                <a:off x="7849430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72EB075-D95B-9044-AF88-FF530D5C136D}"/>
                  </a:ext>
                </a:extLst>
              </p:cNvPr>
              <p:cNvSpPr/>
              <p:nvPr/>
            </p:nvSpPr>
            <p:spPr>
              <a:xfrm>
                <a:off x="8563642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6181C2C-B468-CE46-B230-B15CD313D51F}"/>
                  </a:ext>
                </a:extLst>
              </p:cNvPr>
              <p:cNvSpPr/>
              <p:nvPr/>
            </p:nvSpPr>
            <p:spPr>
              <a:xfrm>
                <a:off x="933068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BD5F5E4-CB85-614C-8032-8E080C0D3C8B}"/>
                  </a:ext>
                </a:extLst>
              </p:cNvPr>
              <p:cNvSpPr/>
              <p:nvPr/>
            </p:nvSpPr>
            <p:spPr>
              <a:xfrm>
                <a:off x="10097733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69717A9-E7D0-744A-9BAF-B3D144DC7B03}"/>
                  </a:ext>
                </a:extLst>
              </p:cNvPr>
              <p:cNvSpPr/>
              <p:nvPr/>
            </p:nvSpPr>
            <p:spPr>
              <a:xfrm>
                <a:off x="8583944" y="3993287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9BB7A49-0F72-A242-8B1E-EC5740243337}"/>
                  </a:ext>
                </a:extLst>
              </p:cNvPr>
              <p:cNvSpPr/>
              <p:nvPr/>
            </p:nvSpPr>
            <p:spPr>
              <a:xfrm>
                <a:off x="8563642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2DC748C-2F9E-DC4D-A353-8C98CA70C7B0}"/>
                  </a:ext>
                </a:extLst>
              </p:cNvPr>
              <p:cNvSpPr/>
              <p:nvPr/>
            </p:nvSpPr>
            <p:spPr>
              <a:xfrm>
                <a:off x="9330688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6D769C3-1075-DA4B-8238-849D51B32B06}"/>
                  </a:ext>
                </a:extLst>
              </p:cNvPr>
              <p:cNvSpPr/>
              <p:nvPr/>
            </p:nvSpPr>
            <p:spPr>
              <a:xfrm>
                <a:off x="10097733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9DE438A-513B-5847-AA09-B0EC7FA10A5A}"/>
                  </a:ext>
                </a:extLst>
              </p:cNvPr>
              <p:cNvSpPr/>
              <p:nvPr/>
            </p:nvSpPr>
            <p:spPr>
              <a:xfrm>
                <a:off x="1086467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D15A180-BBB7-4649-BB67-037058CABD67}"/>
                  </a:ext>
                </a:extLst>
              </p:cNvPr>
              <p:cNvSpPr/>
              <p:nvPr/>
            </p:nvSpPr>
            <p:spPr>
              <a:xfrm>
                <a:off x="11631623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7D759B6-35CA-944B-BDD8-2388E2E575C4}"/>
                  </a:ext>
                </a:extLst>
              </p:cNvPr>
              <p:cNvSpPr/>
              <p:nvPr/>
            </p:nvSpPr>
            <p:spPr>
              <a:xfrm>
                <a:off x="1239866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4AF8CA7-45A4-9646-BF07-2AD991DB07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2180" y="3612995"/>
                <a:ext cx="510194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4345630-905A-694A-93CC-A2076ADEA33C}"/>
                  </a:ext>
                </a:extLst>
              </p:cNvPr>
              <p:cNvSpPr txBox="1"/>
              <p:nvPr/>
            </p:nvSpPr>
            <p:spPr>
              <a:xfrm>
                <a:off x="11173522" y="2631688"/>
                <a:ext cx="9813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DRAM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447767E-A1DF-D847-AA70-B2F3EA02A783}"/>
                  </a:ext>
                </a:extLst>
              </p:cNvPr>
              <p:cNvSpPr txBox="1"/>
              <p:nvPr/>
            </p:nvSpPr>
            <p:spPr>
              <a:xfrm>
                <a:off x="11240429" y="3992137"/>
                <a:ext cx="752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DISK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A5DDE26-9461-074C-B946-A31C07A0FADC}"/>
                  </a:ext>
                </a:extLst>
              </p:cNvPr>
              <p:cNvSpPr/>
              <p:nvPr/>
            </p:nvSpPr>
            <p:spPr>
              <a:xfrm>
                <a:off x="7849430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1BE0911-972D-3846-91C6-95ADEDAEB13D}"/>
                  </a:ext>
                </a:extLst>
              </p:cNvPr>
              <p:cNvSpPr/>
              <p:nvPr/>
            </p:nvSpPr>
            <p:spPr>
              <a:xfrm>
                <a:off x="8563642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5D73921-74D1-0843-B91C-925496975FFB}"/>
                  </a:ext>
                </a:extLst>
              </p:cNvPr>
              <p:cNvSpPr/>
              <p:nvPr/>
            </p:nvSpPr>
            <p:spPr>
              <a:xfrm>
                <a:off x="933068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CDF6326-1881-FD44-8671-3A6C45DDD2A5}"/>
                  </a:ext>
                </a:extLst>
              </p:cNvPr>
              <p:cNvSpPr/>
              <p:nvPr/>
            </p:nvSpPr>
            <p:spPr>
              <a:xfrm>
                <a:off x="10097733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9608D60-0621-1348-ADD5-088EBE127275}"/>
                  </a:ext>
                </a:extLst>
              </p:cNvPr>
              <p:cNvSpPr/>
              <p:nvPr/>
            </p:nvSpPr>
            <p:spPr>
              <a:xfrm>
                <a:off x="1086467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C7921EC-4B82-C84A-864D-4BDD8B506148}"/>
                  </a:ext>
                </a:extLst>
              </p:cNvPr>
              <p:cNvSpPr/>
              <p:nvPr/>
            </p:nvSpPr>
            <p:spPr>
              <a:xfrm>
                <a:off x="11631623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585FCFF-08D4-F248-97CF-C54973CC2A81}"/>
                  </a:ext>
                </a:extLst>
              </p:cNvPr>
              <p:cNvSpPr/>
              <p:nvPr/>
            </p:nvSpPr>
            <p:spPr>
              <a:xfrm>
                <a:off x="1239866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AE91DF3-1F11-8B49-A970-848C848076CA}"/>
                  </a:ext>
                </a:extLst>
              </p:cNvPr>
              <p:cNvSpPr/>
              <p:nvPr/>
            </p:nvSpPr>
            <p:spPr>
              <a:xfrm>
                <a:off x="13104816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425EE0B-BEB2-144A-85E8-CFCA6BFEB782}"/>
                  </a:ext>
                </a:extLst>
              </p:cNvPr>
              <p:cNvSpPr/>
              <p:nvPr/>
            </p:nvSpPr>
            <p:spPr>
              <a:xfrm>
                <a:off x="13871761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0AEF25C-1624-C64A-B37A-EAC0F8A82CF2}"/>
                  </a:ext>
                </a:extLst>
              </p:cNvPr>
              <p:cNvSpPr/>
              <p:nvPr/>
            </p:nvSpPr>
            <p:spPr>
              <a:xfrm>
                <a:off x="14638806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9C1DA0-C5B5-334A-B2DC-4E01981A73A7}"/>
                </a:ext>
              </a:extLst>
            </p:cNvPr>
            <p:cNvSpPr txBox="1"/>
            <p:nvPr/>
          </p:nvSpPr>
          <p:spPr>
            <a:xfrm>
              <a:off x="9764219" y="3731254"/>
              <a:ext cx="889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SSTable</a:t>
              </a:r>
              <a:endParaRPr lang="en-CN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3552BC0-9F09-0245-A0EF-F918160D8612}"/>
                </a:ext>
              </a:extLst>
            </p:cNvPr>
            <p:cNvCxnSpPr>
              <a:stCxn id="7" idx="1"/>
              <a:endCxn id="21" idx="3"/>
            </p:cNvCxnSpPr>
            <p:nvPr/>
          </p:nvCxnSpPr>
          <p:spPr>
            <a:xfrm flipH="1">
              <a:off x="9091577" y="3915920"/>
              <a:ext cx="672642" cy="29070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7ED5466C-707C-BB4D-8F89-4B893E3A711F}"/>
              </a:ext>
            </a:extLst>
          </p:cNvPr>
          <p:cNvSpPr txBox="1"/>
          <p:nvPr/>
        </p:nvSpPr>
        <p:spPr>
          <a:xfrm>
            <a:off x="175364" y="6501008"/>
            <a:ext cx="2861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SSTable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CN" dirty="0"/>
              <a:t>Sorted</a:t>
            </a:r>
            <a:r>
              <a:rPr lang="zh-CN" altLang="en-US" dirty="0"/>
              <a:t> </a:t>
            </a:r>
            <a:r>
              <a:rPr lang="en-US" altLang="zh-CN" dirty="0"/>
              <a:t>Strings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910139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7FDB32B-0052-7B4F-A2C2-6DECAF17BA1D}"/>
              </a:ext>
            </a:extLst>
          </p:cNvPr>
          <p:cNvSpPr/>
          <p:nvPr/>
        </p:nvSpPr>
        <p:spPr>
          <a:xfrm>
            <a:off x="4561697" y="3630803"/>
            <a:ext cx="171611" cy="171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A17A48A-4521-104B-B67A-657D4A7BF926}"/>
              </a:ext>
            </a:extLst>
          </p:cNvPr>
          <p:cNvSpPr/>
          <p:nvPr/>
        </p:nvSpPr>
        <p:spPr>
          <a:xfrm>
            <a:off x="1924278" y="3253721"/>
            <a:ext cx="171611" cy="171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ABCCF0-BA75-1C47-99B9-7B3FE5BFCD70}"/>
              </a:ext>
            </a:extLst>
          </p:cNvPr>
          <p:cNvSpPr/>
          <p:nvPr/>
        </p:nvSpPr>
        <p:spPr>
          <a:xfrm>
            <a:off x="2493930" y="3196752"/>
            <a:ext cx="689658" cy="50334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Key1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04F276-5E8D-7149-A2FB-7D3EAFF3B776}"/>
              </a:ext>
            </a:extLst>
          </p:cNvPr>
          <p:cNvSpPr/>
          <p:nvPr/>
        </p:nvSpPr>
        <p:spPr>
          <a:xfrm>
            <a:off x="3866608" y="3196752"/>
            <a:ext cx="689658" cy="50482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Key2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2DBDD6-FB16-A745-961B-F6084D149DEB}"/>
              </a:ext>
            </a:extLst>
          </p:cNvPr>
          <p:cNvSpPr/>
          <p:nvPr/>
        </p:nvSpPr>
        <p:spPr>
          <a:xfrm>
            <a:off x="7322185" y="3196752"/>
            <a:ext cx="1041722" cy="504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Value1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3396EC-B5B9-FF40-84D1-EED65C0CE531}"/>
              </a:ext>
            </a:extLst>
          </p:cNvPr>
          <p:cNvSpPr/>
          <p:nvPr/>
        </p:nvSpPr>
        <p:spPr>
          <a:xfrm>
            <a:off x="6630478" y="3196752"/>
            <a:ext cx="689658" cy="504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0CEB7B-28B9-FB4A-BCFA-4B1F045A8E7F}"/>
              </a:ext>
            </a:extLst>
          </p:cNvPr>
          <p:cNvSpPr/>
          <p:nvPr/>
        </p:nvSpPr>
        <p:spPr>
          <a:xfrm>
            <a:off x="5244718" y="3196752"/>
            <a:ext cx="689658" cy="5048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Key3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1526F1-973C-F24D-95C1-748AEA0D597E}"/>
              </a:ext>
            </a:extLst>
          </p:cNvPr>
          <p:cNvSpPr/>
          <p:nvPr/>
        </p:nvSpPr>
        <p:spPr>
          <a:xfrm>
            <a:off x="3177854" y="3196752"/>
            <a:ext cx="689658" cy="504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Offset1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AFAC19-2BC9-A94E-BE0D-E59FE6B52318}"/>
              </a:ext>
            </a:extLst>
          </p:cNvPr>
          <p:cNvSpPr/>
          <p:nvPr/>
        </p:nvSpPr>
        <p:spPr>
          <a:xfrm>
            <a:off x="4555361" y="3196752"/>
            <a:ext cx="689658" cy="504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Offset2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8E7457-B931-F548-A93E-E5310E19DD3E}"/>
              </a:ext>
            </a:extLst>
          </p:cNvPr>
          <p:cNvSpPr/>
          <p:nvPr/>
        </p:nvSpPr>
        <p:spPr>
          <a:xfrm>
            <a:off x="10388620" y="3196752"/>
            <a:ext cx="689658" cy="5001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endParaRPr lang="en-CN" dirty="0">
              <a:solidFill>
                <a:schemeClr val="tx1"/>
              </a:solidFill>
            </a:endParaRP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C5D4050C-6D17-9043-912E-3A14E64C08E5}"/>
              </a:ext>
            </a:extLst>
          </p:cNvPr>
          <p:cNvCxnSpPr>
            <a:cxnSpLocks/>
            <a:stCxn id="14" idx="2"/>
          </p:cNvCxnSpPr>
          <p:nvPr/>
        </p:nvCxnSpPr>
        <p:spPr>
          <a:xfrm rot="16200000" flipH="1">
            <a:off x="6632048" y="1969717"/>
            <a:ext cx="12700" cy="3463717"/>
          </a:xfrm>
          <a:prstGeom prst="bentConnector4">
            <a:avLst>
              <a:gd name="adj1" fmla="val 1517142"/>
              <a:gd name="adj2" fmla="val 100045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25C2D36C-3219-8541-8510-27F7F6BD528E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H="1">
            <a:off x="5418234" y="1301200"/>
            <a:ext cx="6351" cy="3797455"/>
          </a:xfrm>
          <a:prstGeom prst="bentConnector4">
            <a:avLst>
              <a:gd name="adj1" fmla="val -3599433"/>
              <a:gd name="adj2" fmla="val 100023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ight Brace 46">
            <a:extLst>
              <a:ext uri="{FF2B5EF4-FFF2-40B4-BE49-F238E27FC236}">
                <a16:creationId xmlns:a16="http://schemas.microsoft.com/office/drawing/2014/main" id="{BA4CFA56-AF1E-1042-8078-439F945FC9A2}"/>
              </a:ext>
            </a:extLst>
          </p:cNvPr>
          <p:cNvSpPr/>
          <p:nvPr/>
        </p:nvSpPr>
        <p:spPr>
          <a:xfrm rot="5400000">
            <a:off x="4741190" y="1746433"/>
            <a:ext cx="327344" cy="4830549"/>
          </a:xfrm>
          <a:prstGeom prst="rightBrace">
            <a:avLst>
              <a:gd name="adj1" fmla="val 8333"/>
              <a:gd name="adj2" fmla="val 50685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F54E5B2-0C1E-5347-A44F-C179BBD10AB4}"/>
              </a:ext>
            </a:extLst>
          </p:cNvPr>
          <p:cNvSpPr txBox="1"/>
          <p:nvPr/>
        </p:nvSpPr>
        <p:spPr>
          <a:xfrm>
            <a:off x="8670890" y="439871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数据区</a:t>
            </a:r>
            <a:endParaRPr lang="en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B8891B09-55B3-D546-B4B3-1D4C61EABFF4}"/>
              </a:ext>
            </a:extLst>
          </p:cNvPr>
          <p:cNvSpPr/>
          <p:nvPr/>
        </p:nvSpPr>
        <p:spPr>
          <a:xfrm rot="5400000">
            <a:off x="9035535" y="2289665"/>
            <a:ext cx="327344" cy="3758142"/>
          </a:xfrm>
          <a:prstGeom prst="rightBrace">
            <a:avLst>
              <a:gd name="adj1" fmla="val 8333"/>
              <a:gd name="adj2" fmla="val 50685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FD2D1F-0F29-2646-B4BA-3998153F6EDC}"/>
              </a:ext>
            </a:extLst>
          </p:cNvPr>
          <p:cNvSpPr txBox="1"/>
          <p:nvPr/>
        </p:nvSpPr>
        <p:spPr>
          <a:xfrm>
            <a:off x="4367680" y="446276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索引区</a:t>
            </a:r>
            <a:endParaRPr lang="en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Title 3">
            <a:extLst>
              <a:ext uri="{FF2B5EF4-FFF2-40B4-BE49-F238E27FC236}">
                <a16:creationId xmlns:a16="http://schemas.microsoft.com/office/drawing/2014/main" id="{302655EC-6E75-3E4F-8014-5A18ABAD9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86061"/>
            <a:ext cx="11521440" cy="1079258"/>
          </a:xfrm>
        </p:spPr>
        <p:txBody>
          <a:bodyPr/>
          <a:lstStyle/>
          <a:p>
            <a:r>
              <a:rPr lang="en-US" altLang="zh-CN" dirty="0" err="1"/>
              <a:t>SSTable</a:t>
            </a:r>
            <a:r>
              <a:rPr lang="zh-CN" altLang="en-US" dirty="0"/>
              <a:t> 存储格式</a:t>
            </a:r>
            <a:endParaRPr lang="en-C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3EFAB1-1A03-5E44-BDAA-92C008AD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EF3-FC2A-7943-840F-6B8847F8E324}" type="slidenum">
              <a:rPr lang="en-CN" smtClean="0"/>
              <a:t>5</a:t>
            </a:fld>
            <a:endParaRPr lang="en-C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228A72D-F168-7346-AD21-E0A855632B74}"/>
              </a:ext>
            </a:extLst>
          </p:cNvPr>
          <p:cNvSpPr/>
          <p:nvPr/>
        </p:nvSpPr>
        <p:spPr>
          <a:xfrm>
            <a:off x="737486" y="3196752"/>
            <a:ext cx="878900" cy="504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Header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39F3BE1-68D3-C94D-8879-DB49632C0707}"/>
              </a:ext>
            </a:extLst>
          </p:cNvPr>
          <p:cNvSpPr/>
          <p:nvPr/>
        </p:nvSpPr>
        <p:spPr>
          <a:xfrm>
            <a:off x="1615934" y="3196752"/>
            <a:ext cx="878900" cy="504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BF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E359C79-4C1B-494B-BF9B-AAAC8D11D934}"/>
              </a:ext>
            </a:extLst>
          </p:cNvPr>
          <p:cNvSpPr/>
          <p:nvPr/>
        </p:nvSpPr>
        <p:spPr>
          <a:xfrm>
            <a:off x="8365956" y="3196752"/>
            <a:ext cx="1158568" cy="504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Value2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D80BF0-94B9-E144-BA17-5FDF7A1ECF8A}"/>
              </a:ext>
            </a:extLst>
          </p:cNvPr>
          <p:cNvSpPr/>
          <p:nvPr/>
        </p:nvSpPr>
        <p:spPr>
          <a:xfrm>
            <a:off x="5934074" y="3196752"/>
            <a:ext cx="689658" cy="504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Offset3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BB74536-1FD2-3A4E-B42D-109A1337E685}"/>
              </a:ext>
            </a:extLst>
          </p:cNvPr>
          <p:cNvSpPr/>
          <p:nvPr/>
        </p:nvSpPr>
        <p:spPr>
          <a:xfrm>
            <a:off x="9524524" y="3196752"/>
            <a:ext cx="864096" cy="504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Value3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98A77C6-3188-9243-BFF4-43D1B6EB9C21}"/>
              </a:ext>
            </a:extLst>
          </p:cNvPr>
          <p:cNvSpPr/>
          <p:nvPr/>
        </p:nvSpPr>
        <p:spPr>
          <a:xfrm>
            <a:off x="2489587" y="3192064"/>
            <a:ext cx="4830549" cy="5048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69" name="Right Brace 68">
            <a:extLst>
              <a:ext uri="{FF2B5EF4-FFF2-40B4-BE49-F238E27FC236}">
                <a16:creationId xmlns:a16="http://schemas.microsoft.com/office/drawing/2014/main" id="{D63CCCB7-9D6D-9C43-99C1-0DA34CE044B0}"/>
              </a:ext>
            </a:extLst>
          </p:cNvPr>
          <p:cNvSpPr/>
          <p:nvPr/>
        </p:nvSpPr>
        <p:spPr>
          <a:xfrm rot="5400000">
            <a:off x="5744210" y="383497"/>
            <a:ext cx="327346" cy="10340793"/>
          </a:xfrm>
          <a:prstGeom prst="rightBrace">
            <a:avLst>
              <a:gd name="adj1" fmla="val 8333"/>
              <a:gd name="adj2" fmla="val 50317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BE8B567-4E60-804C-B192-B6C5F52601F5}"/>
              </a:ext>
            </a:extLst>
          </p:cNvPr>
          <p:cNvSpPr txBox="1"/>
          <p:nvPr/>
        </p:nvSpPr>
        <p:spPr>
          <a:xfrm>
            <a:off x="3704758" y="5857463"/>
            <a:ext cx="508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整个文件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，不超过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MB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（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1024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1024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字节）</a:t>
            </a: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C5B7928-1964-7A4C-8794-305CACC8C036}"/>
              </a:ext>
            </a:extLst>
          </p:cNvPr>
          <p:cNvSpPr txBox="1"/>
          <p:nvPr/>
        </p:nvSpPr>
        <p:spPr>
          <a:xfrm>
            <a:off x="823512" y="1554659"/>
            <a:ext cx="8003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32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字节的</a:t>
            </a:r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头部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，包括：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SSTable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的时间戳，键值对的数量，键最小值和最大值</a:t>
            </a: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C31DA16-2F73-3342-9282-50C07517C415}"/>
              </a:ext>
            </a:extLst>
          </p:cNvPr>
          <p:cNvSpPr txBox="1"/>
          <p:nvPr/>
        </p:nvSpPr>
        <p:spPr>
          <a:xfrm>
            <a:off x="357172" y="4679896"/>
            <a:ext cx="302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10240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字节的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Bloom Filter</a:t>
            </a: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5918D96-344B-A74A-868D-E05C2A891E45}"/>
              </a:ext>
            </a:extLst>
          </p:cNvPr>
          <p:cNvCxnSpPr>
            <a:cxnSpLocks/>
            <a:stCxn id="72" idx="0"/>
            <a:endCxn id="55" idx="2"/>
          </p:cNvCxnSpPr>
          <p:nvPr/>
        </p:nvCxnSpPr>
        <p:spPr>
          <a:xfrm flipV="1">
            <a:off x="1868804" y="3701577"/>
            <a:ext cx="186580" cy="9783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C3FA09E-1386-0740-86CE-D2A5C417EBF6}"/>
              </a:ext>
            </a:extLst>
          </p:cNvPr>
          <p:cNvCxnSpPr>
            <a:cxnSpLocks/>
            <a:stCxn id="71" idx="2"/>
            <a:endCxn id="54" idx="0"/>
          </p:cNvCxnSpPr>
          <p:nvPr/>
        </p:nvCxnSpPr>
        <p:spPr>
          <a:xfrm flipH="1">
            <a:off x="1176936" y="1923991"/>
            <a:ext cx="3648185" cy="12727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542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4B0086-A4A9-4548-8C9E-E4CC5F60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EF3-FC2A-7943-840F-6B8847F8E324}" type="slidenum">
              <a:rPr lang="en-CN" smtClean="0"/>
              <a:t>6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459A47-1878-204F-8FC2-8DC57B9AC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PUT(</a:t>
            </a:r>
            <a:r>
              <a:rPr lang="en-US" altLang="zh-CN" dirty="0"/>
              <a:t>K,</a:t>
            </a:r>
            <a:r>
              <a:rPr lang="zh-CN" altLang="en-US" dirty="0"/>
              <a:t> </a:t>
            </a:r>
            <a:r>
              <a:rPr lang="en-US" altLang="zh-CN" dirty="0"/>
              <a:t>V)</a:t>
            </a:r>
            <a:endParaRPr lang="en-C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158953-7E0F-2F47-89EA-64657292C978}"/>
              </a:ext>
            </a:extLst>
          </p:cNvPr>
          <p:cNvGrpSpPr/>
          <p:nvPr/>
        </p:nvGrpSpPr>
        <p:grpSpPr>
          <a:xfrm>
            <a:off x="3742962" y="1620598"/>
            <a:ext cx="8341238" cy="4918314"/>
            <a:chOff x="7037307" y="1756496"/>
            <a:chExt cx="8341238" cy="491831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A7A5BBE-A05D-F14E-9784-9575E0624D75}"/>
                </a:ext>
              </a:extLst>
            </p:cNvPr>
            <p:cNvGrpSpPr/>
            <p:nvPr/>
          </p:nvGrpSpPr>
          <p:grpSpPr>
            <a:xfrm>
              <a:off x="7037307" y="1756496"/>
              <a:ext cx="8341238" cy="4918314"/>
              <a:chOff x="7037307" y="1756496"/>
              <a:chExt cx="8341238" cy="4918314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DB606D2-A0EE-A54D-8603-96966642A509}"/>
                  </a:ext>
                </a:extLst>
              </p:cNvPr>
              <p:cNvSpPr/>
              <p:nvPr/>
            </p:nvSpPr>
            <p:spPr>
              <a:xfrm>
                <a:off x="7037307" y="3915920"/>
                <a:ext cx="2534370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8AB8D43-BD0B-1447-BFE7-510CF8234B57}"/>
                  </a:ext>
                </a:extLst>
              </p:cNvPr>
              <p:cNvSpPr/>
              <p:nvPr/>
            </p:nvSpPr>
            <p:spPr>
              <a:xfrm>
                <a:off x="7037307" y="4644375"/>
                <a:ext cx="4067937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00EB850-FB6E-2341-860F-9FE56C9A41DD}"/>
                  </a:ext>
                </a:extLst>
              </p:cNvPr>
              <p:cNvSpPr/>
              <p:nvPr/>
            </p:nvSpPr>
            <p:spPr>
              <a:xfrm>
                <a:off x="7037307" y="5372830"/>
                <a:ext cx="6229806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10E91F0-F030-154F-9DD6-ABB1B88CE269}"/>
                  </a:ext>
                </a:extLst>
              </p:cNvPr>
              <p:cNvSpPr/>
              <p:nvPr/>
            </p:nvSpPr>
            <p:spPr>
              <a:xfrm>
                <a:off x="7037307" y="6101285"/>
                <a:ext cx="8341238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9D696BA0-822E-C845-ACAE-DFA0AA57AE91}"/>
                  </a:ext>
                </a:extLst>
              </p:cNvPr>
              <p:cNvSpPr/>
              <p:nvPr/>
            </p:nvSpPr>
            <p:spPr>
              <a:xfrm>
                <a:off x="7528525" y="1756496"/>
                <a:ext cx="2712748" cy="1325563"/>
              </a:xfrm>
              <a:prstGeom prst="roundRect">
                <a:avLst>
                  <a:gd name="adj" fmla="val 489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zh-CN" sz="2000" dirty="0" err="1">
                    <a:solidFill>
                      <a:schemeClr val="tx1"/>
                    </a:solidFill>
                  </a:rPr>
                  <a:t>M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emTable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F7C1A23C-2C49-BB46-9E44-1CE47F530180}"/>
                  </a:ext>
                </a:extLst>
              </p:cNvPr>
              <p:cNvGrpSpPr/>
              <p:nvPr/>
            </p:nvGrpSpPr>
            <p:grpSpPr>
              <a:xfrm>
                <a:off x="7874303" y="2187308"/>
                <a:ext cx="2021193" cy="738554"/>
                <a:chOff x="8049944" y="-738554"/>
                <a:chExt cx="2978153" cy="1088232"/>
              </a:xfrm>
              <a:solidFill>
                <a:schemeClr val="accent5">
                  <a:lumMod val="20000"/>
                  <a:lumOff val="80000"/>
                  <a:alpha val="46000"/>
                </a:schemeClr>
              </a:solidFill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348AD41E-4B8B-7945-84B1-EB03C8375622}"/>
                    </a:ext>
                  </a:extLst>
                </p:cNvPr>
                <p:cNvSpPr/>
                <p:nvPr/>
              </p:nvSpPr>
              <p:spPr>
                <a:xfrm>
                  <a:off x="8049944" y="-469016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EB7635BC-E3A2-E744-A00E-E99113AFB596}"/>
                    </a:ext>
                  </a:extLst>
                </p:cNvPr>
                <p:cNvSpPr/>
                <p:nvPr/>
              </p:nvSpPr>
              <p:spPr>
                <a:xfrm>
                  <a:off x="8049944" y="-738554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BE0D68DF-072C-F342-9E3A-116C7E77CFDD}"/>
                    </a:ext>
                  </a:extLst>
                </p:cNvPr>
                <p:cNvSpPr/>
                <p:nvPr/>
              </p:nvSpPr>
              <p:spPr>
                <a:xfrm>
                  <a:off x="8685184" y="69390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6F80F21-2E51-9A40-8E4D-62C9F7FEBBD9}"/>
                    </a:ext>
                  </a:extLst>
                </p:cNvPr>
                <p:cNvSpPr/>
                <p:nvPr/>
              </p:nvSpPr>
              <p:spPr>
                <a:xfrm>
                  <a:off x="8685184" y="-200148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888497D4-4E0E-8D46-8CFB-4631769D673F}"/>
                    </a:ext>
                  </a:extLst>
                </p:cNvPr>
                <p:cNvSpPr/>
                <p:nvPr/>
              </p:nvSpPr>
              <p:spPr>
                <a:xfrm>
                  <a:off x="8049944" y="-200148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AC64F801-F236-6744-A55B-C95BFC59C141}"/>
                    </a:ext>
                  </a:extLst>
                </p:cNvPr>
                <p:cNvSpPr/>
                <p:nvPr/>
              </p:nvSpPr>
              <p:spPr>
                <a:xfrm>
                  <a:off x="8049944" y="69390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9292259A-85F6-844C-A834-2092E2D5DAA8}"/>
                    </a:ext>
                  </a:extLst>
                </p:cNvPr>
                <p:cNvSpPr/>
                <p:nvPr/>
              </p:nvSpPr>
              <p:spPr>
                <a:xfrm>
                  <a:off x="9331441" y="-462949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1BC275FE-4C17-9943-A6E5-57AAAA9DF4FD}"/>
                    </a:ext>
                  </a:extLst>
                </p:cNvPr>
                <p:cNvSpPr/>
                <p:nvPr/>
              </p:nvSpPr>
              <p:spPr>
                <a:xfrm>
                  <a:off x="10641235" y="-732487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08AD845B-3EC3-2F40-9D20-C10513D8B62B}"/>
                    </a:ext>
                  </a:extLst>
                </p:cNvPr>
                <p:cNvSpPr/>
                <p:nvPr/>
              </p:nvSpPr>
              <p:spPr>
                <a:xfrm>
                  <a:off x="10641235" y="-458266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0FC95E8-615B-F043-BCFC-7BCA728125B1}"/>
                    </a:ext>
                  </a:extLst>
                </p:cNvPr>
                <p:cNvSpPr/>
                <p:nvPr/>
              </p:nvSpPr>
              <p:spPr>
                <a:xfrm>
                  <a:off x="10641235" y="80475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03AC99FC-F224-2F47-960B-890E6CE2B889}"/>
                    </a:ext>
                  </a:extLst>
                </p:cNvPr>
                <p:cNvSpPr/>
                <p:nvPr/>
              </p:nvSpPr>
              <p:spPr>
                <a:xfrm>
                  <a:off x="10641235" y="-189063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E6494C4-388C-2C4D-AFC4-1D1DD10EC09D}"/>
                    </a:ext>
                  </a:extLst>
                </p:cNvPr>
                <p:cNvSpPr/>
                <p:nvPr/>
              </p:nvSpPr>
              <p:spPr>
                <a:xfrm>
                  <a:off x="9331441" y="-194081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F0125BFF-5D15-C84C-A4C8-5DC6A4F7A3F0}"/>
                    </a:ext>
                  </a:extLst>
                </p:cNvPr>
                <p:cNvSpPr/>
                <p:nvPr/>
              </p:nvSpPr>
              <p:spPr>
                <a:xfrm>
                  <a:off x="9331441" y="75457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CC96320E-D4D1-4944-81BA-92D1D2E3FB8E}"/>
                    </a:ext>
                  </a:extLst>
                </p:cNvPr>
                <p:cNvSpPr/>
                <p:nvPr/>
              </p:nvSpPr>
              <p:spPr>
                <a:xfrm>
                  <a:off x="10023046" y="80475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5DF23F60-406A-524F-8D70-3E76E81943E3}"/>
                    </a:ext>
                  </a:extLst>
                </p:cNvPr>
                <p:cNvCxnSpPr>
                  <a:stCxn id="46" idx="3"/>
                  <a:endCxn id="43" idx="1"/>
                </p:cNvCxnSpPr>
                <p:nvPr/>
              </p:nvCxnSpPr>
              <p:spPr>
                <a:xfrm>
                  <a:off x="8436806" y="203992"/>
                  <a:ext cx="248378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207FD310-2789-E642-9077-6412556FFE6F}"/>
                    </a:ext>
                  </a:extLst>
                </p:cNvPr>
                <p:cNvCxnSpPr>
                  <a:cxnSpLocks/>
                  <a:stCxn id="41" idx="3"/>
                  <a:endCxn id="47" idx="1"/>
                </p:cNvCxnSpPr>
                <p:nvPr/>
              </p:nvCxnSpPr>
              <p:spPr>
                <a:xfrm>
                  <a:off x="8436806" y="-334414"/>
                  <a:ext cx="89463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8A96BAA3-6B71-5D45-ADDF-673421DAD2BC}"/>
                    </a:ext>
                  </a:extLst>
                </p:cNvPr>
                <p:cNvCxnSpPr>
                  <a:cxnSpLocks/>
                  <a:stCxn id="47" idx="3"/>
                  <a:endCxn id="49" idx="1"/>
                </p:cNvCxnSpPr>
                <p:nvPr/>
              </p:nvCxnSpPr>
              <p:spPr>
                <a:xfrm>
                  <a:off x="9718303" y="-328347"/>
                  <a:ext cx="922932" cy="4683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F661CA2B-6534-E947-B5C5-5046550DD1F5}"/>
                    </a:ext>
                  </a:extLst>
                </p:cNvPr>
                <p:cNvCxnSpPr>
                  <a:cxnSpLocks/>
                  <a:stCxn id="45" idx="3"/>
                  <a:endCxn id="44" idx="1"/>
                </p:cNvCxnSpPr>
                <p:nvPr/>
              </p:nvCxnSpPr>
              <p:spPr>
                <a:xfrm>
                  <a:off x="8436806" y="-65546"/>
                  <a:ext cx="248378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BB30C157-2E10-654B-A87C-424A7F524568}"/>
                    </a:ext>
                  </a:extLst>
                </p:cNvPr>
                <p:cNvCxnSpPr>
                  <a:cxnSpLocks/>
                  <a:stCxn id="42" idx="3"/>
                  <a:endCxn id="48" idx="1"/>
                </p:cNvCxnSpPr>
                <p:nvPr/>
              </p:nvCxnSpPr>
              <p:spPr>
                <a:xfrm>
                  <a:off x="8436806" y="-603952"/>
                  <a:ext cx="2204429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52D1BE52-8D40-B74C-9357-7D88BA139B7B}"/>
                    </a:ext>
                  </a:extLst>
                </p:cNvPr>
                <p:cNvCxnSpPr>
                  <a:cxnSpLocks/>
                  <a:stCxn id="43" idx="3"/>
                  <a:endCxn id="53" idx="1"/>
                </p:cNvCxnSpPr>
                <p:nvPr/>
              </p:nvCxnSpPr>
              <p:spPr>
                <a:xfrm>
                  <a:off x="9072046" y="203992"/>
                  <a:ext cx="25939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55EE2C03-D7B7-2940-BBAB-913E3F4EB41D}"/>
                    </a:ext>
                  </a:extLst>
                </p:cNvPr>
                <p:cNvCxnSpPr>
                  <a:cxnSpLocks/>
                  <a:stCxn id="44" idx="3"/>
                  <a:endCxn id="52" idx="1"/>
                </p:cNvCxnSpPr>
                <p:nvPr/>
              </p:nvCxnSpPr>
              <p:spPr>
                <a:xfrm>
                  <a:off x="9072046" y="-65546"/>
                  <a:ext cx="25939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01924410-4CFC-F34A-A5FD-1B87D715AEEC}"/>
                    </a:ext>
                  </a:extLst>
                </p:cNvPr>
                <p:cNvCxnSpPr>
                  <a:cxnSpLocks/>
                  <a:stCxn id="52" idx="3"/>
                  <a:endCxn id="51" idx="1"/>
                </p:cNvCxnSpPr>
                <p:nvPr/>
              </p:nvCxnSpPr>
              <p:spPr>
                <a:xfrm>
                  <a:off x="9718303" y="-59479"/>
                  <a:ext cx="922932" cy="5018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7FE7882C-7D7B-1147-90D5-1F24E4DB76BB}"/>
                    </a:ext>
                  </a:extLst>
                </p:cNvPr>
                <p:cNvCxnSpPr>
                  <a:cxnSpLocks/>
                  <a:stCxn id="53" idx="3"/>
                  <a:endCxn id="54" idx="1"/>
                </p:cNvCxnSpPr>
                <p:nvPr/>
              </p:nvCxnSpPr>
              <p:spPr>
                <a:xfrm>
                  <a:off x="9718303" y="210059"/>
                  <a:ext cx="304743" cy="5018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800423DD-B238-8444-ADA6-BB340CA0B44B}"/>
                    </a:ext>
                  </a:extLst>
                </p:cNvPr>
                <p:cNvCxnSpPr>
                  <a:cxnSpLocks/>
                  <a:stCxn id="54" idx="3"/>
                  <a:endCxn id="50" idx="1"/>
                </p:cNvCxnSpPr>
                <p:nvPr/>
              </p:nvCxnSpPr>
              <p:spPr>
                <a:xfrm>
                  <a:off x="10409908" y="215077"/>
                  <a:ext cx="231327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D5D5F3D-C057-3A42-A0F0-17C1DCAFA4E6}"/>
                  </a:ext>
                </a:extLst>
              </p:cNvPr>
              <p:cNvSpPr/>
              <p:nvPr/>
            </p:nvSpPr>
            <p:spPr>
              <a:xfrm>
                <a:off x="7869732" y="3993287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C639104-E774-D944-A04F-231E4D08CF70}"/>
                  </a:ext>
                </a:extLst>
              </p:cNvPr>
              <p:cNvSpPr/>
              <p:nvPr/>
            </p:nvSpPr>
            <p:spPr>
              <a:xfrm>
                <a:off x="7849430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06874B3-C76F-E44C-AA2E-44611338DDDA}"/>
                  </a:ext>
                </a:extLst>
              </p:cNvPr>
              <p:cNvSpPr/>
              <p:nvPr/>
            </p:nvSpPr>
            <p:spPr>
              <a:xfrm>
                <a:off x="7849430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AC5B303-5BA8-5F42-AF22-2C405AC42DA2}"/>
                  </a:ext>
                </a:extLst>
              </p:cNvPr>
              <p:cNvSpPr/>
              <p:nvPr/>
            </p:nvSpPr>
            <p:spPr>
              <a:xfrm>
                <a:off x="8563642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E29F04A-590D-9440-92E4-86EA2CD1C445}"/>
                  </a:ext>
                </a:extLst>
              </p:cNvPr>
              <p:cNvSpPr/>
              <p:nvPr/>
            </p:nvSpPr>
            <p:spPr>
              <a:xfrm>
                <a:off x="933068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0F96CA6-5938-664A-A7EF-E9EB76A24A10}"/>
                  </a:ext>
                </a:extLst>
              </p:cNvPr>
              <p:cNvSpPr/>
              <p:nvPr/>
            </p:nvSpPr>
            <p:spPr>
              <a:xfrm>
                <a:off x="10097733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81F04F9-E342-9647-B151-641A1D6818A0}"/>
                  </a:ext>
                </a:extLst>
              </p:cNvPr>
              <p:cNvSpPr/>
              <p:nvPr/>
            </p:nvSpPr>
            <p:spPr>
              <a:xfrm>
                <a:off x="8583944" y="3993287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B18DCC6-5F4F-8E43-9677-9C9E17EA9090}"/>
                  </a:ext>
                </a:extLst>
              </p:cNvPr>
              <p:cNvSpPr/>
              <p:nvPr/>
            </p:nvSpPr>
            <p:spPr>
              <a:xfrm>
                <a:off x="8563642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26EC448-3193-5041-83E1-CF9A513FBD05}"/>
                  </a:ext>
                </a:extLst>
              </p:cNvPr>
              <p:cNvSpPr/>
              <p:nvPr/>
            </p:nvSpPr>
            <p:spPr>
              <a:xfrm>
                <a:off x="9330688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6885B37-604A-184A-AEBE-C7070DFA0D51}"/>
                  </a:ext>
                </a:extLst>
              </p:cNvPr>
              <p:cNvSpPr/>
              <p:nvPr/>
            </p:nvSpPr>
            <p:spPr>
              <a:xfrm>
                <a:off x="10097733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854FE68-B14A-3F4F-97F8-4419BDB62F45}"/>
                  </a:ext>
                </a:extLst>
              </p:cNvPr>
              <p:cNvSpPr/>
              <p:nvPr/>
            </p:nvSpPr>
            <p:spPr>
              <a:xfrm>
                <a:off x="1086467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7481436-5CF9-6B47-A1A9-42AA8976AE46}"/>
                  </a:ext>
                </a:extLst>
              </p:cNvPr>
              <p:cNvSpPr/>
              <p:nvPr/>
            </p:nvSpPr>
            <p:spPr>
              <a:xfrm>
                <a:off x="11631623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001B6A7-545B-1A41-B160-8A2834CA8CE9}"/>
                  </a:ext>
                </a:extLst>
              </p:cNvPr>
              <p:cNvSpPr/>
              <p:nvPr/>
            </p:nvSpPr>
            <p:spPr>
              <a:xfrm>
                <a:off x="1239866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0C98E19-EA25-F848-9A66-C54A38684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2180" y="3612995"/>
                <a:ext cx="510194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53BC967-BE1B-0E41-95CA-764B3E037064}"/>
                  </a:ext>
                </a:extLst>
              </p:cNvPr>
              <p:cNvSpPr txBox="1"/>
              <p:nvPr/>
            </p:nvSpPr>
            <p:spPr>
              <a:xfrm>
                <a:off x="11173522" y="2631688"/>
                <a:ext cx="9813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DRAM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326D69E-38DD-D145-ACE0-2F783557C572}"/>
                  </a:ext>
                </a:extLst>
              </p:cNvPr>
              <p:cNvSpPr txBox="1"/>
              <p:nvPr/>
            </p:nvSpPr>
            <p:spPr>
              <a:xfrm>
                <a:off x="11240429" y="3992137"/>
                <a:ext cx="752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DISK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783822C-70C5-0440-94D2-4886AC6970DC}"/>
                  </a:ext>
                </a:extLst>
              </p:cNvPr>
              <p:cNvSpPr/>
              <p:nvPr/>
            </p:nvSpPr>
            <p:spPr>
              <a:xfrm>
                <a:off x="7849430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EBD677A-AD4F-E448-8B6B-3B4842C3DE0F}"/>
                  </a:ext>
                </a:extLst>
              </p:cNvPr>
              <p:cNvSpPr/>
              <p:nvPr/>
            </p:nvSpPr>
            <p:spPr>
              <a:xfrm>
                <a:off x="8563642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628C885-5F7D-8E4B-8F22-CFA31A51595D}"/>
                  </a:ext>
                </a:extLst>
              </p:cNvPr>
              <p:cNvSpPr/>
              <p:nvPr/>
            </p:nvSpPr>
            <p:spPr>
              <a:xfrm>
                <a:off x="933068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E12BFE8-3C91-5D43-9FAA-DE08E0684F21}"/>
                  </a:ext>
                </a:extLst>
              </p:cNvPr>
              <p:cNvSpPr/>
              <p:nvPr/>
            </p:nvSpPr>
            <p:spPr>
              <a:xfrm>
                <a:off x="10097733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D4195E7-C427-2C4B-BF9E-C902940C7716}"/>
                  </a:ext>
                </a:extLst>
              </p:cNvPr>
              <p:cNvSpPr/>
              <p:nvPr/>
            </p:nvSpPr>
            <p:spPr>
              <a:xfrm>
                <a:off x="1086467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D5B6372-F2CA-0B4D-940C-760FD750ACBF}"/>
                  </a:ext>
                </a:extLst>
              </p:cNvPr>
              <p:cNvSpPr/>
              <p:nvPr/>
            </p:nvSpPr>
            <p:spPr>
              <a:xfrm>
                <a:off x="11631623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032ADA0-AEE7-C448-8E2A-A9472DC1D950}"/>
                  </a:ext>
                </a:extLst>
              </p:cNvPr>
              <p:cNvSpPr/>
              <p:nvPr/>
            </p:nvSpPr>
            <p:spPr>
              <a:xfrm>
                <a:off x="1239866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5EFB0DE-7639-8A4C-911C-8A689B39D6BA}"/>
                  </a:ext>
                </a:extLst>
              </p:cNvPr>
              <p:cNvSpPr/>
              <p:nvPr/>
            </p:nvSpPr>
            <p:spPr>
              <a:xfrm>
                <a:off x="13104816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3D980CE-4086-0C42-B0B5-33CEA8313A58}"/>
                  </a:ext>
                </a:extLst>
              </p:cNvPr>
              <p:cNvSpPr/>
              <p:nvPr/>
            </p:nvSpPr>
            <p:spPr>
              <a:xfrm>
                <a:off x="13871761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C5A8E2F-F06E-0F4E-94AB-00DBA0D8D7EE}"/>
                  </a:ext>
                </a:extLst>
              </p:cNvPr>
              <p:cNvSpPr/>
              <p:nvPr/>
            </p:nvSpPr>
            <p:spPr>
              <a:xfrm>
                <a:off x="14638806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8F3C08-8DB9-E644-B560-6ADB82117984}"/>
                </a:ext>
              </a:extLst>
            </p:cNvPr>
            <p:cNvSpPr txBox="1"/>
            <p:nvPr/>
          </p:nvSpPr>
          <p:spPr>
            <a:xfrm>
              <a:off x="9764219" y="3731254"/>
              <a:ext cx="889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SSTable</a:t>
              </a:r>
              <a:endParaRPr lang="en-CN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09BB9C8-783E-C44A-B21F-3FD99FA08D5F}"/>
                </a:ext>
              </a:extLst>
            </p:cNvPr>
            <p:cNvCxnSpPr>
              <a:stCxn id="7" idx="1"/>
              <a:endCxn id="21" idx="3"/>
            </p:cNvCxnSpPr>
            <p:nvPr/>
          </p:nvCxnSpPr>
          <p:spPr>
            <a:xfrm flipH="1">
              <a:off x="9091577" y="3915920"/>
              <a:ext cx="672642" cy="29070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ight Arrow 65">
            <a:extLst>
              <a:ext uri="{FF2B5EF4-FFF2-40B4-BE49-F238E27FC236}">
                <a16:creationId xmlns:a16="http://schemas.microsoft.com/office/drawing/2014/main" id="{932DD89D-68AD-5942-89AA-151AA9962B67}"/>
              </a:ext>
            </a:extLst>
          </p:cNvPr>
          <p:cNvSpPr/>
          <p:nvPr/>
        </p:nvSpPr>
        <p:spPr>
          <a:xfrm rot="21286019">
            <a:off x="2649129" y="2056675"/>
            <a:ext cx="1183916" cy="5816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7FEA024-0344-6A41-AEDB-A5EE4B8BBA60}"/>
              </a:ext>
            </a:extLst>
          </p:cNvPr>
          <p:cNvSpPr txBox="1"/>
          <p:nvPr/>
        </p:nvSpPr>
        <p:spPr>
          <a:xfrm>
            <a:off x="575490" y="1992465"/>
            <a:ext cx="1787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PUT(K,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V)</a:t>
            </a:r>
            <a:endParaRPr lang="en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F1C3C95-AF47-2F4E-9F25-8F036E2E86C9}"/>
              </a:ext>
            </a:extLst>
          </p:cNvPr>
          <p:cNvSpPr txBox="1"/>
          <p:nvPr/>
        </p:nvSpPr>
        <p:spPr>
          <a:xfrm>
            <a:off x="6750904" y="712136"/>
            <a:ext cx="56617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在 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MemTable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中插入和覆盖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数据量达到阈值，触发 </a:t>
            </a:r>
            <a:r>
              <a:rPr lang="en-US" altLang="zh-CN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Compaction</a:t>
            </a:r>
            <a:endParaRPr lang="en-CN" sz="24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71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C73B6-8618-6647-9746-EA7FE0487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Compaction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9E93CE6-61C5-BB4A-810D-4B6FFCFDB095}"/>
              </a:ext>
            </a:extLst>
          </p:cNvPr>
          <p:cNvSpPr/>
          <p:nvPr/>
        </p:nvSpPr>
        <p:spPr>
          <a:xfrm>
            <a:off x="1401278" y="3753878"/>
            <a:ext cx="2534370" cy="5735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Level 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0040E90-DA37-4E4A-BAD0-DDB71DFAEA76}"/>
              </a:ext>
            </a:extLst>
          </p:cNvPr>
          <p:cNvSpPr/>
          <p:nvPr/>
        </p:nvSpPr>
        <p:spPr>
          <a:xfrm>
            <a:off x="1401278" y="4482333"/>
            <a:ext cx="4067937" cy="5735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Level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D5383C6-E7A4-BC48-A473-5238ABC69F54}"/>
              </a:ext>
            </a:extLst>
          </p:cNvPr>
          <p:cNvSpPr/>
          <p:nvPr/>
        </p:nvSpPr>
        <p:spPr>
          <a:xfrm>
            <a:off x="1401278" y="5210788"/>
            <a:ext cx="6229806" cy="5735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Level 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A00B0F9-0F41-C64D-833A-D6901AC79D29}"/>
              </a:ext>
            </a:extLst>
          </p:cNvPr>
          <p:cNvSpPr/>
          <p:nvPr/>
        </p:nvSpPr>
        <p:spPr>
          <a:xfrm>
            <a:off x="1401278" y="5939243"/>
            <a:ext cx="8341238" cy="5735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Level 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962A1BF-8F70-3541-BE89-74598D076487}"/>
              </a:ext>
            </a:extLst>
          </p:cNvPr>
          <p:cNvSpPr/>
          <p:nvPr/>
        </p:nvSpPr>
        <p:spPr>
          <a:xfrm>
            <a:off x="2233703" y="3831245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81315E8-F14B-DC41-9062-2C301C0CCCC0}"/>
              </a:ext>
            </a:extLst>
          </p:cNvPr>
          <p:cNvSpPr/>
          <p:nvPr/>
        </p:nvSpPr>
        <p:spPr>
          <a:xfrm>
            <a:off x="2213401" y="4551826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2A0919E-B991-0D43-85FA-951284A8C23E}"/>
              </a:ext>
            </a:extLst>
          </p:cNvPr>
          <p:cNvSpPr/>
          <p:nvPr/>
        </p:nvSpPr>
        <p:spPr>
          <a:xfrm>
            <a:off x="2213401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A237800-F71C-9C44-A2EE-990BD75AF42F}"/>
              </a:ext>
            </a:extLst>
          </p:cNvPr>
          <p:cNvSpPr/>
          <p:nvPr/>
        </p:nvSpPr>
        <p:spPr>
          <a:xfrm>
            <a:off x="2927613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5E80CC7-F9E1-0542-8D3D-491C545BD231}"/>
              </a:ext>
            </a:extLst>
          </p:cNvPr>
          <p:cNvSpPr/>
          <p:nvPr/>
        </p:nvSpPr>
        <p:spPr>
          <a:xfrm>
            <a:off x="3694659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BEB18B3-5D9A-AE44-834F-13D69ACA5BBB}"/>
              </a:ext>
            </a:extLst>
          </p:cNvPr>
          <p:cNvSpPr/>
          <p:nvPr/>
        </p:nvSpPr>
        <p:spPr>
          <a:xfrm>
            <a:off x="4461704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240181-5B22-3344-ACD1-025ABAB49017}"/>
              </a:ext>
            </a:extLst>
          </p:cNvPr>
          <p:cNvSpPr/>
          <p:nvPr/>
        </p:nvSpPr>
        <p:spPr>
          <a:xfrm>
            <a:off x="2927612" y="3831245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36FECE4-A9A4-7A47-BFF7-6940ECA0ECD0}"/>
              </a:ext>
            </a:extLst>
          </p:cNvPr>
          <p:cNvSpPr/>
          <p:nvPr/>
        </p:nvSpPr>
        <p:spPr>
          <a:xfrm>
            <a:off x="2927613" y="4551826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92E1424-A338-5B44-822C-9C1EF863F540}"/>
              </a:ext>
            </a:extLst>
          </p:cNvPr>
          <p:cNvSpPr/>
          <p:nvPr/>
        </p:nvSpPr>
        <p:spPr>
          <a:xfrm>
            <a:off x="3694659" y="4551826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2D2ABB5-0D36-C347-82F7-632F3579D5ED}"/>
              </a:ext>
            </a:extLst>
          </p:cNvPr>
          <p:cNvSpPr/>
          <p:nvPr/>
        </p:nvSpPr>
        <p:spPr>
          <a:xfrm>
            <a:off x="4461704" y="4551826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7051BC8-BFE4-0849-A57D-6C89E7843653}"/>
              </a:ext>
            </a:extLst>
          </p:cNvPr>
          <p:cNvSpPr/>
          <p:nvPr/>
        </p:nvSpPr>
        <p:spPr>
          <a:xfrm>
            <a:off x="5228649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3337EE0-D7FE-FA40-9CE2-2F420714BD6C}"/>
              </a:ext>
            </a:extLst>
          </p:cNvPr>
          <p:cNvSpPr/>
          <p:nvPr/>
        </p:nvSpPr>
        <p:spPr>
          <a:xfrm>
            <a:off x="5995594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045A377-C1A7-4C48-9E6E-82F7A9247FF0}"/>
              </a:ext>
            </a:extLst>
          </p:cNvPr>
          <p:cNvSpPr/>
          <p:nvPr/>
        </p:nvSpPr>
        <p:spPr>
          <a:xfrm>
            <a:off x="6762639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2328E44-DAA5-EB4F-8447-7BA38D64CF13}"/>
              </a:ext>
            </a:extLst>
          </p:cNvPr>
          <p:cNvCxnSpPr>
            <a:cxnSpLocks/>
          </p:cNvCxnSpPr>
          <p:nvPr/>
        </p:nvCxnSpPr>
        <p:spPr>
          <a:xfrm>
            <a:off x="1426151" y="3450953"/>
            <a:ext cx="510194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3D6B6E6-6160-9D4A-9A49-C78370849FF2}"/>
              </a:ext>
            </a:extLst>
          </p:cNvPr>
          <p:cNvSpPr txBox="1"/>
          <p:nvPr/>
        </p:nvSpPr>
        <p:spPr>
          <a:xfrm>
            <a:off x="802364" y="2929511"/>
            <a:ext cx="981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DRAM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CF0BA57-EC2A-DF43-A9AA-7C59CEBE058A}"/>
              </a:ext>
            </a:extLst>
          </p:cNvPr>
          <p:cNvSpPr txBox="1"/>
          <p:nvPr/>
        </p:nvSpPr>
        <p:spPr>
          <a:xfrm>
            <a:off x="809910" y="3388704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DISK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2F83182-D0E8-E846-9A57-569C083A1D73}"/>
              </a:ext>
            </a:extLst>
          </p:cNvPr>
          <p:cNvSpPr/>
          <p:nvPr/>
        </p:nvSpPr>
        <p:spPr>
          <a:xfrm>
            <a:off x="2213401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B5BA34B-05D2-9C48-B820-47591D00EA11}"/>
              </a:ext>
            </a:extLst>
          </p:cNvPr>
          <p:cNvSpPr/>
          <p:nvPr/>
        </p:nvSpPr>
        <p:spPr>
          <a:xfrm>
            <a:off x="2927613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8E87C91-7DAB-F344-88E7-708F69641271}"/>
              </a:ext>
            </a:extLst>
          </p:cNvPr>
          <p:cNvSpPr/>
          <p:nvPr/>
        </p:nvSpPr>
        <p:spPr>
          <a:xfrm>
            <a:off x="3694659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376AD9B-3F05-1542-A1DE-AF881F6B0B3C}"/>
              </a:ext>
            </a:extLst>
          </p:cNvPr>
          <p:cNvSpPr/>
          <p:nvPr/>
        </p:nvSpPr>
        <p:spPr>
          <a:xfrm>
            <a:off x="4461704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8EBEDCA-FE0F-2C49-B3C6-32CF243B8DDA}"/>
              </a:ext>
            </a:extLst>
          </p:cNvPr>
          <p:cNvSpPr/>
          <p:nvPr/>
        </p:nvSpPr>
        <p:spPr>
          <a:xfrm>
            <a:off x="5228649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0A88DAC-3D71-0640-BCBB-A8C641418EA9}"/>
              </a:ext>
            </a:extLst>
          </p:cNvPr>
          <p:cNvSpPr/>
          <p:nvPr/>
        </p:nvSpPr>
        <p:spPr>
          <a:xfrm>
            <a:off x="5995594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E293E3A-885A-3042-B383-56812EAD21F8}"/>
              </a:ext>
            </a:extLst>
          </p:cNvPr>
          <p:cNvSpPr/>
          <p:nvPr/>
        </p:nvSpPr>
        <p:spPr>
          <a:xfrm>
            <a:off x="6762639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D031BDD-3A2D-D64C-8ACF-FC6FD1919AA0}"/>
              </a:ext>
            </a:extLst>
          </p:cNvPr>
          <p:cNvSpPr/>
          <p:nvPr/>
        </p:nvSpPr>
        <p:spPr>
          <a:xfrm>
            <a:off x="7468787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EB29FC1-B8AA-964A-A733-8AFD3E9291A3}"/>
              </a:ext>
            </a:extLst>
          </p:cNvPr>
          <p:cNvSpPr/>
          <p:nvPr/>
        </p:nvSpPr>
        <p:spPr>
          <a:xfrm>
            <a:off x="8235732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48ADCE6-93C6-584B-A813-427D62E95EF3}"/>
              </a:ext>
            </a:extLst>
          </p:cNvPr>
          <p:cNvSpPr/>
          <p:nvPr/>
        </p:nvSpPr>
        <p:spPr>
          <a:xfrm>
            <a:off x="9002777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F44208BC-B547-6449-AD03-E9BE37E0C0D3}"/>
              </a:ext>
            </a:extLst>
          </p:cNvPr>
          <p:cNvSpPr/>
          <p:nvPr/>
        </p:nvSpPr>
        <p:spPr>
          <a:xfrm>
            <a:off x="2157546" y="2259327"/>
            <a:ext cx="1452410" cy="441151"/>
          </a:xfrm>
          <a:prstGeom prst="roundRect">
            <a:avLst>
              <a:gd name="adj" fmla="val 19185"/>
            </a:avLst>
          </a:prstGeom>
          <a:solidFill>
            <a:schemeClr val="accent4">
              <a:lumMod val="20000"/>
              <a:lumOff val="8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memtable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9ADA423-EF71-1D4A-B089-65AD531A3BD0}"/>
              </a:ext>
            </a:extLst>
          </p:cNvPr>
          <p:cNvSpPr/>
          <p:nvPr/>
        </p:nvSpPr>
        <p:spPr>
          <a:xfrm>
            <a:off x="3609956" y="3827307"/>
            <a:ext cx="507633" cy="426665"/>
          </a:xfrm>
          <a:prstGeom prst="rect">
            <a:avLst/>
          </a:prstGeom>
          <a:solidFill>
            <a:srgbClr val="FFF3CC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59BB9C6-42C6-8D49-AA69-11EEB2563D87}"/>
              </a:ext>
            </a:extLst>
          </p:cNvPr>
          <p:cNvCxnSpPr>
            <a:cxnSpLocks/>
          </p:cNvCxnSpPr>
          <p:nvPr/>
        </p:nvCxnSpPr>
        <p:spPr>
          <a:xfrm>
            <a:off x="2668463" y="2700478"/>
            <a:ext cx="1195309" cy="1103693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749FC6B-F6E3-D649-8DCB-C43B23DC2B23}"/>
              </a:ext>
            </a:extLst>
          </p:cNvPr>
          <p:cNvSpPr txBox="1"/>
          <p:nvPr/>
        </p:nvSpPr>
        <p:spPr>
          <a:xfrm>
            <a:off x="3118913" y="2757417"/>
            <a:ext cx="3169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转换成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SSTable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，写到文件</a:t>
            </a:r>
            <a:endParaRPr lang="en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BEA3B77-CD5D-684C-8D08-FF7F9A646BF4}"/>
              </a:ext>
            </a:extLst>
          </p:cNvPr>
          <p:cNvSpPr txBox="1"/>
          <p:nvPr/>
        </p:nvSpPr>
        <p:spPr>
          <a:xfrm>
            <a:off x="4315969" y="3786846"/>
            <a:ext cx="5665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文件数达到阈值，继续触发</a:t>
            </a:r>
            <a:r>
              <a:rPr lang="en-US" altLang="zh-CN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Compaction</a:t>
            </a:r>
            <a:endParaRPr lang="en-CN" sz="24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6917EBE-5C80-054F-BE9A-818EE9D5D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EF3-FC2A-7943-840F-6B8847F8E324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3086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" grpId="0"/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C73B6-8618-6647-9746-EA7FE0487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Compaction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9E93CE6-61C5-BB4A-810D-4B6FFCFDB095}"/>
              </a:ext>
            </a:extLst>
          </p:cNvPr>
          <p:cNvSpPr/>
          <p:nvPr/>
        </p:nvSpPr>
        <p:spPr>
          <a:xfrm>
            <a:off x="1401278" y="3753878"/>
            <a:ext cx="2534370" cy="5735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Level 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0040E90-DA37-4E4A-BAD0-DDB71DFAEA76}"/>
              </a:ext>
            </a:extLst>
          </p:cNvPr>
          <p:cNvSpPr/>
          <p:nvPr/>
        </p:nvSpPr>
        <p:spPr>
          <a:xfrm>
            <a:off x="1401278" y="4482333"/>
            <a:ext cx="4067937" cy="5735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Level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D5383C6-E7A4-BC48-A473-5238ABC69F54}"/>
              </a:ext>
            </a:extLst>
          </p:cNvPr>
          <p:cNvSpPr/>
          <p:nvPr/>
        </p:nvSpPr>
        <p:spPr>
          <a:xfrm>
            <a:off x="1401278" y="5210788"/>
            <a:ext cx="6229806" cy="5735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Level 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A00B0F9-0F41-C64D-833A-D6901AC79D29}"/>
              </a:ext>
            </a:extLst>
          </p:cNvPr>
          <p:cNvSpPr/>
          <p:nvPr/>
        </p:nvSpPr>
        <p:spPr>
          <a:xfrm>
            <a:off x="1401278" y="5939243"/>
            <a:ext cx="8341238" cy="5735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Level 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962A1BF-8F70-3541-BE89-74598D076487}"/>
              </a:ext>
            </a:extLst>
          </p:cNvPr>
          <p:cNvSpPr/>
          <p:nvPr/>
        </p:nvSpPr>
        <p:spPr>
          <a:xfrm>
            <a:off x="2233703" y="3831245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81315E8-F14B-DC41-9062-2C301C0CCCC0}"/>
              </a:ext>
            </a:extLst>
          </p:cNvPr>
          <p:cNvSpPr/>
          <p:nvPr/>
        </p:nvSpPr>
        <p:spPr>
          <a:xfrm>
            <a:off x="2213401" y="4551826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2A0919E-B991-0D43-85FA-951284A8C23E}"/>
              </a:ext>
            </a:extLst>
          </p:cNvPr>
          <p:cNvSpPr/>
          <p:nvPr/>
        </p:nvSpPr>
        <p:spPr>
          <a:xfrm>
            <a:off x="2213401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A237800-F71C-9C44-A2EE-990BD75AF42F}"/>
              </a:ext>
            </a:extLst>
          </p:cNvPr>
          <p:cNvSpPr/>
          <p:nvPr/>
        </p:nvSpPr>
        <p:spPr>
          <a:xfrm>
            <a:off x="2927613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5E80CC7-F9E1-0542-8D3D-491C545BD231}"/>
              </a:ext>
            </a:extLst>
          </p:cNvPr>
          <p:cNvSpPr/>
          <p:nvPr/>
        </p:nvSpPr>
        <p:spPr>
          <a:xfrm>
            <a:off x="3694659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BEB18B3-5D9A-AE44-834F-13D69ACA5BBB}"/>
              </a:ext>
            </a:extLst>
          </p:cNvPr>
          <p:cNvSpPr/>
          <p:nvPr/>
        </p:nvSpPr>
        <p:spPr>
          <a:xfrm>
            <a:off x="4461704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240181-5B22-3344-ACD1-025ABAB49017}"/>
              </a:ext>
            </a:extLst>
          </p:cNvPr>
          <p:cNvSpPr/>
          <p:nvPr/>
        </p:nvSpPr>
        <p:spPr>
          <a:xfrm>
            <a:off x="2927612" y="3831245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36FECE4-A9A4-7A47-BFF7-6940ECA0ECD0}"/>
              </a:ext>
            </a:extLst>
          </p:cNvPr>
          <p:cNvSpPr/>
          <p:nvPr/>
        </p:nvSpPr>
        <p:spPr>
          <a:xfrm>
            <a:off x="2927613" y="4551826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92E1424-A338-5B44-822C-9C1EF863F540}"/>
              </a:ext>
            </a:extLst>
          </p:cNvPr>
          <p:cNvSpPr/>
          <p:nvPr/>
        </p:nvSpPr>
        <p:spPr>
          <a:xfrm>
            <a:off x="3694659" y="4551826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2D2ABB5-0D36-C347-82F7-632F3579D5ED}"/>
              </a:ext>
            </a:extLst>
          </p:cNvPr>
          <p:cNvSpPr/>
          <p:nvPr/>
        </p:nvSpPr>
        <p:spPr>
          <a:xfrm>
            <a:off x="4461704" y="4551826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7051BC8-BFE4-0849-A57D-6C89E7843653}"/>
              </a:ext>
            </a:extLst>
          </p:cNvPr>
          <p:cNvSpPr/>
          <p:nvPr/>
        </p:nvSpPr>
        <p:spPr>
          <a:xfrm>
            <a:off x="5228649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3337EE0-D7FE-FA40-9CE2-2F420714BD6C}"/>
              </a:ext>
            </a:extLst>
          </p:cNvPr>
          <p:cNvSpPr/>
          <p:nvPr/>
        </p:nvSpPr>
        <p:spPr>
          <a:xfrm>
            <a:off x="5995594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045A377-C1A7-4C48-9E6E-82F7A9247FF0}"/>
              </a:ext>
            </a:extLst>
          </p:cNvPr>
          <p:cNvSpPr/>
          <p:nvPr/>
        </p:nvSpPr>
        <p:spPr>
          <a:xfrm>
            <a:off x="6762639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2328E44-DAA5-EB4F-8447-7BA38D64CF13}"/>
              </a:ext>
            </a:extLst>
          </p:cNvPr>
          <p:cNvCxnSpPr>
            <a:cxnSpLocks/>
          </p:cNvCxnSpPr>
          <p:nvPr/>
        </p:nvCxnSpPr>
        <p:spPr>
          <a:xfrm>
            <a:off x="1426151" y="3450953"/>
            <a:ext cx="510194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3D6B6E6-6160-9D4A-9A49-C78370849FF2}"/>
              </a:ext>
            </a:extLst>
          </p:cNvPr>
          <p:cNvSpPr txBox="1"/>
          <p:nvPr/>
        </p:nvSpPr>
        <p:spPr>
          <a:xfrm>
            <a:off x="802364" y="2929511"/>
            <a:ext cx="981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DRAM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CF0BA57-EC2A-DF43-A9AA-7C59CEBE058A}"/>
              </a:ext>
            </a:extLst>
          </p:cNvPr>
          <p:cNvSpPr txBox="1"/>
          <p:nvPr/>
        </p:nvSpPr>
        <p:spPr>
          <a:xfrm>
            <a:off x="809910" y="3388704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DISK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2F83182-D0E8-E846-9A57-569C083A1D73}"/>
              </a:ext>
            </a:extLst>
          </p:cNvPr>
          <p:cNvSpPr/>
          <p:nvPr/>
        </p:nvSpPr>
        <p:spPr>
          <a:xfrm>
            <a:off x="2213401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B5BA34B-05D2-9C48-B820-47591D00EA11}"/>
              </a:ext>
            </a:extLst>
          </p:cNvPr>
          <p:cNvSpPr/>
          <p:nvPr/>
        </p:nvSpPr>
        <p:spPr>
          <a:xfrm>
            <a:off x="2927613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8E87C91-7DAB-F344-88E7-708F69641271}"/>
              </a:ext>
            </a:extLst>
          </p:cNvPr>
          <p:cNvSpPr/>
          <p:nvPr/>
        </p:nvSpPr>
        <p:spPr>
          <a:xfrm>
            <a:off x="3694659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376AD9B-3F05-1542-A1DE-AF881F6B0B3C}"/>
              </a:ext>
            </a:extLst>
          </p:cNvPr>
          <p:cNvSpPr/>
          <p:nvPr/>
        </p:nvSpPr>
        <p:spPr>
          <a:xfrm>
            <a:off x="4461704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8EBEDCA-FE0F-2C49-B3C6-32CF243B8DDA}"/>
              </a:ext>
            </a:extLst>
          </p:cNvPr>
          <p:cNvSpPr/>
          <p:nvPr/>
        </p:nvSpPr>
        <p:spPr>
          <a:xfrm>
            <a:off x="5228649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0A88DAC-3D71-0640-BCBB-A8C641418EA9}"/>
              </a:ext>
            </a:extLst>
          </p:cNvPr>
          <p:cNvSpPr/>
          <p:nvPr/>
        </p:nvSpPr>
        <p:spPr>
          <a:xfrm>
            <a:off x="5995594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E293E3A-885A-3042-B383-56812EAD21F8}"/>
              </a:ext>
            </a:extLst>
          </p:cNvPr>
          <p:cNvSpPr/>
          <p:nvPr/>
        </p:nvSpPr>
        <p:spPr>
          <a:xfrm>
            <a:off x="6762639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D031BDD-3A2D-D64C-8ACF-FC6FD1919AA0}"/>
              </a:ext>
            </a:extLst>
          </p:cNvPr>
          <p:cNvSpPr/>
          <p:nvPr/>
        </p:nvSpPr>
        <p:spPr>
          <a:xfrm>
            <a:off x="7468787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EB29FC1-B8AA-964A-A733-8AFD3E9291A3}"/>
              </a:ext>
            </a:extLst>
          </p:cNvPr>
          <p:cNvSpPr/>
          <p:nvPr/>
        </p:nvSpPr>
        <p:spPr>
          <a:xfrm>
            <a:off x="8235732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48ADCE6-93C6-584B-A813-427D62E95EF3}"/>
              </a:ext>
            </a:extLst>
          </p:cNvPr>
          <p:cNvSpPr/>
          <p:nvPr/>
        </p:nvSpPr>
        <p:spPr>
          <a:xfrm>
            <a:off x="9002777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F44208BC-B547-6449-AD03-E9BE37E0C0D3}"/>
              </a:ext>
            </a:extLst>
          </p:cNvPr>
          <p:cNvSpPr/>
          <p:nvPr/>
        </p:nvSpPr>
        <p:spPr>
          <a:xfrm>
            <a:off x="2157546" y="2259327"/>
            <a:ext cx="1452410" cy="441151"/>
          </a:xfrm>
          <a:prstGeom prst="roundRect">
            <a:avLst>
              <a:gd name="adj" fmla="val 19185"/>
            </a:avLst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memtable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9" name="Freeform 108">
            <a:extLst>
              <a:ext uri="{FF2B5EF4-FFF2-40B4-BE49-F238E27FC236}">
                <a16:creationId xmlns:a16="http://schemas.microsoft.com/office/drawing/2014/main" id="{A081C32C-95FE-BE41-B51E-9AE36EF25A3C}"/>
              </a:ext>
            </a:extLst>
          </p:cNvPr>
          <p:cNvSpPr/>
          <p:nvPr/>
        </p:nvSpPr>
        <p:spPr>
          <a:xfrm>
            <a:off x="2168099" y="3660206"/>
            <a:ext cx="2125231" cy="1510370"/>
          </a:xfrm>
          <a:custGeom>
            <a:avLst/>
            <a:gdLst>
              <a:gd name="connsiteX0" fmla="*/ 0 w 1387365"/>
              <a:gd name="connsiteY0" fmla="*/ 21021 h 2102069"/>
              <a:gd name="connsiteX1" fmla="*/ 0 w 1387365"/>
              <a:gd name="connsiteY1" fmla="*/ 2091559 h 2102069"/>
              <a:gd name="connsiteX2" fmla="*/ 1387365 w 1387365"/>
              <a:gd name="connsiteY2" fmla="*/ 2102069 h 2102069"/>
              <a:gd name="connsiteX3" fmla="*/ 1376855 w 1387365"/>
              <a:gd name="connsiteY3" fmla="*/ 1187669 h 2102069"/>
              <a:gd name="connsiteX4" fmla="*/ 777765 w 1387365"/>
              <a:gd name="connsiteY4" fmla="*/ 1187669 h 2102069"/>
              <a:gd name="connsiteX5" fmla="*/ 777765 w 1387365"/>
              <a:gd name="connsiteY5" fmla="*/ 0 h 2102069"/>
              <a:gd name="connsiteX6" fmla="*/ 0 w 1387365"/>
              <a:gd name="connsiteY6" fmla="*/ 21021 h 2102069"/>
              <a:gd name="connsiteX0" fmla="*/ 0 w 1520149"/>
              <a:gd name="connsiteY0" fmla="*/ 21021 h 2102069"/>
              <a:gd name="connsiteX1" fmla="*/ 0 w 1520149"/>
              <a:gd name="connsiteY1" fmla="*/ 2091559 h 2102069"/>
              <a:gd name="connsiteX2" fmla="*/ 1387365 w 1520149"/>
              <a:gd name="connsiteY2" fmla="*/ 2102069 h 2102069"/>
              <a:gd name="connsiteX3" fmla="*/ 1376855 w 1520149"/>
              <a:gd name="connsiteY3" fmla="*/ 1187669 h 2102069"/>
              <a:gd name="connsiteX4" fmla="*/ 1520149 w 1520149"/>
              <a:gd name="connsiteY4" fmla="*/ 345697 h 2102069"/>
              <a:gd name="connsiteX5" fmla="*/ 777765 w 1520149"/>
              <a:gd name="connsiteY5" fmla="*/ 0 h 2102069"/>
              <a:gd name="connsiteX6" fmla="*/ 0 w 1520149"/>
              <a:gd name="connsiteY6" fmla="*/ 21021 h 2102069"/>
              <a:gd name="connsiteX0" fmla="*/ 0 w 1447721"/>
              <a:gd name="connsiteY0" fmla="*/ 21021 h 2102069"/>
              <a:gd name="connsiteX1" fmla="*/ 0 w 1447721"/>
              <a:gd name="connsiteY1" fmla="*/ 2091559 h 2102069"/>
              <a:gd name="connsiteX2" fmla="*/ 1387365 w 1447721"/>
              <a:gd name="connsiteY2" fmla="*/ 2102069 h 2102069"/>
              <a:gd name="connsiteX3" fmla="*/ 1376855 w 1447721"/>
              <a:gd name="connsiteY3" fmla="*/ 1187669 h 2102069"/>
              <a:gd name="connsiteX4" fmla="*/ 1447721 w 1447721"/>
              <a:gd name="connsiteY4" fmla="*/ 698782 h 2102069"/>
              <a:gd name="connsiteX5" fmla="*/ 777765 w 1447721"/>
              <a:gd name="connsiteY5" fmla="*/ 0 h 2102069"/>
              <a:gd name="connsiteX6" fmla="*/ 0 w 1447721"/>
              <a:gd name="connsiteY6" fmla="*/ 21021 h 2102069"/>
              <a:gd name="connsiteX0" fmla="*/ 0 w 1456775"/>
              <a:gd name="connsiteY0" fmla="*/ 2914 h 2083962"/>
              <a:gd name="connsiteX1" fmla="*/ 0 w 1456775"/>
              <a:gd name="connsiteY1" fmla="*/ 2073452 h 2083962"/>
              <a:gd name="connsiteX2" fmla="*/ 1387365 w 1456775"/>
              <a:gd name="connsiteY2" fmla="*/ 2083962 h 2083962"/>
              <a:gd name="connsiteX3" fmla="*/ 1376855 w 1456775"/>
              <a:gd name="connsiteY3" fmla="*/ 1169562 h 2083962"/>
              <a:gd name="connsiteX4" fmla="*/ 1447721 w 1456775"/>
              <a:gd name="connsiteY4" fmla="*/ 680675 h 2083962"/>
              <a:gd name="connsiteX5" fmla="*/ 1456775 w 1456775"/>
              <a:gd name="connsiteY5" fmla="*/ 0 h 2083962"/>
              <a:gd name="connsiteX6" fmla="*/ 0 w 1456775"/>
              <a:gd name="connsiteY6" fmla="*/ 2914 h 2083962"/>
              <a:gd name="connsiteX0" fmla="*/ 0 w 2209774"/>
              <a:gd name="connsiteY0" fmla="*/ 2914 h 2083962"/>
              <a:gd name="connsiteX1" fmla="*/ 0 w 2209774"/>
              <a:gd name="connsiteY1" fmla="*/ 2073452 h 2083962"/>
              <a:gd name="connsiteX2" fmla="*/ 1387365 w 2209774"/>
              <a:gd name="connsiteY2" fmla="*/ 2083962 h 2083962"/>
              <a:gd name="connsiteX3" fmla="*/ 2209774 w 2209774"/>
              <a:gd name="connsiteY3" fmla="*/ 771210 h 2083962"/>
              <a:gd name="connsiteX4" fmla="*/ 1447721 w 2209774"/>
              <a:gd name="connsiteY4" fmla="*/ 680675 h 2083962"/>
              <a:gd name="connsiteX5" fmla="*/ 1456775 w 2209774"/>
              <a:gd name="connsiteY5" fmla="*/ 0 h 2083962"/>
              <a:gd name="connsiteX6" fmla="*/ 0 w 2209774"/>
              <a:gd name="connsiteY6" fmla="*/ 2914 h 2083962"/>
              <a:gd name="connsiteX0" fmla="*/ 0 w 2209774"/>
              <a:gd name="connsiteY0" fmla="*/ 2914 h 2083962"/>
              <a:gd name="connsiteX1" fmla="*/ 0 w 2209774"/>
              <a:gd name="connsiteY1" fmla="*/ 2073452 h 2083962"/>
              <a:gd name="connsiteX2" fmla="*/ 1387365 w 2209774"/>
              <a:gd name="connsiteY2" fmla="*/ 2083962 h 2083962"/>
              <a:gd name="connsiteX3" fmla="*/ 2209774 w 2209774"/>
              <a:gd name="connsiteY3" fmla="*/ 771210 h 2083962"/>
              <a:gd name="connsiteX4" fmla="*/ 1429614 w 2209774"/>
              <a:gd name="connsiteY4" fmla="*/ 762156 h 2083962"/>
              <a:gd name="connsiteX5" fmla="*/ 1456775 w 2209774"/>
              <a:gd name="connsiteY5" fmla="*/ 0 h 2083962"/>
              <a:gd name="connsiteX6" fmla="*/ 0 w 2209774"/>
              <a:gd name="connsiteY6" fmla="*/ 2914 h 2083962"/>
              <a:gd name="connsiteX0" fmla="*/ 9053 w 2218827"/>
              <a:gd name="connsiteY0" fmla="*/ 2914 h 2083962"/>
              <a:gd name="connsiteX1" fmla="*/ 0 w 2218827"/>
              <a:gd name="connsiteY1" fmla="*/ 751646 h 2083962"/>
              <a:gd name="connsiteX2" fmla="*/ 1396418 w 2218827"/>
              <a:gd name="connsiteY2" fmla="*/ 2083962 h 2083962"/>
              <a:gd name="connsiteX3" fmla="*/ 2218827 w 2218827"/>
              <a:gd name="connsiteY3" fmla="*/ 771210 h 2083962"/>
              <a:gd name="connsiteX4" fmla="*/ 1438667 w 2218827"/>
              <a:gd name="connsiteY4" fmla="*/ 762156 h 2083962"/>
              <a:gd name="connsiteX5" fmla="*/ 1465828 w 2218827"/>
              <a:gd name="connsiteY5" fmla="*/ 0 h 2083962"/>
              <a:gd name="connsiteX6" fmla="*/ 9053 w 2218827"/>
              <a:gd name="connsiteY6" fmla="*/ 2914 h 2083962"/>
              <a:gd name="connsiteX0" fmla="*/ 0 w 2209774"/>
              <a:gd name="connsiteY0" fmla="*/ 2914 h 2083962"/>
              <a:gd name="connsiteX1" fmla="*/ 9054 w 2209774"/>
              <a:gd name="connsiteY1" fmla="*/ 796914 h 2083962"/>
              <a:gd name="connsiteX2" fmla="*/ 1387365 w 2209774"/>
              <a:gd name="connsiteY2" fmla="*/ 2083962 h 2083962"/>
              <a:gd name="connsiteX3" fmla="*/ 2209774 w 2209774"/>
              <a:gd name="connsiteY3" fmla="*/ 771210 h 2083962"/>
              <a:gd name="connsiteX4" fmla="*/ 1429614 w 2209774"/>
              <a:gd name="connsiteY4" fmla="*/ 762156 h 2083962"/>
              <a:gd name="connsiteX5" fmla="*/ 1456775 w 2209774"/>
              <a:gd name="connsiteY5" fmla="*/ 0 h 2083962"/>
              <a:gd name="connsiteX6" fmla="*/ 0 w 2209774"/>
              <a:gd name="connsiteY6" fmla="*/ 2914 h 2083962"/>
              <a:gd name="connsiteX0" fmla="*/ 0 w 2209774"/>
              <a:gd name="connsiteY0" fmla="*/ 2914 h 2083962"/>
              <a:gd name="connsiteX1" fmla="*/ 1 w 2209774"/>
              <a:gd name="connsiteY1" fmla="*/ 1484977 h 2083962"/>
              <a:gd name="connsiteX2" fmla="*/ 1387365 w 2209774"/>
              <a:gd name="connsiteY2" fmla="*/ 2083962 h 2083962"/>
              <a:gd name="connsiteX3" fmla="*/ 2209774 w 2209774"/>
              <a:gd name="connsiteY3" fmla="*/ 771210 h 2083962"/>
              <a:gd name="connsiteX4" fmla="*/ 1429614 w 2209774"/>
              <a:gd name="connsiteY4" fmla="*/ 762156 h 2083962"/>
              <a:gd name="connsiteX5" fmla="*/ 1456775 w 2209774"/>
              <a:gd name="connsiteY5" fmla="*/ 0 h 2083962"/>
              <a:gd name="connsiteX6" fmla="*/ 0 w 2209774"/>
              <a:gd name="connsiteY6" fmla="*/ 2914 h 2083962"/>
              <a:gd name="connsiteX0" fmla="*/ 0 w 2209774"/>
              <a:gd name="connsiteY0" fmla="*/ 2914 h 1495486"/>
              <a:gd name="connsiteX1" fmla="*/ 1 w 2209774"/>
              <a:gd name="connsiteY1" fmla="*/ 1484977 h 1495486"/>
              <a:gd name="connsiteX2" fmla="*/ 2202177 w 2209774"/>
              <a:gd name="connsiteY2" fmla="*/ 1495486 h 1495486"/>
              <a:gd name="connsiteX3" fmla="*/ 2209774 w 2209774"/>
              <a:gd name="connsiteY3" fmla="*/ 771210 h 1495486"/>
              <a:gd name="connsiteX4" fmla="*/ 1429614 w 2209774"/>
              <a:gd name="connsiteY4" fmla="*/ 762156 h 1495486"/>
              <a:gd name="connsiteX5" fmla="*/ 1456775 w 2209774"/>
              <a:gd name="connsiteY5" fmla="*/ 0 h 1495486"/>
              <a:gd name="connsiteX6" fmla="*/ 0 w 2209774"/>
              <a:gd name="connsiteY6" fmla="*/ 2914 h 1495486"/>
              <a:gd name="connsiteX0" fmla="*/ 0 w 2218828"/>
              <a:gd name="connsiteY0" fmla="*/ 0 h 1528786"/>
              <a:gd name="connsiteX1" fmla="*/ 9055 w 2218828"/>
              <a:gd name="connsiteY1" fmla="*/ 1518277 h 1528786"/>
              <a:gd name="connsiteX2" fmla="*/ 2211231 w 2218828"/>
              <a:gd name="connsiteY2" fmla="*/ 1528786 h 1528786"/>
              <a:gd name="connsiteX3" fmla="*/ 2218828 w 2218828"/>
              <a:gd name="connsiteY3" fmla="*/ 804510 h 1528786"/>
              <a:gd name="connsiteX4" fmla="*/ 1438668 w 2218828"/>
              <a:gd name="connsiteY4" fmla="*/ 795456 h 1528786"/>
              <a:gd name="connsiteX5" fmla="*/ 1465829 w 2218828"/>
              <a:gd name="connsiteY5" fmla="*/ 33300 h 1528786"/>
              <a:gd name="connsiteX6" fmla="*/ 0 w 2218828"/>
              <a:gd name="connsiteY6" fmla="*/ 0 h 1528786"/>
              <a:gd name="connsiteX0" fmla="*/ 0 w 2218828"/>
              <a:gd name="connsiteY0" fmla="*/ 48182 h 1495486"/>
              <a:gd name="connsiteX1" fmla="*/ 9055 w 2218828"/>
              <a:gd name="connsiteY1" fmla="*/ 1484977 h 1495486"/>
              <a:gd name="connsiteX2" fmla="*/ 2211231 w 2218828"/>
              <a:gd name="connsiteY2" fmla="*/ 1495486 h 1495486"/>
              <a:gd name="connsiteX3" fmla="*/ 2218828 w 2218828"/>
              <a:gd name="connsiteY3" fmla="*/ 771210 h 1495486"/>
              <a:gd name="connsiteX4" fmla="*/ 1438668 w 2218828"/>
              <a:gd name="connsiteY4" fmla="*/ 762156 h 1495486"/>
              <a:gd name="connsiteX5" fmla="*/ 1465829 w 2218828"/>
              <a:gd name="connsiteY5" fmla="*/ 0 h 1495486"/>
              <a:gd name="connsiteX6" fmla="*/ 0 w 2218828"/>
              <a:gd name="connsiteY6" fmla="*/ 48182 h 1495486"/>
              <a:gd name="connsiteX0" fmla="*/ 0 w 2218828"/>
              <a:gd name="connsiteY0" fmla="*/ 2915 h 1450219"/>
              <a:gd name="connsiteX1" fmla="*/ 9055 w 2218828"/>
              <a:gd name="connsiteY1" fmla="*/ 1439710 h 1450219"/>
              <a:gd name="connsiteX2" fmla="*/ 2211231 w 2218828"/>
              <a:gd name="connsiteY2" fmla="*/ 1450219 h 1450219"/>
              <a:gd name="connsiteX3" fmla="*/ 2218828 w 2218828"/>
              <a:gd name="connsiteY3" fmla="*/ 725943 h 1450219"/>
              <a:gd name="connsiteX4" fmla="*/ 1438668 w 2218828"/>
              <a:gd name="connsiteY4" fmla="*/ 716889 h 1450219"/>
              <a:gd name="connsiteX5" fmla="*/ 1411508 w 2218828"/>
              <a:gd name="connsiteY5" fmla="*/ 0 h 1450219"/>
              <a:gd name="connsiteX6" fmla="*/ 0 w 2218828"/>
              <a:gd name="connsiteY6" fmla="*/ 2915 h 1450219"/>
              <a:gd name="connsiteX0" fmla="*/ 0 w 2218828"/>
              <a:gd name="connsiteY0" fmla="*/ 2915 h 1450219"/>
              <a:gd name="connsiteX1" fmla="*/ 9055 w 2218828"/>
              <a:gd name="connsiteY1" fmla="*/ 1439710 h 1450219"/>
              <a:gd name="connsiteX2" fmla="*/ 2211231 w 2218828"/>
              <a:gd name="connsiteY2" fmla="*/ 1450219 h 1450219"/>
              <a:gd name="connsiteX3" fmla="*/ 2218828 w 2218828"/>
              <a:gd name="connsiteY3" fmla="*/ 725943 h 1450219"/>
              <a:gd name="connsiteX4" fmla="*/ 1429615 w 2218828"/>
              <a:gd name="connsiteY4" fmla="*/ 734996 h 1450219"/>
              <a:gd name="connsiteX5" fmla="*/ 1411508 w 2218828"/>
              <a:gd name="connsiteY5" fmla="*/ 0 h 1450219"/>
              <a:gd name="connsiteX6" fmla="*/ 0 w 2218828"/>
              <a:gd name="connsiteY6" fmla="*/ 2915 h 1450219"/>
              <a:gd name="connsiteX0" fmla="*/ 0 w 2211367"/>
              <a:gd name="connsiteY0" fmla="*/ 2915 h 1450219"/>
              <a:gd name="connsiteX1" fmla="*/ 9055 w 2211367"/>
              <a:gd name="connsiteY1" fmla="*/ 1439710 h 1450219"/>
              <a:gd name="connsiteX2" fmla="*/ 2211231 w 2211367"/>
              <a:gd name="connsiteY2" fmla="*/ 1450219 h 1450219"/>
              <a:gd name="connsiteX3" fmla="*/ 2182614 w 2211367"/>
              <a:gd name="connsiteY3" fmla="*/ 734997 h 1450219"/>
              <a:gd name="connsiteX4" fmla="*/ 1429615 w 2211367"/>
              <a:gd name="connsiteY4" fmla="*/ 734996 h 1450219"/>
              <a:gd name="connsiteX5" fmla="*/ 1411508 w 2211367"/>
              <a:gd name="connsiteY5" fmla="*/ 0 h 1450219"/>
              <a:gd name="connsiteX6" fmla="*/ 0 w 2211367"/>
              <a:gd name="connsiteY6" fmla="*/ 2915 h 1450219"/>
              <a:gd name="connsiteX0" fmla="*/ 0 w 2193403"/>
              <a:gd name="connsiteY0" fmla="*/ 2915 h 1439710"/>
              <a:gd name="connsiteX1" fmla="*/ 9055 w 2193403"/>
              <a:gd name="connsiteY1" fmla="*/ 1439710 h 1439710"/>
              <a:gd name="connsiteX2" fmla="*/ 2193124 w 2193403"/>
              <a:gd name="connsiteY2" fmla="*/ 1423058 h 1439710"/>
              <a:gd name="connsiteX3" fmla="*/ 2182614 w 2193403"/>
              <a:gd name="connsiteY3" fmla="*/ 734997 h 1439710"/>
              <a:gd name="connsiteX4" fmla="*/ 1429615 w 2193403"/>
              <a:gd name="connsiteY4" fmla="*/ 734996 h 1439710"/>
              <a:gd name="connsiteX5" fmla="*/ 1411508 w 2193403"/>
              <a:gd name="connsiteY5" fmla="*/ 0 h 1439710"/>
              <a:gd name="connsiteX6" fmla="*/ 0 w 2193403"/>
              <a:gd name="connsiteY6" fmla="*/ 2915 h 1439710"/>
              <a:gd name="connsiteX0" fmla="*/ 0 w 2193403"/>
              <a:gd name="connsiteY0" fmla="*/ 2915 h 1439710"/>
              <a:gd name="connsiteX1" fmla="*/ 9055 w 2193403"/>
              <a:gd name="connsiteY1" fmla="*/ 1439710 h 1439710"/>
              <a:gd name="connsiteX2" fmla="*/ 2193124 w 2193403"/>
              <a:gd name="connsiteY2" fmla="*/ 1423058 h 1439710"/>
              <a:gd name="connsiteX3" fmla="*/ 2182614 w 2193403"/>
              <a:gd name="connsiteY3" fmla="*/ 734997 h 1439710"/>
              <a:gd name="connsiteX4" fmla="*/ 2144839 w 2193403"/>
              <a:gd name="connsiteY4" fmla="*/ 1666 h 1439710"/>
              <a:gd name="connsiteX5" fmla="*/ 1411508 w 2193403"/>
              <a:gd name="connsiteY5" fmla="*/ 0 h 1439710"/>
              <a:gd name="connsiteX6" fmla="*/ 0 w 2193403"/>
              <a:gd name="connsiteY6" fmla="*/ 2915 h 1439710"/>
              <a:gd name="connsiteX0" fmla="*/ 156399 w 2349802"/>
              <a:gd name="connsiteY0" fmla="*/ 2915 h 1439710"/>
              <a:gd name="connsiteX1" fmla="*/ 153577 w 2349802"/>
              <a:gd name="connsiteY1" fmla="*/ 694511 h 1439710"/>
              <a:gd name="connsiteX2" fmla="*/ 165454 w 2349802"/>
              <a:gd name="connsiteY2" fmla="*/ 1439710 h 1439710"/>
              <a:gd name="connsiteX3" fmla="*/ 2349523 w 2349802"/>
              <a:gd name="connsiteY3" fmla="*/ 1423058 h 1439710"/>
              <a:gd name="connsiteX4" fmla="*/ 2339013 w 2349802"/>
              <a:gd name="connsiteY4" fmla="*/ 734997 h 1439710"/>
              <a:gd name="connsiteX5" fmla="*/ 2301238 w 2349802"/>
              <a:gd name="connsiteY5" fmla="*/ 1666 h 1439710"/>
              <a:gd name="connsiteX6" fmla="*/ 1567907 w 2349802"/>
              <a:gd name="connsiteY6" fmla="*/ 0 h 1439710"/>
              <a:gd name="connsiteX7" fmla="*/ 156399 w 2349802"/>
              <a:gd name="connsiteY7" fmla="*/ 2915 h 1439710"/>
              <a:gd name="connsiteX0" fmla="*/ 105843 w 2299246"/>
              <a:gd name="connsiteY0" fmla="*/ 2915 h 1423058"/>
              <a:gd name="connsiteX1" fmla="*/ 103021 w 2299246"/>
              <a:gd name="connsiteY1" fmla="*/ 694511 h 1423058"/>
              <a:gd name="connsiteX2" fmla="*/ 1300902 w 2299246"/>
              <a:gd name="connsiteY2" fmla="*/ 760700 h 1423058"/>
              <a:gd name="connsiteX3" fmla="*/ 2298967 w 2299246"/>
              <a:gd name="connsiteY3" fmla="*/ 1423058 h 1423058"/>
              <a:gd name="connsiteX4" fmla="*/ 2288457 w 2299246"/>
              <a:gd name="connsiteY4" fmla="*/ 734997 h 1423058"/>
              <a:gd name="connsiteX5" fmla="*/ 2250682 w 2299246"/>
              <a:gd name="connsiteY5" fmla="*/ 1666 h 1423058"/>
              <a:gd name="connsiteX6" fmla="*/ 1517351 w 2299246"/>
              <a:gd name="connsiteY6" fmla="*/ 0 h 1423058"/>
              <a:gd name="connsiteX7" fmla="*/ 105843 w 2299246"/>
              <a:gd name="connsiteY7" fmla="*/ 2915 h 1423058"/>
              <a:gd name="connsiteX0" fmla="*/ 159052 w 2216653"/>
              <a:gd name="connsiteY0" fmla="*/ 0 h 1429196"/>
              <a:gd name="connsiteX1" fmla="*/ 20428 w 2216653"/>
              <a:gd name="connsiteY1" fmla="*/ 700649 h 1429196"/>
              <a:gd name="connsiteX2" fmla="*/ 1218309 w 2216653"/>
              <a:gd name="connsiteY2" fmla="*/ 766838 h 1429196"/>
              <a:gd name="connsiteX3" fmla="*/ 2216374 w 2216653"/>
              <a:gd name="connsiteY3" fmla="*/ 1429196 h 1429196"/>
              <a:gd name="connsiteX4" fmla="*/ 2205864 w 2216653"/>
              <a:gd name="connsiteY4" fmla="*/ 741135 h 1429196"/>
              <a:gd name="connsiteX5" fmla="*/ 2168089 w 2216653"/>
              <a:gd name="connsiteY5" fmla="*/ 7804 h 1429196"/>
              <a:gd name="connsiteX6" fmla="*/ 1434758 w 2216653"/>
              <a:gd name="connsiteY6" fmla="*/ 6138 h 1429196"/>
              <a:gd name="connsiteX7" fmla="*/ 159052 w 2216653"/>
              <a:gd name="connsiteY7" fmla="*/ 0 h 1429196"/>
              <a:gd name="connsiteX0" fmla="*/ 159052 w 2205864"/>
              <a:gd name="connsiteY0" fmla="*/ 0 h 1528784"/>
              <a:gd name="connsiteX1" fmla="*/ 20428 w 2205864"/>
              <a:gd name="connsiteY1" fmla="*/ 700649 h 1528784"/>
              <a:gd name="connsiteX2" fmla="*/ 1218309 w 2205864"/>
              <a:gd name="connsiteY2" fmla="*/ 766838 h 1528784"/>
              <a:gd name="connsiteX3" fmla="*/ 740660 w 2205864"/>
              <a:gd name="connsiteY3" fmla="*/ 1528784 h 1528784"/>
              <a:gd name="connsiteX4" fmla="*/ 2205864 w 2205864"/>
              <a:gd name="connsiteY4" fmla="*/ 741135 h 1528784"/>
              <a:gd name="connsiteX5" fmla="*/ 2168089 w 2205864"/>
              <a:gd name="connsiteY5" fmla="*/ 7804 h 1528784"/>
              <a:gd name="connsiteX6" fmla="*/ 1434758 w 2205864"/>
              <a:gd name="connsiteY6" fmla="*/ 6138 h 1528784"/>
              <a:gd name="connsiteX7" fmla="*/ 159052 w 2205864"/>
              <a:gd name="connsiteY7" fmla="*/ 0 h 1528784"/>
              <a:gd name="connsiteX0" fmla="*/ 159052 w 2205864"/>
              <a:gd name="connsiteY0" fmla="*/ 0 h 1528784"/>
              <a:gd name="connsiteX1" fmla="*/ 20428 w 2205864"/>
              <a:gd name="connsiteY1" fmla="*/ 700649 h 1528784"/>
              <a:gd name="connsiteX2" fmla="*/ 711315 w 2205864"/>
              <a:gd name="connsiteY2" fmla="*/ 793998 h 1528784"/>
              <a:gd name="connsiteX3" fmla="*/ 740660 w 2205864"/>
              <a:gd name="connsiteY3" fmla="*/ 1528784 h 1528784"/>
              <a:gd name="connsiteX4" fmla="*/ 2205864 w 2205864"/>
              <a:gd name="connsiteY4" fmla="*/ 741135 h 1528784"/>
              <a:gd name="connsiteX5" fmla="*/ 2168089 w 2205864"/>
              <a:gd name="connsiteY5" fmla="*/ 7804 h 1528784"/>
              <a:gd name="connsiteX6" fmla="*/ 1434758 w 2205864"/>
              <a:gd name="connsiteY6" fmla="*/ 6138 h 1528784"/>
              <a:gd name="connsiteX7" fmla="*/ 159052 w 2205864"/>
              <a:gd name="connsiteY7" fmla="*/ 0 h 1528784"/>
              <a:gd name="connsiteX0" fmla="*/ 159052 w 2214918"/>
              <a:gd name="connsiteY0" fmla="*/ 0 h 1528784"/>
              <a:gd name="connsiteX1" fmla="*/ 20428 w 2214918"/>
              <a:gd name="connsiteY1" fmla="*/ 700649 h 1528784"/>
              <a:gd name="connsiteX2" fmla="*/ 711315 w 2214918"/>
              <a:gd name="connsiteY2" fmla="*/ 793998 h 1528784"/>
              <a:gd name="connsiteX3" fmla="*/ 740660 w 2214918"/>
              <a:gd name="connsiteY3" fmla="*/ 1528784 h 1528784"/>
              <a:gd name="connsiteX4" fmla="*/ 2214918 w 2214918"/>
              <a:gd name="connsiteY4" fmla="*/ 1420145 h 1528784"/>
              <a:gd name="connsiteX5" fmla="*/ 2168089 w 2214918"/>
              <a:gd name="connsiteY5" fmla="*/ 7804 h 1528784"/>
              <a:gd name="connsiteX6" fmla="*/ 1434758 w 2214918"/>
              <a:gd name="connsiteY6" fmla="*/ 6138 h 1528784"/>
              <a:gd name="connsiteX7" fmla="*/ 159052 w 2214918"/>
              <a:gd name="connsiteY7" fmla="*/ 0 h 1528784"/>
              <a:gd name="connsiteX0" fmla="*/ 159052 w 2214918"/>
              <a:gd name="connsiteY0" fmla="*/ 0 h 1528784"/>
              <a:gd name="connsiteX1" fmla="*/ 20428 w 2214918"/>
              <a:gd name="connsiteY1" fmla="*/ 700649 h 1528784"/>
              <a:gd name="connsiteX2" fmla="*/ 711315 w 2214918"/>
              <a:gd name="connsiteY2" fmla="*/ 793998 h 1528784"/>
              <a:gd name="connsiteX3" fmla="*/ 740660 w 2214918"/>
              <a:gd name="connsiteY3" fmla="*/ 1528784 h 1528784"/>
              <a:gd name="connsiteX4" fmla="*/ 2214918 w 2214918"/>
              <a:gd name="connsiteY4" fmla="*/ 1420145 h 1528784"/>
              <a:gd name="connsiteX5" fmla="*/ 2168089 w 2214918"/>
              <a:gd name="connsiteY5" fmla="*/ 7804 h 1528784"/>
              <a:gd name="connsiteX6" fmla="*/ 1434758 w 2214918"/>
              <a:gd name="connsiteY6" fmla="*/ 6138 h 1528784"/>
              <a:gd name="connsiteX7" fmla="*/ 159052 w 2214918"/>
              <a:gd name="connsiteY7" fmla="*/ 0 h 1528784"/>
              <a:gd name="connsiteX0" fmla="*/ 159052 w 2214918"/>
              <a:gd name="connsiteY0" fmla="*/ 0 h 1528784"/>
              <a:gd name="connsiteX1" fmla="*/ 20428 w 2214918"/>
              <a:gd name="connsiteY1" fmla="*/ 700649 h 1528784"/>
              <a:gd name="connsiteX2" fmla="*/ 711315 w 2214918"/>
              <a:gd name="connsiteY2" fmla="*/ 793998 h 1528784"/>
              <a:gd name="connsiteX3" fmla="*/ 740660 w 2214918"/>
              <a:gd name="connsiteY3" fmla="*/ 1528784 h 1528784"/>
              <a:gd name="connsiteX4" fmla="*/ 2214918 w 2214918"/>
              <a:gd name="connsiteY4" fmla="*/ 1420145 h 1528784"/>
              <a:gd name="connsiteX5" fmla="*/ 2168089 w 2214918"/>
              <a:gd name="connsiteY5" fmla="*/ 7804 h 1528784"/>
              <a:gd name="connsiteX6" fmla="*/ 1434758 w 2214918"/>
              <a:gd name="connsiteY6" fmla="*/ 6138 h 1528784"/>
              <a:gd name="connsiteX7" fmla="*/ 159052 w 2214918"/>
              <a:gd name="connsiteY7" fmla="*/ 0 h 1528784"/>
              <a:gd name="connsiteX0" fmla="*/ 132670 w 2188536"/>
              <a:gd name="connsiteY0" fmla="*/ 0 h 1528784"/>
              <a:gd name="connsiteX1" fmla="*/ 48367 w 2188536"/>
              <a:gd name="connsiteY1" fmla="*/ 754970 h 1528784"/>
              <a:gd name="connsiteX2" fmla="*/ 684933 w 2188536"/>
              <a:gd name="connsiteY2" fmla="*/ 793998 h 1528784"/>
              <a:gd name="connsiteX3" fmla="*/ 714278 w 2188536"/>
              <a:gd name="connsiteY3" fmla="*/ 1528784 h 1528784"/>
              <a:gd name="connsiteX4" fmla="*/ 2188536 w 2188536"/>
              <a:gd name="connsiteY4" fmla="*/ 1420145 h 1528784"/>
              <a:gd name="connsiteX5" fmla="*/ 2141707 w 2188536"/>
              <a:gd name="connsiteY5" fmla="*/ 7804 h 1528784"/>
              <a:gd name="connsiteX6" fmla="*/ 1408376 w 2188536"/>
              <a:gd name="connsiteY6" fmla="*/ 6138 h 1528784"/>
              <a:gd name="connsiteX7" fmla="*/ 132670 w 2188536"/>
              <a:gd name="connsiteY7" fmla="*/ 0 h 1528784"/>
              <a:gd name="connsiteX0" fmla="*/ 16516 w 2072382"/>
              <a:gd name="connsiteY0" fmla="*/ 0 h 1528784"/>
              <a:gd name="connsiteX1" fmla="*/ 568779 w 2072382"/>
              <a:gd name="connsiteY1" fmla="*/ 793998 h 1528784"/>
              <a:gd name="connsiteX2" fmla="*/ 598124 w 2072382"/>
              <a:gd name="connsiteY2" fmla="*/ 1528784 h 1528784"/>
              <a:gd name="connsiteX3" fmla="*/ 2072382 w 2072382"/>
              <a:gd name="connsiteY3" fmla="*/ 1420145 h 1528784"/>
              <a:gd name="connsiteX4" fmla="*/ 2025553 w 2072382"/>
              <a:gd name="connsiteY4" fmla="*/ 7804 h 1528784"/>
              <a:gd name="connsiteX5" fmla="*/ 1292222 w 2072382"/>
              <a:gd name="connsiteY5" fmla="*/ 6138 h 1528784"/>
              <a:gd name="connsiteX6" fmla="*/ 16516 w 2072382"/>
              <a:gd name="connsiteY6" fmla="*/ 0 h 1528784"/>
              <a:gd name="connsiteX0" fmla="*/ 130327 w 2186193"/>
              <a:gd name="connsiteY0" fmla="*/ 0 h 1528784"/>
              <a:gd name="connsiteX1" fmla="*/ 48848 w 2186193"/>
              <a:gd name="connsiteY1" fmla="*/ 721570 h 1528784"/>
              <a:gd name="connsiteX2" fmla="*/ 711935 w 2186193"/>
              <a:gd name="connsiteY2" fmla="*/ 1528784 h 1528784"/>
              <a:gd name="connsiteX3" fmla="*/ 2186193 w 2186193"/>
              <a:gd name="connsiteY3" fmla="*/ 1420145 h 1528784"/>
              <a:gd name="connsiteX4" fmla="*/ 2139364 w 2186193"/>
              <a:gd name="connsiteY4" fmla="*/ 7804 h 1528784"/>
              <a:gd name="connsiteX5" fmla="*/ 1406033 w 2186193"/>
              <a:gd name="connsiteY5" fmla="*/ 6138 h 1528784"/>
              <a:gd name="connsiteX6" fmla="*/ 130327 w 2186193"/>
              <a:gd name="connsiteY6" fmla="*/ 0 h 1528784"/>
              <a:gd name="connsiteX0" fmla="*/ 130327 w 2186193"/>
              <a:gd name="connsiteY0" fmla="*/ 0 h 1454554"/>
              <a:gd name="connsiteX1" fmla="*/ 48848 w 2186193"/>
              <a:gd name="connsiteY1" fmla="*/ 721570 h 1454554"/>
              <a:gd name="connsiteX2" fmla="*/ 657614 w 2186193"/>
              <a:gd name="connsiteY2" fmla="*/ 786400 h 1454554"/>
              <a:gd name="connsiteX3" fmla="*/ 2186193 w 2186193"/>
              <a:gd name="connsiteY3" fmla="*/ 1420145 h 1454554"/>
              <a:gd name="connsiteX4" fmla="*/ 2139364 w 2186193"/>
              <a:gd name="connsiteY4" fmla="*/ 7804 h 1454554"/>
              <a:gd name="connsiteX5" fmla="*/ 1406033 w 2186193"/>
              <a:gd name="connsiteY5" fmla="*/ 6138 h 1454554"/>
              <a:gd name="connsiteX6" fmla="*/ 130327 w 2186193"/>
              <a:gd name="connsiteY6" fmla="*/ 0 h 1454554"/>
              <a:gd name="connsiteX0" fmla="*/ 130327 w 2139364"/>
              <a:gd name="connsiteY0" fmla="*/ 0 h 1507455"/>
              <a:gd name="connsiteX1" fmla="*/ 48848 w 2139364"/>
              <a:gd name="connsiteY1" fmla="*/ 721570 h 1507455"/>
              <a:gd name="connsiteX2" fmla="*/ 657614 w 2139364"/>
              <a:gd name="connsiteY2" fmla="*/ 786400 h 1507455"/>
              <a:gd name="connsiteX3" fmla="*/ 710479 w 2139364"/>
              <a:gd name="connsiteY3" fmla="*/ 1474465 h 1507455"/>
              <a:gd name="connsiteX4" fmla="*/ 2139364 w 2139364"/>
              <a:gd name="connsiteY4" fmla="*/ 7804 h 1507455"/>
              <a:gd name="connsiteX5" fmla="*/ 1406033 w 2139364"/>
              <a:gd name="connsiteY5" fmla="*/ 6138 h 1507455"/>
              <a:gd name="connsiteX6" fmla="*/ 130327 w 2139364"/>
              <a:gd name="connsiteY6" fmla="*/ 0 h 1507455"/>
              <a:gd name="connsiteX0" fmla="*/ 130327 w 2954176"/>
              <a:gd name="connsiteY0" fmla="*/ 0 h 1507455"/>
              <a:gd name="connsiteX1" fmla="*/ 48848 w 2954176"/>
              <a:gd name="connsiteY1" fmla="*/ 721570 h 1507455"/>
              <a:gd name="connsiteX2" fmla="*/ 657614 w 2954176"/>
              <a:gd name="connsiteY2" fmla="*/ 786400 h 1507455"/>
              <a:gd name="connsiteX3" fmla="*/ 710479 w 2954176"/>
              <a:gd name="connsiteY3" fmla="*/ 1474465 h 1507455"/>
              <a:gd name="connsiteX4" fmla="*/ 2954176 w 2954176"/>
              <a:gd name="connsiteY4" fmla="*/ 1456358 h 1507455"/>
              <a:gd name="connsiteX5" fmla="*/ 1406033 w 2954176"/>
              <a:gd name="connsiteY5" fmla="*/ 6138 h 1507455"/>
              <a:gd name="connsiteX6" fmla="*/ 130327 w 2954176"/>
              <a:gd name="connsiteY6" fmla="*/ 0 h 1507455"/>
              <a:gd name="connsiteX0" fmla="*/ 130327 w 2954176"/>
              <a:gd name="connsiteY0" fmla="*/ 2915 h 1510370"/>
              <a:gd name="connsiteX1" fmla="*/ 48848 w 2954176"/>
              <a:gd name="connsiteY1" fmla="*/ 724485 h 1510370"/>
              <a:gd name="connsiteX2" fmla="*/ 657614 w 2954176"/>
              <a:gd name="connsiteY2" fmla="*/ 789315 h 1510370"/>
              <a:gd name="connsiteX3" fmla="*/ 710479 w 2954176"/>
              <a:gd name="connsiteY3" fmla="*/ 1477380 h 1510370"/>
              <a:gd name="connsiteX4" fmla="*/ 2954176 w 2954176"/>
              <a:gd name="connsiteY4" fmla="*/ 1459273 h 1510370"/>
              <a:gd name="connsiteX5" fmla="*/ 2112204 w 2954176"/>
              <a:gd name="connsiteY5" fmla="*/ 0 h 1510370"/>
              <a:gd name="connsiteX6" fmla="*/ 130327 w 2954176"/>
              <a:gd name="connsiteY6" fmla="*/ 2915 h 1510370"/>
              <a:gd name="connsiteX0" fmla="*/ 130327 w 2954176"/>
              <a:gd name="connsiteY0" fmla="*/ 2915 h 1510370"/>
              <a:gd name="connsiteX1" fmla="*/ 48848 w 2954176"/>
              <a:gd name="connsiteY1" fmla="*/ 724485 h 1510370"/>
              <a:gd name="connsiteX2" fmla="*/ 657614 w 2954176"/>
              <a:gd name="connsiteY2" fmla="*/ 789315 h 1510370"/>
              <a:gd name="connsiteX3" fmla="*/ 710479 w 2954176"/>
              <a:gd name="connsiteY3" fmla="*/ 1477380 h 1510370"/>
              <a:gd name="connsiteX4" fmla="*/ 2954176 w 2954176"/>
              <a:gd name="connsiteY4" fmla="*/ 1459273 h 1510370"/>
              <a:gd name="connsiteX5" fmla="*/ 2112204 w 2954176"/>
              <a:gd name="connsiteY5" fmla="*/ 0 h 1510370"/>
              <a:gd name="connsiteX6" fmla="*/ 130327 w 2954176"/>
              <a:gd name="connsiteY6" fmla="*/ 2915 h 1510370"/>
              <a:gd name="connsiteX0" fmla="*/ 130327 w 2193685"/>
              <a:gd name="connsiteY0" fmla="*/ 2915 h 1510370"/>
              <a:gd name="connsiteX1" fmla="*/ 48848 w 2193685"/>
              <a:gd name="connsiteY1" fmla="*/ 724485 h 1510370"/>
              <a:gd name="connsiteX2" fmla="*/ 657614 w 2193685"/>
              <a:gd name="connsiteY2" fmla="*/ 789315 h 1510370"/>
              <a:gd name="connsiteX3" fmla="*/ 710479 w 2193685"/>
              <a:gd name="connsiteY3" fmla="*/ 1477380 h 1510370"/>
              <a:gd name="connsiteX4" fmla="*/ 2193685 w 2193685"/>
              <a:gd name="connsiteY4" fmla="*/ 1450220 h 1510370"/>
              <a:gd name="connsiteX5" fmla="*/ 2112204 w 2193685"/>
              <a:gd name="connsiteY5" fmla="*/ 0 h 1510370"/>
              <a:gd name="connsiteX6" fmla="*/ 130327 w 2193685"/>
              <a:gd name="connsiteY6" fmla="*/ 2915 h 1510370"/>
              <a:gd name="connsiteX0" fmla="*/ 130327 w 2193685"/>
              <a:gd name="connsiteY0" fmla="*/ 2915 h 1510370"/>
              <a:gd name="connsiteX1" fmla="*/ 48848 w 2193685"/>
              <a:gd name="connsiteY1" fmla="*/ 724485 h 1510370"/>
              <a:gd name="connsiteX2" fmla="*/ 657614 w 2193685"/>
              <a:gd name="connsiteY2" fmla="*/ 789315 h 1510370"/>
              <a:gd name="connsiteX3" fmla="*/ 710479 w 2193685"/>
              <a:gd name="connsiteY3" fmla="*/ 1477380 h 1510370"/>
              <a:gd name="connsiteX4" fmla="*/ 2193685 w 2193685"/>
              <a:gd name="connsiteY4" fmla="*/ 1450220 h 1510370"/>
              <a:gd name="connsiteX5" fmla="*/ 2112204 w 2193685"/>
              <a:gd name="connsiteY5" fmla="*/ 0 h 1510370"/>
              <a:gd name="connsiteX6" fmla="*/ 130327 w 2193685"/>
              <a:gd name="connsiteY6" fmla="*/ 2915 h 1510370"/>
              <a:gd name="connsiteX0" fmla="*/ 130327 w 2148418"/>
              <a:gd name="connsiteY0" fmla="*/ 2915 h 1510370"/>
              <a:gd name="connsiteX1" fmla="*/ 48848 w 2148418"/>
              <a:gd name="connsiteY1" fmla="*/ 724485 h 1510370"/>
              <a:gd name="connsiteX2" fmla="*/ 657614 w 2148418"/>
              <a:gd name="connsiteY2" fmla="*/ 789315 h 1510370"/>
              <a:gd name="connsiteX3" fmla="*/ 710479 w 2148418"/>
              <a:gd name="connsiteY3" fmla="*/ 1477380 h 1510370"/>
              <a:gd name="connsiteX4" fmla="*/ 2148418 w 2148418"/>
              <a:gd name="connsiteY4" fmla="*/ 1495487 h 1510370"/>
              <a:gd name="connsiteX5" fmla="*/ 2112204 w 2148418"/>
              <a:gd name="connsiteY5" fmla="*/ 0 h 1510370"/>
              <a:gd name="connsiteX6" fmla="*/ 130327 w 2148418"/>
              <a:gd name="connsiteY6" fmla="*/ 2915 h 1510370"/>
              <a:gd name="connsiteX0" fmla="*/ 130327 w 2148418"/>
              <a:gd name="connsiteY0" fmla="*/ 2915 h 1510370"/>
              <a:gd name="connsiteX1" fmla="*/ 48848 w 2148418"/>
              <a:gd name="connsiteY1" fmla="*/ 724485 h 1510370"/>
              <a:gd name="connsiteX2" fmla="*/ 657614 w 2148418"/>
              <a:gd name="connsiteY2" fmla="*/ 789315 h 1510370"/>
              <a:gd name="connsiteX3" fmla="*/ 710479 w 2148418"/>
              <a:gd name="connsiteY3" fmla="*/ 1477380 h 1510370"/>
              <a:gd name="connsiteX4" fmla="*/ 2148418 w 2148418"/>
              <a:gd name="connsiteY4" fmla="*/ 1495487 h 1510370"/>
              <a:gd name="connsiteX5" fmla="*/ 2112204 w 2148418"/>
              <a:gd name="connsiteY5" fmla="*/ 0 h 1510370"/>
              <a:gd name="connsiteX6" fmla="*/ 130327 w 2148418"/>
              <a:gd name="connsiteY6" fmla="*/ 2915 h 1510370"/>
              <a:gd name="connsiteX0" fmla="*/ 130327 w 2148418"/>
              <a:gd name="connsiteY0" fmla="*/ 2915 h 1510370"/>
              <a:gd name="connsiteX1" fmla="*/ 48848 w 2148418"/>
              <a:gd name="connsiteY1" fmla="*/ 724485 h 1510370"/>
              <a:gd name="connsiteX2" fmla="*/ 657614 w 2148418"/>
              <a:gd name="connsiteY2" fmla="*/ 789315 h 1510370"/>
              <a:gd name="connsiteX3" fmla="*/ 710479 w 2148418"/>
              <a:gd name="connsiteY3" fmla="*/ 1477380 h 1510370"/>
              <a:gd name="connsiteX4" fmla="*/ 2148418 w 2148418"/>
              <a:gd name="connsiteY4" fmla="*/ 1495487 h 1510370"/>
              <a:gd name="connsiteX5" fmla="*/ 2112204 w 2148418"/>
              <a:gd name="connsiteY5" fmla="*/ 0 h 1510370"/>
              <a:gd name="connsiteX6" fmla="*/ 130327 w 2148418"/>
              <a:gd name="connsiteY6" fmla="*/ 2915 h 1510370"/>
              <a:gd name="connsiteX0" fmla="*/ 94283 w 2112374"/>
              <a:gd name="connsiteY0" fmla="*/ 2915 h 1510370"/>
              <a:gd name="connsiteX1" fmla="*/ 12804 w 2112374"/>
              <a:gd name="connsiteY1" fmla="*/ 724485 h 1510370"/>
              <a:gd name="connsiteX2" fmla="*/ 621570 w 2112374"/>
              <a:gd name="connsiteY2" fmla="*/ 789315 h 1510370"/>
              <a:gd name="connsiteX3" fmla="*/ 674435 w 2112374"/>
              <a:gd name="connsiteY3" fmla="*/ 1477380 h 1510370"/>
              <a:gd name="connsiteX4" fmla="*/ 2112374 w 2112374"/>
              <a:gd name="connsiteY4" fmla="*/ 1495487 h 1510370"/>
              <a:gd name="connsiteX5" fmla="*/ 2076160 w 2112374"/>
              <a:gd name="connsiteY5" fmla="*/ 0 h 1510370"/>
              <a:gd name="connsiteX6" fmla="*/ 94283 w 2112374"/>
              <a:gd name="connsiteY6" fmla="*/ 2915 h 1510370"/>
              <a:gd name="connsiteX0" fmla="*/ 83194 w 2101285"/>
              <a:gd name="connsiteY0" fmla="*/ 2915 h 1510370"/>
              <a:gd name="connsiteX1" fmla="*/ 1715 w 2101285"/>
              <a:gd name="connsiteY1" fmla="*/ 724485 h 1510370"/>
              <a:gd name="connsiteX2" fmla="*/ 610481 w 2101285"/>
              <a:gd name="connsiteY2" fmla="*/ 789315 h 1510370"/>
              <a:gd name="connsiteX3" fmla="*/ 663346 w 2101285"/>
              <a:gd name="connsiteY3" fmla="*/ 1477380 h 1510370"/>
              <a:gd name="connsiteX4" fmla="*/ 2101285 w 2101285"/>
              <a:gd name="connsiteY4" fmla="*/ 1495487 h 1510370"/>
              <a:gd name="connsiteX5" fmla="*/ 2065071 w 2101285"/>
              <a:gd name="connsiteY5" fmla="*/ 0 h 1510370"/>
              <a:gd name="connsiteX6" fmla="*/ 83194 w 2101285"/>
              <a:gd name="connsiteY6" fmla="*/ 2915 h 1510370"/>
              <a:gd name="connsiteX0" fmla="*/ 240 w 2136026"/>
              <a:gd name="connsiteY0" fmla="*/ 2915 h 1510370"/>
              <a:gd name="connsiteX1" fmla="*/ 36456 w 2136026"/>
              <a:gd name="connsiteY1" fmla="*/ 724485 h 1510370"/>
              <a:gd name="connsiteX2" fmla="*/ 645222 w 2136026"/>
              <a:gd name="connsiteY2" fmla="*/ 789315 h 1510370"/>
              <a:gd name="connsiteX3" fmla="*/ 698087 w 2136026"/>
              <a:gd name="connsiteY3" fmla="*/ 1477380 h 1510370"/>
              <a:gd name="connsiteX4" fmla="*/ 2136026 w 2136026"/>
              <a:gd name="connsiteY4" fmla="*/ 1495487 h 1510370"/>
              <a:gd name="connsiteX5" fmla="*/ 2099812 w 2136026"/>
              <a:gd name="connsiteY5" fmla="*/ 0 h 1510370"/>
              <a:gd name="connsiteX6" fmla="*/ 240 w 2136026"/>
              <a:gd name="connsiteY6" fmla="*/ 2915 h 1510370"/>
              <a:gd name="connsiteX0" fmla="*/ 7552 w 2143338"/>
              <a:gd name="connsiteY0" fmla="*/ 2915 h 1510370"/>
              <a:gd name="connsiteX1" fmla="*/ 7554 w 2143338"/>
              <a:gd name="connsiteY1" fmla="*/ 796913 h 1510370"/>
              <a:gd name="connsiteX2" fmla="*/ 652534 w 2143338"/>
              <a:gd name="connsiteY2" fmla="*/ 789315 h 1510370"/>
              <a:gd name="connsiteX3" fmla="*/ 705399 w 2143338"/>
              <a:gd name="connsiteY3" fmla="*/ 1477380 h 1510370"/>
              <a:gd name="connsiteX4" fmla="*/ 2143338 w 2143338"/>
              <a:gd name="connsiteY4" fmla="*/ 1495487 h 1510370"/>
              <a:gd name="connsiteX5" fmla="*/ 2107124 w 2143338"/>
              <a:gd name="connsiteY5" fmla="*/ 0 h 1510370"/>
              <a:gd name="connsiteX6" fmla="*/ 7552 w 2143338"/>
              <a:gd name="connsiteY6" fmla="*/ 2915 h 1510370"/>
              <a:gd name="connsiteX0" fmla="*/ 7552 w 2143338"/>
              <a:gd name="connsiteY0" fmla="*/ 2915 h 1510370"/>
              <a:gd name="connsiteX1" fmla="*/ 7554 w 2143338"/>
              <a:gd name="connsiteY1" fmla="*/ 796913 h 1510370"/>
              <a:gd name="connsiteX2" fmla="*/ 652534 w 2143338"/>
              <a:gd name="connsiteY2" fmla="*/ 789315 h 1510370"/>
              <a:gd name="connsiteX3" fmla="*/ 660132 w 2143338"/>
              <a:gd name="connsiteY3" fmla="*/ 1477380 h 1510370"/>
              <a:gd name="connsiteX4" fmla="*/ 2143338 w 2143338"/>
              <a:gd name="connsiteY4" fmla="*/ 1495487 h 1510370"/>
              <a:gd name="connsiteX5" fmla="*/ 2107124 w 2143338"/>
              <a:gd name="connsiteY5" fmla="*/ 0 h 1510370"/>
              <a:gd name="connsiteX6" fmla="*/ 7552 w 2143338"/>
              <a:gd name="connsiteY6" fmla="*/ 2915 h 1510370"/>
              <a:gd name="connsiteX0" fmla="*/ 7552 w 2125231"/>
              <a:gd name="connsiteY0" fmla="*/ 2915 h 1510370"/>
              <a:gd name="connsiteX1" fmla="*/ 7554 w 2125231"/>
              <a:gd name="connsiteY1" fmla="*/ 796913 h 1510370"/>
              <a:gd name="connsiteX2" fmla="*/ 652534 w 2125231"/>
              <a:gd name="connsiteY2" fmla="*/ 789315 h 1510370"/>
              <a:gd name="connsiteX3" fmla="*/ 660132 w 2125231"/>
              <a:gd name="connsiteY3" fmla="*/ 1477380 h 1510370"/>
              <a:gd name="connsiteX4" fmla="*/ 2125231 w 2125231"/>
              <a:gd name="connsiteY4" fmla="*/ 1459273 h 1510370"/>
              <a:gd name="connsiteX5" fmla="*/ 2107124 w 2125231"/>
              <a:gd name="connsiteY5" fmla="*/ 0 h 1510370"/>
              <a:gd name="connsiteX6" fmla="*/ 7552 w 2125231"/>
              <a:gd name="connsiteY6" fmla="*/ 2915 h 1510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231" h="1510370">
                <a:moveTo>
                  <a:pt x="7552" y="2915"/>
                </a:moveTo>
                <a:cubicBezTo>
                  <a:pt x="4673" y="215706"/>
                  <a:pt x="-7900" y="514956"/>
                  <a:pt x="7554" y="796913"/>
                </a:cubicBezTo>
                <a:cubicBezTo>
                  <a:pt x="364385" y="800415"/>
                  <a:pt x="449612" y="767705"/>
                  <a:pt x="652534" y="789315"/>
                </a:cubicBezTo>
                <a:cubicBezTo>
                  <a:pt x="655066" y="547890"/>
                  <a:pt x="657600" y="1718805"/>
                  <a:pt x="660132" y="1477380"/>
                </a:cubicBezTo>
                <a:lnTo>
                  <a:pt x="2125231" y="1459273"/>
                </a:lnTo>
                <a:cubicBezTo>
                  <a:pt x="2107125" y="963795"/>
                  <a:pt x="2125231" y="748975"/>
                  <a:pt x="2107124" y="0"/>
                </a:cubicBezTo>
                <a:lnTo>
                  <a:pt x="7552" y="2915"/>
                </a:lnTo>
                <a:close/>
              </a:path>
            </a:pathLst>
          </a:cu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9ADA423-EF71-1D4A-B089-65AD531A3BD0}"/>
              </a:ext>
            </a:extLst>
          </p:cNvPr>
          <p:cNvSpPr/>
          <p:nvPr/>
        </p:nvSpPr>
        <p:spPr>
          <a:xfrm>
            <a:off x="3609956" y="3827307"/>
            <a:ext cx="507633" cy="426665"/>
          </a:xfrm>
          <a:prstGeom prst="rect">
            <a:avLst/>
          </a:prstGeom>
          <a:solidFill>
            <a:srgbClr val="FFF3CC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0F63DE-DB42-1443-A6EE-3FCD6025301C}"/>
              </a:ext>
            </a:extLst>
          </p:cNvPr>
          <p:cNvSpPr txBox="1"/>
          <p:nvPr/>
        </p:nvSpPr>
        <p:spPr>
          <a:xfrm>
            <a:off x="3694659" y="924000"/>
            <a:ext cx="7237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选取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SSTable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文件：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D3692F-7EC0-024D-880D-3760CCF0635E}"/>
              </a:ext>
            </a:extLst>
          </p:cNvPr>
          <p:cNvSpPr txBox="1"/>
          <p:nvPr/>
        </p:nvSpPr>
        <p:spPr>
          <a:xfrm>
            <a:off x="6249410" y="3681774"/>
            <a:ext cx="5226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选取的文件读到内存，进行归并排序，并生成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SSTable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文件写回下一层（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Level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1B2BF-3CAA-7348-B267-4FCA34513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EF3-FC2A-7943-840F-6B8847F8E324}" type="slidenum">
              <a:rPr lang="en-CN" smtClean="0"/>
              <a:t>8</a:t>
            </a:fld>
            <a:endParaRPr lang="en-CN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15D5923-9E59-545A-5131-D4727A9319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392904"/>
              </p:ext>
            </p:extLst>
          </p:nvPr>
        </p:nvGraphicFramePr>
        <p:xfrm>
          <a:off x="4371233" y="1448334"/>
          <a:ext cx="6998717" cy="18288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291970">
                  <a:extLst>
                    <a:ext uri="{9D8B030D-6E8A-4147-A177-3AD203B41FA5}">
                      <a16:colId xmlns:a16="http://schemas.microsoft.com/office/drawing/2014/main" val="1571265320"/>
                    </a:ext>
                  </a:extLst>
                </a:gridCol>
                <a:gridCol w="1139974">
                  <a:extLst>
                    <a:ext uri="{9D8B030D-6E8A-4147-A177-3AD203B41FA5}">
                      <a16:colId xmlns:a16="http://schemas.microsoft.com/office/drawing/2014/main" val="3019830638"/>
                    </a:ext>
                  </a:extLst>
                </a:gridCol>
                <a:gridCol w="4566773">
                  <a:extLst>
                    <a:ext uri="{9D8B030D-6E8A-4147-A177-3AD203B41FA5}">
                      <a16:colId xmlns:a16="http://schemas.microsoft.com/office/drawing/2014/main" val="312444288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CN" sz="1800" dirty="0">
                          <a:latin typeface="Yuanti TC" panose="02010600040101010101" pitchFamily="2" charset="-120"/>
                          <a:ea typeface="Yuanti TC" panose="02010600040101010101" pitchFamily="2" charset="-120"/>
                        </a:rPr>
                        <a:t>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N" sz="1800" dirty="0">
                          <a:latin typeface="Yuanti TC" panose="02010600040101010101" pitchFamily="2" charset="-120"/>
                          <a:ea typeface="Yuanti TC" panose="02010600040101010101" pitchFamily="2" charset="-120"/>
                        </a:rPr>
                        <a:t>层模式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N" sz="1800" dirty="0">
                          <a:latin typeface="Yuanti TC" panose="02010600040101010101" pitchFamily="2" charset="-120"/>
                          <a:ea typeface="Yuanti TC" panose="02010600040101010101" pitchFamily="2" charset="-120"/>
                        </a:rPr>
                        <a:t>选取方法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872216"/>
                  </a:ext>
                </a:extLst>
              </a:tr>
              <a:tr h="365760">
                <a:tc rowSpan="2">
                  <a:txBody>
                    <a:bodyPr/>
                    <a:lstStyle/>
                    <a:p>
                      <a:r>
                        <a:rPr lang="en-CN" sz="1800" dirty="0">
                          <a:latin typeface="Yuanti TC" panose="02010600040101010101" pitchFamily="2" charset="-120"/>
                          <a:ea typeface="Yuanti TC" panose="02010600040101010101" pitchFamily="2" charset="-120"/>
                        </a:rPr>
                        <a:t>Level</a:t>
                      </a:r>
                      <a:r>
                        <a:rPr lang="zh-CN" altLang="en-US" sz="1800" dirty="0">
                          <a:latin typeface="Yuanti TC" panose="02010600040101010101" pitchFamily="2" charset="-120"/>
                          <a:ea typeface="Yuanti TC" panose="02010600040101010101" pitchFamily="2" charset="-120"/>
                        </a:rPr>
                        <a:t> </a:t>
                      </a:r>
                      <a:r>
                        <a:rPr lang="en-CN" sz="1800" dirty="0">
                          <a:latin typeface="Yuanti TC" panose="02010600040101010101" pitchFamily="2" charset="-120"/>
                          <a:ea typeface="Yuanti TC" panose="02010600040101010101" pitchFamily="2" charset="-12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N" sz="1800" dirty="0">
                          <a:latin typeface="Yuanti TC" panose="02010600040101010101" pitchFamily="2" charset="-120"/>
                          <a:ea typeface="Yuanti TC" panose="02010600040101010101" pitchFamily="2" charset="-120"/>
                        </a:rPr>
                        <a:t>Leveling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N" sz="1800" dirty="0">
                          <a:latin typeface="Yuanti TC" panose="02010600040101010101" pitchFamily="2" charset="-120"/>
                          <a:ea typeface="Yuanti TC" panose="02010600040101010101" pitchFamily="2" charset="-120"/>
                        </a:rPr>
                        <a:t>按规则选取超出数量限制的文件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626710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800" dirty="0">
                          <a:latin typeface="Yuanti TC" panose="02010600040101010101" pitchFamily="2" charset="-120"/>
                          <a:ea typeface="Yuanti TC" panose="02010600040101010101" pitchFamily="2" charset="-120"/>
                        </a:rPr>
                        <a:t>Tiering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N" sz="1800" dirty="0">
                          <a:latin typeface="Yuanti TC" panose="02010600040101010101" pitchFamily="2" charset="-120"/>
                          <a:ea typeface="Yuanti TC" panose="02010600040101010101" pitchFamily="2" charset="-120"/>
                        </a:rPr>
                        <a:t>选取所有文件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1598594"/>
                  </a:ext>
                </a:extLst>
              </a:tr>
              <a:tr h="365760">
                <a:tc rowSpan="2">
                  <a:txBody>
                    <a:bodyPr/>
                    <a:lstStyle/>
                    <a:p>
                      <a:r>
                        <a:rPr lang="en-CN" sz="1800" dirty="0">
                          <a:latin typeface="Yuanti TC" panose="02010600040101010101" pitchFamily="2" charset="-120"/>
                          <a:ea typeface="Yuanti TC" panose="02010600040101010101" pitchFamily="2" charset="-120"/>
                        </a:rPr>
                        <a:t>Level</a:t>
                      </a:r>
                      <a:r>
                        <a:rPr lang="zh-CN" altLang="en-US" sz="1800" dirty="0">
                          <a:latin typeface="Yuanti TC" panose="02010600040101010101" pitchFamily="2" charset="-120"/>
                          <a:ea typeface="Yuanti TC" panose="02010600040101010101" pitchFamily="2" charset="-120"/>
                        </a:rPr>
                        <a:t> </a:t>
                      </a:r>
                      <a:r>
                        <a:rPr lang="en-CN" sz="1800" dirty="0">
                          <a:latin typeface="Yuanti TC" panose="02010600040101010101" pitchFamily="2" charset="-120"/>
                          <a:ea typeface="Yuanti TC" panose="02010600040101010101" pitchFamily="2" charset="-120"/>
                        </a:rPr>
                        <a:t>X+1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N" sz="1800" dirty="0">
                          <a:latin typeface="Yuanti TC" panose="02010600040101010101" pitchFamily="2" charset="-120"/>
                          <a:ea typeface="Yuanti TC" panose="02010600040101010101" pitchFamily="2" charset="-120"/>
                        </a:rPr>
                        <a:t>Leveling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N" sz="1800" dirty="0">
                          <a:latin typeface="Yuanti TC" panose="02010600040101010101" pitchFamily="2" charset="-120"/>
                          <a:ea typeface="Yuanti TC" panose="02010600040101010101" pitchFamily="2" charset="-120"/>
                        </a:rPr>
                        <a:t>选取与</a:t>
                      </a:r>
                      <a:r>
                        <a:rPr lang="zh-CN" altLang="en-US" sz="1800" dirty="0">
                          <a:latin typeface="Yuanti TC" panose="02010600040101010101" pitchFamily="2" charset="-120"/>
                          <a:ea typeface="Yuanti TC" panose="02010600040101010101" pitchFamily="2" charset="-120"/>
                        </a:rPr>
                        <a:t> </a:t>
                      </a:r>
                      <a:r>
                        <a:rPr lang="en-US" altLang="zh-CN" sz="1800" dirty="0">
                          <a:latin typeface="Yuanti TC" panose="02010600040101010101" pitchFamily="2" charset="-120"/>
                          <a:ea typeface="Yuanti TC" panose="02010600040101010101" pitchFamily="2" charset="-120"/>
                        </a:rPr>
                        <a:t>Level</a:t>
                      </a:r>
                      <a:r>
                        <a:rPr lang="zh-CN" altLang="en-US" sz="1800" dirty="0">
                          <a:latin typeface="Yuanti TC" panose="02010600040101010101" pitchFamily="2" charset="-120"/>
                          <a:ea typeface="Yuanti TC" panose="02010600040101010101" pitchFamily="2" charset="-120"/>
                        </a:rPr>
                        <a:t> </a:t>
                      </a:r>
                      <a:r>
                        <a:rPr lang="en-US" altLang="zh-CN" sz="1800" dirty="0">
                          <a:latin typeface="Yuanti TC" panose="02010600040101010101" pitchFamily="2" charset="-120"/>
                          <a:ea typeface="Yuanti TC" panose="02010600040101010101" pitchFamily="2" charset="-120"/>
                        </a:rPr>
                        <a:t>X</a:t>
                      </a:r>
                      <a:r>
                        <a:rPr lang="zh-CN" altLang="en-US" sz="1800" dirty="0">
                          <a:latin typeface="Yuanti TC" panose="02010600040101010101" pitchFamily="2" charset="-120"/>
                          <a:ea typeface="Yuanti TC" panose="02010600040101010101" pitchFamily="2" charset="-120"/>
                        </a:rPr>
                        <a:t>选出的 </a:t>
                      </a:r>
                      <a:r>
                        <a:rPr lang="en-US" altLang="zh-CN" sz="1800" dirty="0">
                          <a:latin typeface="Yuanti TC" panose="02010600040101010101" pitchFamily="2" charset="-120"/>
                          <a:ea typeface="Yuanti TC" panose="02010600040101010101" pitchFamily="2" charset="-120"/>
                        </a:rPr>
                        <a:t>key</a:t>
                      </a:r>
                      <a:r>
                        <a:rPr lang="zh-CN" altLang="en-US" sz="1800" dirty="0">
                          <a:latin typeface="Yuanti TC" panose="02010600040101010101" pitchFamily="2" charset="-120"/>
                          <a:ea typeface="Yuanti TC" panose="02010600040101010101" pitchFamily="2" charset="-120"/>
                        </a:rPr>
                        <a:t> 空间重叠的文件</a:t>
                      </a:r>
                      <a:endParaRPr lang="en-CN" sz="1800" dirty="0">
                        <a:latin typeface="Yuanti TC" panose="02010600040101010101" pitchFamily="2" charset="-120"/>
                        <a:ea typeface="Yuanti TC" panose="02010600040101010101" pitchFamily="2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7507116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800" dirty="0">
                          <a:latin typeface="Yuanti TC" panose="02010600040101010101" pitchFamily="2" charset="-120"/>
                          <a:ea typeface="Yuanti TC" panose="02010600040101010101" pitchFamily="2" charset="-120"/>
                        </a:rPr>
                        <a:t>Tiering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N" sz="1800" dirty="0">
                          <a:latin typeface="Yuanti TC" panose="02010600040101010101" pitchFamily="2" charset="-120"/>
                          <a:ea typeface="Yuanti TC" panose="02010600040101010101" pitchFamily="2" charset="-120"/>
                        </a:rPr>
                        <a:t>不选任何文件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6567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29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5" grpId="0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C73B6-8618-6647-9746-EA7FE0487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Compaction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9E93CE6-61C5-BB4A-810D-4B6FFCFDB095}"/>
              </a:ext>
            </a:extLst>
          </p:cNvPr>
          <p:cNvSpPr/>
          <p:nvPr/>
        </p:nvSpPr>
        <p:spPr>
          <a:xfrm>
            <a:off x="1401278" y="3753878"/>
            <a:ext cx="2534370" cy="5735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Level 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0040E90-DA37-4E4A-BAD0-DDB71DFAEA76}"/>
              </a:ext>
            </a:extLst>
          </p:cNvPr>
          <p:cNvSpPr/>
          <p:nvPr/>
        </p:nvSpPr>
        <p:spPr>
          <a:xfrm>
            <a:off x="1401278" y="4482333"/>
            <a:ext cx="4067937" cy="5735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Level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D5383C6-E7A4-BC48-A473-5238ABC69F54}"/>
              </a:ext>
            </a:extLst>
          </p:cNvPr>
          <p:cNvSpPr/>
          <p:nvPr/>
        </p:nvSpPr>
        <p:spPr>
          <a:xfrm>
            <a:off x="1401278" y="5210788"/>
            <a:ext cx="6229806" cy="5735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Level 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A00B0F9-0F41-C64D-833A-D6901AC79D29}"/>
              </a:ext>
            </a:extLst>
          </p:cNvPr>
          <p:cNvSpPr/>
          <p:nvPr/>
        </p:nvSpPr>
        <p:spPr>
          <a:xfrm>
            <a:off x="1401278" y="5939243"/>
            <a:ext cx="8341238" cy="5735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Level 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81315E8-F14B-DC41-9062-2C301C0CCCC0}"/>
              </a:ext>
            </a:extLst>
          </p:cNvPr>
          <p:cNvSpPr/>
          <p:nvPr/>
        </p:nvSpPr>
        <p:spPr>
          <a:xfrm>
            <a:off x="2213401" y="4551826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2A0919E-B991-0D43-85FA-951284A8C23E}"/>
              </a:ext>
            </a:extLst>
          </p:cNvPr>
          <p:cNvSpPr/>
          <p:nvPr/>
        </p:nvSpPr>
        <p:spPr>
          <a:xfrm>
            <a:off x="2213401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A237800-F71C-9C44-A2EE-990BD75AF42F}"/>
              </a:ext>
            </a:extLst>
          </p:cNvPr>
          <p:cNvSpPr/>
          <p:nvPr/>
        </p:nvSpPr>
        <p:spPr>
          <a:xfrm>
            <a:off x="2927613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5E80CC7-F9E1-0542-8D3D-491C545BD231}"/>
              </a:ext>
            </a:extLst>
          </p:cNvPr>
          <p:cNvSpPr/>
          <p:nvPr/>
        </p:nvSpPr>
        <p:spPr>
          <a:xfrm>
            <a:off x="3694659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BEB18B3-5D9A-AE44-834F-13D69ACA5BBB}"/>
              </a:ext>
            </a:extLst>
          </p:cNvPr>
          <p:cNvSpPr/>
          <p:nvPr/>
        </p:nvSpPr>
        <p:spPr>
          <a:xfrm>
            <a:off x="4461704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36FECE4-A9A4-7A47-BFF7-6940ECA0ECD0}"/>
              </a:ext>
            </a:extLst>
          </p:cNvPr>
          <p:cNvSpPr/>
          <p:nvPr/>
        </p:nvSpPr>
        <p:spPr>
          <a:xfrm>
            <a:off x="2927613" y="4551826"/>
            <a:ext cx="507633" cy="426665"/>
          </a:xfrm>
          <a:prstGeom prst="rect">
            <a:avLst/>
          </a:prstGeom>
          <a:solidFill>
            <a:srgbClr val="FFF3CC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92E1424-A338-5B44-822C-9C1EF863F540}"/>
              </a:ext>
            </a:extLst>
          </p:cNvPr>
          <p:cNvSpPr/>
          <p:nvPr/>
        </p:nvSpPr>
        <p:spPr>
          <a:xfrm>
            <a:off x="3694659" y="4551826"/>
            <a:ext cx="507633" cy="426665"/>
          </a:xfrm>
          <a:prstGeom prst="rect">
            <a:avLst/>
          </a:prstGeom>
          <a:solidFill>
            <a:srgbClr val="FFF3CC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2D2ABB5-0D36-C347-82F7-632F3579D5ED}"/>
              </a:ext>
            </a:extLst>
          </p:cNvPr>
          <p:cNvSpPr/>
          <p:nvPr/>
        </p:nvSpPr>
        <p:spPr>
          <a:xfrm>
            <a:off x="4461704" y="4551826"/>
            <a:ext cx="507633" cy="426665"/>
          </a:xfrm>
          <a:prstGeom prst="rect">
            <a:avLst/>
          </a:prstGeom>
          <a:solidFill>
            <a:srgbClr val="FFF3CC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7051BC8-BFE4-0849-A57D-6C89E7843653}"/>
              </a:ext>
            </a:extLst>
          </p:cNvPr>
          <p:cNvSpPr/>
          <p:nvPr/>
        </p:nvSpPr>
        <p:spPr>
          <a:xfrm>
            <a:off x="5228649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3337EE0-D7FE-FA40-9CE2-2F420714BD6C}"/>
              </a:ext>
            </a:extLst>
          </p:cNvPr>
          <p:cNvSpPr/>
          <p:nvPr/>
        </p:nvSpPr>
        <p:spPr>
          <a:xfrm>
            <a:off x="5995594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045A377-C1A7-4C48-9E6E-82F7A9247FF0}"/>
              </a:ext>
            </a:extLst>
          </p:cNvPr>
          <p:cNvSpPr/>
          <p:nvPr/>
        </p:nvSpPr>
        <p:spPr>
          <a:xfrm>
            <a:off x="6762639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2328E44-DAA5-EB4F-8447-7BA38D64CF13}"/>
              </a:ext>
            </a:extLst>
          </p:cNvPr>
          <p:cNvCxnSpPr>
            <a:cxnSpLocks/>
          </p:cNvCxnSpPr>
          <p:nvPr/>
        </p:nvCxnSpPr>
        <p:spPr>
          <a:xfrm>
            <a:off x="1426151" y="3450953"/>
            <a:ext cx="510194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22F83182-D0E8-E846-9A57-569C083A1D73}"/>
              </a:ext>
            </a:extLst>
          </p:cNvPr>
          <p:cNvSpPr/>
          <p:nvPr/>
        </p:nvSpPr>
        <p:spPr>
          <a:xfrm>
            <a:off x="2213401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B5BA34B-05D2-9C48-B820-47591D00EA11}"/>
              </a:ext>
            </a:extLst>
          </p:cNvPr>
          <p:cNvSpPr/>
          <p:nvPr/>
        </p:nvSpPr>
        <p:spPr>
          <a:xfrm>
            <a:off x="2927613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8E87C91-7DAB-F344-88E7-708F69641271}"/>
              </a:ext>
            </a:extLst>
          </p:cNvPr>
          <p:cNvSpPr/>
          <p:nvPr/>
        </p:nvSpPr>
        <p:spPr>
          <a:xfrm>
            <a:off x="3694659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376AD9B-3F05-1542-A1DE-AF881F6B0B3C}"/>
              </a:ext>
            </a:extLst>
          </p:cNvPr>
          <p:cNvSpPr/>
          <p:nvPr/>
        </p:nvSpPr>
        <p:spPr>
          <a:xfrm>
            <a:off x="4461704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8EBEDCA-FE0F-2C49-B3C6-32CF243B8DDA}"/>
              </a:ext>
            </a:extLst>
          </p:cNvPr>
          <p:cNvSpPr/>
          <p:nvPr/>
        </p:nvSpPr>
        <p:spPr>
          <a:xfrm>
            <a:off x="5228649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0A88DAC-3D71-0640-BCBB-A8C641418EA9}"/>
              </a:ext>
            </a:extLst>
          </p:cNvPr>
          <p:cNvSpPr/>
          <p:nvPr/>
        </p:nvSpPr>
        <p:spPr>
          <a:xfrm>
            <a:off x="5995594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E293E3A-885A-3042-B383-56812EAD21F8}"/>
              </a:ext>
            </a:extLst>
          </p:cNvPr>
          <p:cNvSpPr/>
          <p:nvPr/>
        </p:nvSpPr>
        <p:spPr>
          <a:xfrm>
            <a:off x="6762639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D031BDD-3A2D-D64C-8ACF-FC6FD1919AA0}"/>
              </a:ext>
            </a:extLst>
          </p:cNvPr>
          <p:cNvSpPr/>
          <p:nvPr/>
        </p:nvSpPr>
        <p:spPr>
          <a:xfrm>
            <a:off x="7468787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EB29FC1-B8AA-964A-A733-8AFD3E9291A3}"/>
              </a:ext>
            </a:extLst>
          </p:cNvPr>
          <p:cNvSpPr/>
          <p:nvPr/>
        </p:nvSpPr>
        <p:spPr>
          <a:xfrm>
            <a:off x="8235732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48ADCE6-93C6-584B-A813-427D62E95EF3}"/>
              </a:ext>
            </a:extLst>
          </p:cNvPr>
          <p:cNvSpPr/>
          <p:nvPr/>
        </p:nvSpPr>
        <p:spPr>
          <a:xfrm>
            <a:off x="9002777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F44208BC-B547-6449-AD03-E9BE37E0C0D3}"/>
              </a:ext>
            </a:extLst>
          </p:cNvPr>
          <p:cNvSpPr/>
          <p:nvPr/>
        </p:nvSpPr>
        <p:spPr>
          <a:xfrm>
            <a:off x="2157546" y="2259327"/>
            <a:ext cx="1452410" cy="441151"/>
          </a:xfrm>
          <a:prstGeom prst="roundRect">
            <a:avLst>
              <a:gd name="adj" fmla="val 19185"/>
            </a:avLst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memtable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9" name="Freeform 108">
            <a:extLst>
              <a:ext uri="{FF2B5EF4-FFF2-40B4-BE49-F238E27FC236}">
                <a16:creationId xmlns:a16="http://schemas.microsoft.com/office/drawing/2014/main" id="{A081C32C-95FE-BE41-B51E-9AE36EF25A3C}"/>
              </a:ext>
            </a:extLst>
          </p:cNvPr>
          <p:cNvSpPr/>
          <p:nvPr/>
        </p:nvSpPr>
        <p:spPr>
          <a:xfrm>
            <a:off x="4367808" y="4437112"/>
            <a:ext cx="2259749" cy="1473291"/>
          </a:xfrm>
          <a:custGeom>
            <a:avLst/>
            <a:gdLst>
              <a:gd name="connsiteX0" fmla="*/ 0 w 1387365"/>
              <a:gd name="connsiteY0" fmla="*/ 21021 h 2102069"/>
              <a:gd name="connsiteX1" fmla="*/ 0 w 1387365"/>
              <a:gd name="connsiteY1" fmla="*/ 2091559 h 2102069"/>
              <a:gd name="connsiteX2" fmla="*/ 1387365 w 1387365"/>
              <a:gd name="connsiteY2" fmla="*/ 2102069 h 2102069"/>
              <a:gd name="connsiteX3" fmla="*/ 1376855 w 1387365"/>
              <a:gd name="connsiteY3" fmla="*/ 1187669 h 2102069"/>
              <a:gd name="connsiteX4" fmla="*/ 777765 w 1387365"/>
              <a:gd name="connsiteY4" fmla="*/ 1187669 h 2102069"/>
              <a:gd name="connsiteX5" fmla="*/ 777765 w 1387365"/>
              <a:gd name="connsiteY5" fmla="*/ 0 h 2102069"/>
              <a:gd name="connsiteX6" fmla="*/ 0 w 1387365"/>
              <a:gd name="connsiteY6" fmla="*/ 21021 h 2102069"/>
              <a:gd name="connsiteX0" fmla="*/ 0 w 1520149"/>
              <a:gd name="connsiteY0" fmla="*/ 21021 h 2102069"/>
              <a:gd name="connsiteX1" fmla="*/ 0 w 1520149"/>
              <a:gd name="connsiteY1" fmla="*/ 2091559 h 2102069"/>
              <a:gd name="connsiteX2" fmla="*/ 1387365 w 1520149"/>
              <a:gd name="connsiteY2" fmla="*/ 2102069 h 2102069"/>
              <a:gd name="connsiteX3" fmla="*/ 1376855 w 1520149"/>
              <a:gd name="connsiteY3" fmla="*/ 1187669 h 2102069"/>
              <a:gd name="connsiteX4" fmla="*/ 1520149 w 1520149"/>
              <a:gd name="connsiteY4" fmla="*/ 345697 h 2102069"/>
              <a:gd name="connsiteX5" fmla="*/ 777765 w 1520149"/>
              <a:gd name="connsiteY5" fmla="*/ 0 h 2102069"/>
              <a:gd name="connsiteX6" fmla="*/ 0 w 1520149"/>
              <a:gd name="connsiteY6" fmla="*/ 21021 h 2102069"/>
              <a:gd name="connsiteX0" fmla="*/ 0 w 1447721"/>
              <a:gd name="connsiteY0" fmla="*/ 21021 h 2102069"/>
              <a:gd name="connsiteX1" fmla="*/ 0 w 1447721"/>
              <a:gd name="connsiteY1" fmla="*/ 2091559 h 2102069"/>
              <a:gd name="connsiteX2" fmla="*/ 1387365 w 1447721"/>
              <a:gd name="connsiteY2" fmla="*/ 2102069 h 2102069"/>
              <a:gd name="connsiteX3" fmla="*/ 1376855 w 1447721"/>
              <a:gd name="connsiteY3" fmla="*/ 1187669 h 2102069"/>
              <a:gd name="connsiteX4" fmla="*/ 1447721 w 1447721"/>
              <a:gd name="connsiteY4" fmla="*/ 698782 h 2102069"/>
              <a:gd name="connsiteX5" fmla="*/ 777765 w 1447721"/>
              <a:gd name="connsiteY5" fmla="*/ 0 h 2102069"/>
              <a:gd name="connsiteX6" fmla="*/ 0 w 1447721"/>
              <a:gd name="connsiteY6" fmla="*/ 21021 h 2102069"/>
              <a:gd name="connsiteX0" fmla="*/ 0 w 1456775"/>
              <a:gd name="connsiteY0" fmla="*/ 2914 h 2083962"/>
              <a:gd name="connsiteX1" fmla="*/ 0 w 1456775"/>
              <a:gd name="connsiteY1" fmla="*/ 2073452 h 2083962"/>
              <a:gd name="connsiteX2" fmla="*/ 1387365 w 1456775"/>
              <a:gd name="connsiteY2" fmla="*/ 2083962 h 2083962"/>
              <a:gd name="connsiteX3" fmla="*/ 1376855 w 1456775"/>
              <a:gd name="connsiteY3" fmla="*/ 1169562 h 2083962"/>
              <a:gd name="connsiteX4" fmla="*/ 1447721 w 1456775"/>
              <a:gd name="connsiteY4" fmla="*/ 680675 h 2083962"/>
              <a:gd name="connsiteX5" fmla="*/ 1456775 w 1456775"/>
              <a:gd name="connsiteY5" fmla="*/ 0 h 2083962"/>
              <a:gd name="connsiteX6" fmla="*/ 0 w 1456775"/>
              <a:gd name="connsiteY6" fmla="*/ 2914 h 2083962"/>
              <a:gd name="connsiteX0" fmla="*/ 0 w 2209774"/>
              <a:gd name="connsiteY0" fmla="*/ 2914 h 2083962"/>
              <a:gd name="connsiteX1" fmla="*/ 0 w 2209774"/>
              <a:gd name="connsiteY1" fmla="*/ 2073452 h 2083962"/>
              <a:gd name="connsiteX2" fmla="*/ 1387365 w 2209774"/>
              <a:gd name="connsiteY2" fmla="*/ 2083962 h 2083962"/>
              <a:gd name="connsiteX3" fmla="*/ 2209774 w 2209774"/>
              <a:gd name="connsiteY3" fmla="*/ 771210 h 2083962"/>
              <a:gd name="connsiteX4" fmla="*/ 1447721 w 2209774"/>
              <a:gd name="connsiteY4" fmla="*/ 680675 h 2083962"/>
              <a:gd name="connsiteX5" fmla="*/ 1456775 w 2209774"/>
              <a:gd name="connsiteY5" fmla="*/ 0 h 2083962"/>
              <a:gd name="connsiteX6" fmla="*/ 0 w 2209774"/>
              <a:gd name="connsiteY6" fmla="*/ 2914 h 2083962"/>
              <a:gd name="connsiteX0" fmla="*/ 0 w 2209774"/>
              <a:gd name="connsiteY0" fmla="*/ 2914 h 2083962"/>
              <a:gd name="connsiteX1" fmla="*/ 0 w 2209774"/>
              <a:gd name="connsiteY1" fmla="*/ 2073452 h 2083962"/>
              <a:gd name="connsiteX2" fmla="*/ 1387365 w 2209774"/>
              <a:gd name="connsiteY2" fmla="*/ 2083962 h 2083962"/>
              <a:gd name="connsiteX3" fmla="*/ 2209774 w 2209774"/>
              <a:gd name="connsiteY3" fmla="*/ 771210 h 2083962"/>
              <a:gd name="connsiteX4" fmla="*/ 1429614 w 2209774"/>
              <a:gd name="connsiteY4" fmla="*/ 762156 h 2083962"/>
              <a:gd name="connsiteX5" fmla="*/ 1456775 w 2209774"/>
              <a:gd name="connsiteY5" fmla="*/ 0 h 2083962"/>
              <a:gd name="connsiteX6" fmla="*/ 0 w 2209774"/>
              <a:gd name="connsiteY6" fmla="*/ 2914 h 2083962"/>
              <a:gd name="connsiteX0" fmla="*/ 9053 w 2218827"/>
              <a:gd name="connsiteY0" fmla="*/ 2914 h 2083962"/>
              <a:gd name="connsiteX1" fmla="*/ 0 w 2218827"/>
              <a:gd name="connsiteY1" fmla="*/ 751646 h 2083962"/>
              <a:gd name="connsiteX2" fmla="*/ 1396418 w 2218827"/>
              <a:gd name="connsiteY2" fmla="*/ 2083962 h 2083962"/>
              <a:gd name="connsiteX3" fmla="*/ 2218827 w 2218827"/>
              <a:gd name="connsiteY3" fmla="*/ 771210 h 2083962"/>
              <a:gd name="connsiteX4" fmla="*/ 1438667 w 2218827"/>
              <a:gd name="connsiteY4" fmla="*/ 762156 h 2083962"/>
              <a:gd name="connsiteX5" fmla="*/ 1465828 w 2218827"/>
              <a:gd name="connsiteY5" fmla="*/ 0 h 2083962"/>
              <a:gd name="connsiteX6" fmla="*/ 9053 w 2218827"/>
              <a:gd name="connsiteY6" fmla="*/ 2914 h 2083962"/>
              <a:gd name="connsiteX0" fmla="*/ 0 w 2209774"/>
              <a:gd name="connsiteY0" fmla="*/ 2914 h 2083962"/>
              <a:gd name="connsiteX1" fmla="*/ 9054 w 2209774"/>
              <a:gd name="connsiteY1" fmla="*/ 796914 h 2083962"/>
              <a:gd name="connsiteX2" fmla="*/ 1387365 w 2209774"/>
              <a:gd name="connsiteY2" fmla="*/ 2083962 h 2083962"/>
              <a:gd name="connsiteX3" fmla="*/ 2209774 w 2209774"/>
              <a:gd name="connsiteY3" fmla="*/ 771210 h 2083962"/>
              <a:gd name="connsiteX4" fmla="*/ 1429614 w 2209774"/>
              <a:gd name="connsiteY4" fmla="*/ 762156 h 2083962"/>
              <a:gd name="connsiteX5" fmla="*/ 1456775 w 2209774"/>
              <a:gd name="connsiteY5" fmla="*/ 0 h 2083962"/>
              <a:gd name="connsiteX6" fmla="*/ 0 w 2209774"/>
              <a:gd name="connsiteY6" fmla="*/ 2914 h 2083962"/>
              <a:gd name="connsiteX0" fmla="*/ 0 w 2209774"/>
              <a:gd name="connsiteY0" fmla="*/ 2914 h 2083962"/>
              <a:gd name="connsiteX1" fmla="*/ 1 w 2209774"/>
              <a:gd name="connsiteY1" fmla="*/ 1484977 h 2083962"/>
              <a:gd name="connsiteX2" fmla="*/ 1387365 w 2209774"/>
              <a:gd name="connsiteY2" fmla="*/ 2083962 h 2083962"/>
              <a:gd name="connsiteX3" fmla="*/ 2209774 w 2209774"/>
              <a:gd name="connsiteY3" fmla="*/ 771210 h 2083962"/>
              <a:gd name="connsiteX4" fmla="*/ 1429614 w 2209774"/>
              <a:gd name="connsiteY4" fmla="*/ 762156 h 2083962"/>
              <a:gd name="connsiteX5" fmla="*/ 1456775 w 2209774"/>
              <a:gd name="connsiteY5" fmla="*/ 0 h 2083962"/>
              <a:gd name="connsiteX6" fmla="*/ 0 w 2209774"/>
              <a:gd name="connsiteY6" fmla="*/ 2914 h 2083962"/>
              <a:gd name="connsiteX0" fmla="*/ 0 w 2209774"/>
              <a:gd name="connsiteY0" fmla="*/ 2914 h 1495486"/>
              <a:gd name="connsiteX1" fmla="*/ 1 w 2209774"/>
              <a:gd name="connsiteY1" fmla="*/ 1484977 h 1495486"/>
              <a:gd name="connsiteX2" fmla="*/ 2202177 w 2209774"/>
              <a:gd name="connsiteY2" fmla="*/ 1495486 h 1495486"/>
              <a:gd name="connsiteX3" fmla="*/ 2209774 w 2209774"/>
              <a:gd name="connsiteY3" fmla="*/ 771210 h 1495486"/>
              <a:gd name="connsiteX4" fmla="*/ 1429614 w 2209774"/>
              <a:gd name="connsiteY4" fmla="*/ 762156 h 1495486"/>
              <a:gd name="connsiteX5" fmla="*/ 1456775 w 2209774"/>
              <a:gd name="connsiteY5" fmla="*/ 0 h 1495486"/>
              <a:gd name="connsiteX6" fmla="*/ 0 w 2209774"/>
              <a:gd name="connsiteY6" fmla="*/ 2914 h 1495486"/>
              <a:gd name="connsiteX0" fmla="*/ 0 w 2218828"/>
              <a:gd name="connsiteY0" fmla="*/ 0 h 1528786"/>
              <a:gd name="connsiteX1" fmla="*/ 9055 w 2218828"/>
              <a:gd name="connsiteY1" fmla="*/ 1518277 h 1528786"/>
              <a:gd name="connsiteX2" fmla="*/ 2211231 w 2218828"/>
              <a:gd name="connsiteY2" fmla="*/ 1528786 h 1528786"/>
              <a:gd name="connsiteX3" fmla="*/ 2218828 w 2218828"/>
              <a:gd name="connsiteY3" fmla="*/ 804510 h 1528786"/>
              <a:gd name="connsiteX4" fmla="*/ 1438668 w 2218828"/>
              <a:gd name="connsiteY4" fmla="*/ 795456 h 1528786"/>
              <a:gd name="connsiteX5" fmla="*/ 1465829 w 2218828"/>
              <a:gd name="connsiteY5" fmla="*/ 33300 h 1528786"/>
              <a:gd name="connsiteX6" fmla="*/ 0 w 2218828"/>
              <a:gd name="connsiteY6" fmla="*/ 0 h 1528786"/>
              <a:gd name="connsiteX0" fmla="*/ 0 w 2218828"/>
              <a:gd name="connsiteY0" fmla="*/ 48182 h 1495486"/>
              <a:gd name="connsiteX1" fmla="*/ 9055 w 2218828"/>
              <a:gd name="connsiteY1" fmla="*/ 1484977 h 1495486"/>
              <a:gd name="connsiteX2" fmla="*/ 2211231 w 2218828"/>
              <a:gd name="connsiteY2" fmla="*/ 1495486 h 1495486"/>
              <a:gd name="connsiteX3" fmla="*/ 2218828 w 2218828"/>
              <a:gd name="connsiteY3" fmla="*/ 771210 h 1495486"/>
              <a:gd name="connsiteX4" fmla="*/ 1438668 w 2218828"/>
              <a:gd name="connsiteY4" fmla="*/ 762156 h 1495486"/>
              <a:gd name="connsiteX5" fmla="*/ 1465829 w 2218828"/>
              <a:gd name="connsiteY5" fmla="*/ 0 h 1495486"/>
              <a:gd name="connsiteX6" fmla="*/ 0 w 2218828"/>
              <a:gd name="connsiteY6" fmla="*/ 48182 h 1495486"/>
              <a:gd name="connsiteX0" fmla="*/ 0 w 2218828"/>
              <a:gd name="connsiteY0" fmla="*/ 2915 h 1450219"/>
              <a:gd name="connsiteX1" fmla="*/ 9055 w 2218828"/>
              <a:gd name="connsiteY1" fmla="*/ 1439710 h 1450219"/>
              <a:gd name="connsiteX2" fmla="*/ 2211231 w 2218828"/>
              <a:gd name="connsiteY2" fmla="*/ 1450219 h 1450219"/>
              <a:gd name="connsiteX3" fmla="*/ 2218828 w 2218828"/>
              <a:gd name="connsiteY3" fmla="*/ 725943 h 1450219"/>
              <a:gd name="connsiteX4" fmla="*/ 1438668 w 2218828"/>
              <a:gd name="connsiteY4" fmla="*/ 716889 h 1450219"/>
              <a:gd name="connsiteX5" fmla="*/ 1411508 w 2218828"/>
              <a:gd name="connsiteY5" fmla="*/ 0 h 1450219"/>
              <a:gd name="connsiteX6" fmla="*/ 0 w 2218828"/>
              <a:gd name="connsiteY6" fmla="*/ 2915 h 1450219"/>
              <a:gd name="connsiteX0" fmla="*/ 0 w 2218828"/>
              <a:gd name="connsiteY0" fmla="*/ 2915 h 1450219"/>
              <a:gd name="connsiteX1" fmla="*/ 9055 w 2218828"/>
              <a:gd name="connsiteY1" fmla="*/ 1439710 h 1450219"/>
              <a:gd name="connsiteX2" fmla="*/ 2211231 w 2218828"/>
              <a:gd name="connsiteY2" fmla="*/ 1450219 h 1450219"/>
              <a:gd name="connsiteX3" fmla="*/ 2218828 w 2218828"/>
              <a:gd name="connsiteY3" fmla="*/ 725943 h 1450219"/>
              <a:gd name="connsiteX4" fmla="*/ 1429615 w 2218828"/>
              <a:gd name="connsiteY4" fmla="*/ 734996 h 1450219"/>
              <a:gd name="connsiteX5" fmla="*/ 1411508 w 2218828"/>
              <a:gd name="connsiteY5" fmla="*/ 0 h 1450219"/>
              <a:gd name="connsiteX6" fmla="*/ 0 w 2218828"/>
              <a:gd name="connsiteY6" fmla="*/ 2915 h 1450219"/>
              <a:gd name="connsiteX0" fmla="*/ 0 w 2211367"/>
              <a:gd name="connsiteY0" fmla="*/ 2915 h 1450219"/>
              <a:gd name="connsiteX1" fmla="*/ 9055 w 2211367"/>
              <a:gd name="connsiteY1" fmla="*/ 1439710 h 1450219"/>
              <a:gd name="connsiteX2" fmla="*/ 2211231 w 2211367"/>
              <a:gd name="connsiteY2" fmla="*/ 1450219 h 1450219"/>
              <a:gd name="connsiteX3" fmla="*/ 2182614 w 2211367"/>
              <a:gd name="connsiteY3" fmla="*/ 734997 h 1450219"/>
              <a:gd name="connsiteX4" fmla="*/ 1429615 w 2211367"/>
              <a:gd name="connsiteY4" fmla="*/ 734996 h 1450219"/>
              <a:gd name="connsiteX5" fmla="*/ 1411508 w 2211367"/>
              <a:gd name="connsiteY5" fmla="*/ 0 h 1450219"/>
              <a:gd name="connsiteX6" fmla="*/ 0 w 2211367"/>
              <a:gd name="connsiteY6" fmla="*/ 2915 h 1450219"/>
              <a:gd name="connsiteX0" fmla="*/ 0 w 2193403"/>
              <a:gd name="connsiteY0" fmla="*/ 2915 h 1439710"/>
              <a:gd name="connsiteX1" fmla="*/ 9055 w 2193403"/>
              <a:gd name="connsiteY1" fmla="*/ 1439710 h 1439710"/>
              <a:gd name="connsiteX2" fmla="*/ 2193124 w 2193403"/>
              <a:gd name="connsiteY2" fmla="*/ 1423058 h 1439710"/>
              <a:gd name="connsiteX3" fmla="*/ 2182614 w 2193403"/>
              <a:gd name="connsiteY3" fmla="*/ 734997 h 1439710"/>
              <a:gd name="connsiteX4" fmla="*/ 1429615 w 2193403"/>
              <a:gd name="connsiteY4" fmla="*/ 734996 h 1439710"/>
              <a:gd name="connsiteX5" fmla="*/ 1411508 w 2193403"/>
              <a:gd name="connsiteY5" fmla="*/ 0 h 1439710"/>
              <a:gd name="connsiteX6" fmla="*/ 0 w 2193403"/>
              <a:gd name="connsiteY6" fmla="*/ 2915 h 1439710"/>
              <a:gd name="connsiteX0" fmla="*/ 0 w 2193403"/>
              <a:gd name="connsiteY0" fmla="*/ 2915 h 1439710"/>
              <a:gd name="connsiteX1" fmla="*/ 9055 w 2193403"/>
              <a:gd name="connsiteY1" fmla="*/ 1439710 h 1439710"/>
              <a:gd name="connsiteX2" fmla="*/ 2193124 w 2193403"/>
              <a:gd name="connsiteY2" fmla="*/ 1423058 h 1439710"/>
              <a:gd name="connsiteX3" fmla="*/ 2182614 w 2193403"/>
              <a:gd name="connsiteY3" fmla="*/ 734997 h 1439710"/>
              <a:gd name="connsiteX4" fmla="*/ 2144839 w 2193403"/>
              <a:gd name="connsiteY4" fmla="*/ 1666 h 1439710"/>
              <a:gd name="connsiteX5" fmla="*/ 1411508 w 2193403"/>
              <a:gd name="connsiteY5" fmla="*/ 0 h 1439710"/>
              <a:gd name="connsiteX6" fmla="*/ 0 w 2193403"/>
              <a:gd name="connsiteY6" fmla="*/ 2915 h 1439710"/>
              <a:gd name="connsiteX0" fmla="*/ 156399 w 2349802"/>
              <a:gd name="connsiteY0" fmla="*/ 2915 h 1439710"/>
              <a:gd name="connsiteX1" fmla="*/ 153577 w 2349802"/>
              <a:gd name="connsiteY1" fmla="*/ 694511 h 1439710"/>
              <a:gd name="connsiteX2" fmla="*/ 165454 w 2349802"/>
              <a:gd name="connsiteY2" fmla="*/ 1439710 h 1439710"/>
              <a:gd name="connsiteX3" fmla="*/ 2349523 w 2349802"/>
              <a:gd name="connsiteY3" fmla="*/ 1423058 h 1439710"/>
              <a:gd name="connsiteX4" fmla="*/ 2339013 w 2349802"/>
              <a:gd name="connsiteY4" fmla="*/ 734997 h 1439710"/>
              <a:gd name="connsiteX5" fmla="*/ 2301238 w 2349802"/>
              <a:gd name="connsiteY5" fmla="*/ 1666 h 1439710"/>
              <a:gd name="connsiteX6" fmla="*/ 1567907 w 2349802"/>
              <a:gd name="connsiteY6" fmla="*/ 0 h 1439710"/>
              <a:gd name="connsiteX7" fmla="*/ 156399 w 2349802"/>
              <a:gd name="connsiteY7" fmla="*/ 2915 h 1439710"/>
              <a:gd name="connsiteX0" fmla="*/ 105843 w 2299246"/>
              <a:gd name="connsiteY0" fmla="*/ 2915 h 1423058"/>
              <a:gd name="connsiteX1" fmla="*/ 103021 w 2299246"/>
              <a:gd name="connsiteY1" fmla="*/ 694511 h 1423058"/>
              <a:gd name="connsiteX2" fmla="*/ 1300902 w 2299246"/>
              <a:gd name="connsiteY2" fmla="*/ 760700 h 1423058"/>
              <a:gd name="connsiteX3" fmla="*/ 2298967 w 2299246"/>
              <a:gd name="connsiteY3" fmla="*/ 1423058 h 1423058"/>
              <a:gd name="connsiteX4" fmla="*/ 2288457 w 2299246"/>
              <a:gd name="connsiteY4" fmla="*/ 734997 h 1423058"/>
              <a:gd name="connsiteX5" fmla="*/ 2250682 w 2299246"/>
              <a:gd name="connsiteY5" fmla="*/ 1666 h 1423058"/>
              <a:gd name="connsiteX6" fmla="*/ 1517351 w 2299246"/>
              <a:gd name="connsiteY6" fmla="*/ 0 h 1423058"/>
              <a:gd name="connsiteX7" fmla="*/ 105843 w 2299246"/>
              <a:gd name="connsiteY7" fmla="*/ 2915 h 1423058"/>
              <a:gd name="connsiteX0" fmla="*/ 159052 w 2216653"/>
              <a:gd name="connsiteY0" fmla="*/ 0 h 1429196"/>
              <a:gd name="connsiteX1" fmla="*/ 20428 w 2216653"/>
              <a:gd name="connsiteY1" fmla="*/ 700649 h 1429196"/>
              <a:gd name="connsiteX2" fmla="*/ 1218309 w 2216653"/>
              <a:gd name="connsiteY2" fmla="*/ 766838 h 1429196"/>
              <a:gd name="connsiteX3" fmla="*/ 2216374 w 2216653"/>
              <a:gd name="connsiteY3" fmla="*/ 1429196 h 1429196"/>
              <a:gd name="connsiteX4" fmla="*/ 2205864 w 2216653"/>
              <a:gd name="connsiteY4" fmla="*/ 741135 h 1429196"/>
              <a:gd name="connsiteX5" fmla="*/ 2168089 w 2216653"/>
              <a:gd name="connsiteY5" fmla="*/ 7804 h 1429196"/>
              <a:gd name="connsiteX6" fmla="*/ 1434758 w 2216653"/>
              <a:gd name="connsiteY6" fmla="*/ 6138 h 1429196"/>
              <a:gd name="connsiteX7" fmla="*/ 159052 w 2216653"/>
              <a:gd name="connsiteY7" fmla="*/ 0 h 1429196"/>
              <a:gd name="connsiteX0" fmla="*/ 159052 w 2205864"/>
              <a:gd name="connsiteY0" fmla="*/ 0 h 1528784"/>
              <a:gd name="connsiteX1" fmla="*/ 20428 w 2205864"/>
              <a:gd name="connsiteY1" fmla="*/ 700649 h 1528784"/>
              <a:gd name="connsiteX2" fmla="*/ 1218309 w 2205864"/>
              <a:gd name="connsiteY2" fmla="*/ 766838 h 1528784"/>
              <a:gd name="connsiteX3" fmla="*/ 740660 w 2205864"/>
              <a:gd name="connsiteY3" fmla="*/ 1528784 h 1528784"/>
              <a:gd name="connsiteX4" fmla="*/ 2205864 w 2205864"/>
              <a:gd name="connsiteY4" fmla="*/ 741135 h 1528784"/>
              <a:gd name="connsiteX5" fmla="*/ 2168089 w 2205864"/>
              <a:gd name="connsiteY5" fmla="*/ 7804 h 1528784"/>
              <a:gd name="connsiteX6" fmla="*/ 1434758 w 2205864"/>
              <a:gd name="connsiteY6" fmla="*/ 6138 h 1528784"/>
              <a:gd name="connsiteX7" fmla="*/ 159052 w 2205864"/>
              <a:gd name="connsiteY7" fmla="*/ 0 h 1528784"/>
              <a:gd name="connsiteX0" fmla="*/ 159052 w 2205864"/>
              <a:gd name="connsiteY0" fmla="*/ 0 h 1528784"/>
              <a:gd name="connsiteX1" fmla="*/ 20428 w 2205864"/>
              <a:gd name="connsiteY1" fmla="*/ 700649 h 1528784"/>
              <a:gd name="connsiteX2" fmla="*/ 711315 w 2205864"/>
              <a:gd name="connsiteY2" fmla="*/ 793998 h 1528784"/>
              <a:gd name="connsiteX3" fmla="*/ 740660 w 2205864"/>
              <a:gd name="connsiteY3" fmla="*/ 1528784 h 1528784"/>
              <a:gd name="connsiteX4" fmla="*/ 2205864 w 2205864"/>
              <a:gd name="connsiteY4" fmla="*/ 741135 h 1528784"/>
              <a:gd name="connsiteX5" fmla="*/ 2168089 w 2205864"/>
              <a:gd name="connsiteY5" fmla="*/ 7804 h 1528784"/>
              <a:gd name="connsiteX6" fmla="*/ 1434758 w 2205864"/>
              <a:gd name="connsiteY6" fmla="*/ 6138 h 1528784"/>
              <a:gd name="connsiteX7" fmla="*/ 159052 w 2205864"/>
              <a:gd name="connsiteY7" fmla="*/ 0 h 1528784"/>
              <a:gd name="connsiteX0" fmla="*/ 159052 w 2214918"/>
              <a:gd name="connsiteY0" fmla="*/ 0 h 1528784"/>
              <a:gd name="connsiteX1" fmla="*/ 20428 w 2214918"/>
              <a:gd name="connsiteY1" fmla="*/ 700649 h 1528784"/>
              <a:gd name="connsiteX2" fmla="*/ 711315 w 2214918"/>
              <a:gd name="connsiteY2" fmla="*/ 793998 h 1528784"/>
              <a:gd name="connsiteX3" fmla="*/ 740660 w 2214918"/>
              <a:gd name="connsiteY3" fmla="*/ 1528784 h 1528784"/>
              <a:gd name="connsiteX4" fmla="*/ 2214918 w 2214918"/>
              <a:gd name="connsiteY4" fmla="*/ 1420145 h 1528784"/>
              <a:gd name="connsiteX5" fmla="*/ 2168089 w 2214918"/>
              <a:gd name="connsiteY5" fmla="*/ 7804 h 1528784"/>
              <a:gd name="connsiteX6" fmla="*/ 1434758 w 2214918"/>
              <a:gd name="connsiteY6" fmla="*/ 6138 h 1528784"/>
              <a:gd name="connsiteX7" fmla="*/ 159052 w 2214918"/>
              <a:gd name="connsiteY7" fmla="*/ 0 h 1528784"/>
              <a:gd name="connsiteX0" fmla="*/ 159052 w 2214918"/>
              <a:gd name="connsiteY0" fmla="*/ 0 h 1528784"/>
              <a:gd name="connsiteX1" fmla="*/ 20428 w 2214918"/>
              <a:gd name="connsiteY1" fmla="*/ 700649 h 1528784"/>
              <a:gd name="connsiteX2" fmla="*/ 711315 w 2214918"/>
              <a:gd name="connsiteY2" fmla="*/ 793998 h 1528784"/>
              <a:gd name="connsiteX3" fmla="*/ 740660 w 2214918"/>
              <a:gd name="connsiteY3" fmla="*/ 1528784 h 1528784"/>
              <a:gd name="connsiteX4" fmla="*/ 2214918 w 2214918"/>
              <a:gd name="connsiteY4" fmla="*/ 1420145 h 1528784"/>
              <a:gd name="connsiteX5" fmla="*/ 2168089 w 2214918"/>
              <a:gd name="connsiteY5" fmla="*/ 7804 h 1528784"/>
              <a:gd name="connsiteX6" fmla="*/ 1434758 w 2214918"/>
              <a:gd name="connsiteY6" fmla="*/ 6138 h 1528784"/>
              <a:gd name="connsiteX7" fmla="*/ 159052 w 2214918"/>
              <a:gd name="connsiteY7" fmla="*/ 0 h 1528784"/>
              <a:gd name="connsiteX0" fmla="*/ 159052 w 2214918"/>
              <a:gd name="connsiteY0" fmla="*/ 0 h 1528784"/>
              <a:gd name="connsiteX1" fmla="*/ 20428 w 2214918"/>
              <a:gd name="connsiteY1" fmla="*/ 700649 h 1528784"/>
              <a:gd name="connsiteX2" fmla="*/ 711315 w 2214918"/>
              <a:gd name="connsiteY2" fmla="*/ 793998 h 1528784"/>
              <a:gd name="connsiteX3" fmla="*/ 740660 w 2214918"/>
              <a:gd name="connsiteY3" fmla="*/ 1528784 h 1528784"/>
              <a:gd name="connsiteX4" fmla="*/ 2214918 w 2214918"/>
              <a:gd name="connsiteY4" fmla="*/ 1420145 h 1528784"/>
              <a:gd name="connsiteX5" fmla="*/ 2168089 w 2214918"/>
              <a:gd name="connsiteY5" fmla="*/ 7804 h 1528784"/>
              <a:gd name="connsiteX6" fmla="*/ 1434758 w 2214918"/>
              <a:gd name="connsiteY6" fmla="*/ 6138 h 1528784"/>
              <a:gd name="connsiteX7" fmla="*/ 159052 w 2214918"/>
              <a:gd name="connsiteY7" fmla="*/ 0 h 1528784"/>
              <a:gd name="connsiteX0" fmla="*/ 132670 w 2188536"/>
              <a:gd name="connsiteY0" fmla="*/ 0 h 1528784"/>
              <a:gd name="connsiteX1" fmla="*/ 48367 w 2188536"/>
              <a:gd name="connsiteY1" fmla="*/ 754970 h 1528784"/>
              <a:gd name="connsiteX2" fmla="*/ 684933 w 2188536"/>
              <a:gd name="connsiteY2" fmla="*/ 793998 h 1528784"/>
              <a:gd name="connsiteX3" fmla="*/ 714278 w 2188536"/>
              <a:gd name="connsiteY3" fmla="*/ 1528784 h 1528784"/>
              <a:gd name="connsiteX4" fmla="*/ 2188536 w 2188536"/>
              <a:gd name="connsiteY4" fmla="*/ 1420145 h 1528784"/>
              <a:gd name="connsiteX5" fmla="*/ 2141707 w 2188536"/>
              <a:gd name="connsiteY5" fmla="*/ 7804 h 1528784"/>
              <a:gd name="connsiteX6" fmla="*/ 1408376 w 2188536"/>
              <a:gd name="connsiteY6" fmla="*/ 6138 h 1528784"/>
              <a:gd name="connsiteX7" fmla="*/ 132670 w 2188536"/>
              <a:gd name="connsiteY7" fmla="*/ 0 h 1528784"/>
              <a:gd name="connsiteX0" fmla="*/ 16516 w 2072382"/>
              <a:gd name="connsiteY0" fmla="*/ 0 h 1528784"/>
              <a:gd name="connsiteX1" fmla="*/ 568779 w 2072382"/>
              <a:gd name="connsiteY1" fmla="*/ 793998 h 1528784"/>
              <a:gd name="connsiteX2" fmla="*/ 598124 w 2072382"/>
              <a:gd name="connsiteY2" fmla="*/ 1528784 h 1528784"/>
              <a:gd name="connsiteX3" fmla="*/ 2072382 w 2072382"/>
              <a:gd name="connsiteY3" fmla="*/ 1420145 h 1528784"/>
              <a:gd name="connsiteX4" fmla="*/ 2025553 w 2072382"/>
              <a:gd name="connsiteY4" fmla="*/ 7804 h 1528784"/>
              <a:gd name="connsiteX5" fmla="*/ 1292222 w 2072382"/>
              <a:gd name="connsiteY5" fmla="*/ 6138 h 1528784"/>
              <a:gd name="connsiteX6" fmla="*/ 16516 w 2072382"/>
              <a:gd name="connsiteY6" fmla="*/ 0 h 1528784"/>
              <a:gd name="connsiteX0" fmla="*/ 130327 w 2186193"/>
              <a:gd name="connsiteY0" fmla="*/ 0 h 1528784"/>
              <a:gd name="connsiteX1" fmla="*/ 48848 w 2186193"/>
              <a:gd name="connsiteY1" fmla="*/ 721570 h 1528784"/>
              <a:gd name="connsiteX2" fmla="*/ 711935 w 2186193"/>
              <a:gd name="connsiteY2" fmla="*/ 1528784 h 1528784"/>
              <a:gd name="connsiteX3" fmla="*/ 2186193 w 2186193"/>
              <a:gd name="connsiteY3" fmla="*/ 1420145 h 1528784"/>
              <a:gd name="connsiteX4" fmla="*/ 2139364 w 2186193"/>
              <a:gd name="connsiteY4" fmla="*/ 7804 h 1528784"/>
              <a:gd name="connsiteX5" fmla="*/ 1406033 w 2186193"/>
              <a:gd name="connsiteY5" fmla="*/ 6138 h 1528784"/>
              <a:gd name="connsiteX6" fmla="*/ 130327 w 2186193"/>
              <a:gd name="connsiteY6" fmla="*/ 0 h 1528784"/>
              <a:gd name="connsiteX0" fmla="*/ 130327 w 2186193"/>
              <a:gd name="connsiteY0" fmla="*/ 0 h 1454554"/>
              <a:gd name="connsiteX1" fmla="*/ 48848 w 2186193"/>
              <a:gd name="connsiteY1" fmla="*/ 721570 h 1454554"/>
              <a:gd name="connsiteX2" fmla="*/ 657614 w 2186193"/>
              <a:gd name="connsiteY2" fmla="*/ 786400 h 1454554"/>
              <a:gd name="connsiteX3" fmla="*/ 2186193 w 2186193"/>
              <a:gd name="connsiteY3" fmla="*/ 1420145 h 1454554"/>
              <a:gd name="connsiteX4" fmla="*/ 2139364 w 2186193"/>
              <a:gd name="connsiteY4" fmla="*/ 7804 h 1454554"/>
              <a:gd name="connsiteX5" fmla="*/ 1406033 w 2186193"/>
              <a:gd name="connsiteY5" fmla="*/ 6138 h 1454554"/>
              <a:gd name="connsiteX6" fmla="*/ 130327 w 2186193"/>
              <a:gd name="connsiteY6" fmla="*/ 0 h 1454554"/>
              <a:gd name="connsiteX0" fmla="*/ 130327 w 2139364"/>
              <a:gd name="connsiteY0" fmla="*/ 0 h 1507455"/>
              <a:gd name="connsiteX1" fmla="*/ 48848 w 2139364"/>
              <a:gd name="connsiteY1" fmla="*/ 721570 h 1507455"/>
              <a:gd name="connsiteX2" fmla="*/ 657614 w 2139364"/>
              <a:gd name="connsiteY2" fmla="*/ 786400 h 1507455"/>
              <a:gd name="connsiteX3" fmla="*/ 710479 w 2139364"/>
              <a:gd name="connsiteY3" fmla="*/ 1474465 h 1507455"/>
              <a:gd name="connsiteX4" fmla="*/ 2139364 w 2139364"/>
              <a:gd name="connsiteY4" fmla="*/ 7804 h 1507455"/>
              <a:gd name="connsiteX5" fmla="*/ 1406033 w 2139364"/>
              <a:gd name="connsiteY5" fmla="*/ 6138 h 1507455"/>
              <a:gd name="connsiteX6" fmla="*/ 130327 w 2139364"/>
              <a:gd name="connsiteY6" fmla="*/ 0 h 1507455"/>
              <a:gd name="connsiteX0" fmla="*/ 130327 w 2954176"/>
              <a:gd name="connsiteY0" fmla="*/ 0 h 1507455"/>
              <a:gd name="connsiteX1" fmla="*/ 48848 w 2954176"/>
              <a:gd name="connsiteY1" fmla="*/ 721570 h 1507455"/>
              <a:gd name="connsiteX2" fmla="*/ 657614 w 2954176"/>
              <a:gd name="connsiteY2" fmla="*/ 786400 h 1507455"/>
              <a:gd name="connsiteX3" fmla="*/ 710479 w 2954176"/>
              <a:gd name="connsiteY3" fmla="*/ 1474465 h 1507455"/>
              <a:gd name="connsiteX4" fmla="*/ 2954176 w 2954176"/>
              <a:gd name="connsiteY4" fmla="*/ 1456358 h 1507455"/>
              <a:gd name="connsiteX5" fmla="*/ 1406033 w 2954176"/>
              <a:gd name="connsiteY5" fmla="*/ 6138 h 1507455"/>
              <a:gd name="connsiteX6" fmla="*/ 130327 w 2954176"/>
              <a:gd name="connsiteY6" fmla="*/ 0 h 1507455"/>
              <a:gd name="connsiteX0" fmla="*/ 130327 w 2954176"/>
              <a:gd name="connsiteY0" fmla="*/ 2915 h 1510370"/>
              <a:gd name="connsiteX1" fmla="*/ 48848 w 2954176"/>
              <a:gd name="connsiteY1" fmla="*/ 724485 h 1510370"/>
              <a:gd name="connsiteX2" fmla="*/ 657614 w 2954176"/>
              <a:gd name="connsiteY2" fmla="*/ 789315 h 1510370"/>
              <a:gd name="connsiteX3" fmla="*/ 710479 w 2954176"/>
              <a:gd name="connsiteY3" fmla="*/ 1477380 h 1510370"/>
              <a:gd name="connsiteX4" fmla="*/ 2954176 w 2954176"/>
              <a:gd name="connsiteY4" fmla="*/ 1459273 h 1510370"/>
              <a:gd name="connsiteX5" fmla="*/ 2112204 w 2954176"/>
              <a:gd name="connsiteY5" fmla="*/ 0 h 1510370"/>
              <a:gd name="connsiteX6" fmla="*/ 130327 w 2954176"/>
              <a:gd name="connsiteY6" fmla="*/ 2915 h 1510370"/>
              <a:gd name="connsiteX0" fmla="*/ 130327 w 2954176"/>
              <a:gd name="connsiteY0" fmla="*/ 2915 h 1510370"/>
              <a:gd name="connsiteX1" fmla="*/ 48848 w 2954176"/>
              <a:gd name="connsiteY1" fmla="*/ 724485 h 1510370"/>
              <a:gd name="connsiteX2" fmla="*/ 657614 w 2954176"/>
              <a:gd name="connsiteY2" fmla="*/ 789315 h 1510370"/>
              <a:gd name="connsiteX3" fmla="*/ 710479 w 2954176"/>
              <a:gd name="connsiteY3" fmla="*/ 1477380 h 1510370"/>
              <a:gd name="connsiteX4" fmla="*/ 2954176 w 2954176"/>
              <a:gd name="connsiteY4" fmla="*/ 1459273 h 1510370"/>
              <a:gd name="connsiteX5" fmla="*/ 2112204 w 2954176"/>
              <a:gd name="connsiteY5" fmla="*/ 0 h 1510370"/>
              <a:gd name="connsiteX6" fmla="*/ 130327 w 2954176"/>
              <a:gd name="connsiteY6" fmla="*/ 2915 h 1510370"/>
              <a:gd name="connsiteX0" fmla="*/ 130327 w 2193685"/>
              <a:gd name="connsiteY0" fmla="*/ 2915 h 1510370"/>
              <a:gd name="connsiteX1" fmla="*/ 48848 w 2193685"/>
              <a:gd name="connsiteY1" fmla="*/ 724485 h 1510370"/>
              <a:gd name="connsiteX2" fmla="*/ 657614 w 2193685"/>
              <a:gd name="connsiteY2" fmla="*/ 789315 h 1510370"/>
              <a:gd name="connsiteX3" fmla="*/ 710479 w 2193685"/>
              <a:gd name="connsiteY3" fmla="*/ 1477380 h 1510370"/>
              <a:gd name="connsiteX4" fmla="*/ 2193685 w 2193685"/>
              <a:gd name="connsiteY4" fmla="*/ 1450220 h 1510370"/>
              <a:gd name="connsiteX5" fmla="*/ 2112204 w 2193685"/>
              <a:gd name="connsiteY5" fmla="*/ 0 h 1510370"/>
              <a:gd name="connsiteX6" fmla="*/ 130327 w 2193685"/>
              <a:gd name="connsiteY6" fmla="*/ 2915 h 1510370"/>
              <a:gd name="connsiteX0" fmla="*/ 130327 w 2193685"/>
              <a:gd name="connsiteY0" fmla="*/ 2915 h 1510370"/>
              <a:gd name="connsiteX1" fmla="*/ 48848 w 2193685"/>
              <a:gd name="connsiteY1" fmla="*/ 724485 h 1510370"/>
              <a:gd name="connsiteX2" fmla="*/ 657614 w 2193685"/>
              <a:gd name="connsiteY2" fmla="*/ 789315 h 1510370"/>
              <a:gd name="connsiteX3" fmla="*/ 710479 w 2193685"/>
              <a:gd name="connsiteY3" fmla="*/ 1477380 h 1510370"/>
              <a:gd name="connsiteX4" fmla="*/ 2193685 w 2193685"/>
              <a:gd name="connsiteY4" fmla="*/ 1450220 h 1510370"/>
              <a:gd name="connsiteX5" fmla="*/ 2112204 w 2193685"/>
              <a:gd name="connsiteY5" fmla="*/ 0 h 1510370"/>
              <a:gd name="connsiteX6" fmla="*/ 130327 w 2193685"/>
              <a:gd name="connsiteY6" fmla="*/ 2915 h 1510370"/>
              <a:gd name="connsiteX0" fmla="*/ 130327 w 2148418"/>
              <a:gd name="connsiteY0" fmla="*/ 2915 h 1510370"/>
              <a:gd name="connsiteX1" fmla="*/ 48848 w 2148418"/>
              <a:gd name="connsiteY1" fmla="*/ 724485 h 1510370"/>
              <a:gd name="connsiteX2" fmla="*/ 657614 w 2148418"/>
              <a:gd name="connsiteY2" fmla="*/ 789315 h 1510370"/>
              <a:gd name="connsiteX3" fmla="*/ 710479 w 2148418"/>
              <a:gd name="connsiteY3" fmla="*/ 1477380 h 1510370"/>
              <a:gd name="connsiteX4" fmla="*/ 2148418 w 2148418"/>
              <a:gd name="connsiteY4" fmla="*/ 1495487 h 1510370"/>
              <a:gd name="connsiteX5" fmla="*/ 2112204 w 2148418"/>
              <a:gd name="connsiteY5" fmla="*/ 0 h 1510370"/>
              <a:gd name="connsiteX6" fmla="*/ 130327 w 2148418"/>
              <a:gd name="connsiteY6" fmla="*/ 2915 h 1510370"/>
              <a:gd name="connsiteX0" fmla="*/ 130327 w 2148418"/>
              <a:gd name="connsiteY0" fmla="*/ 2915 h 1510370"/>
              <a:gd name="connsiteX1" fmla="*/ 48848 w 2148418"/>
              <a:gd name="connsiteY1" fmla="*/ 724485 h 1510370"/>
              <a:gd name="connsiteX2" fmla="*/ 657614 w 2148418"/>
              <a:gd name="connsiteY2" fmla="*/ 789315 h 1510370"/>
              <a:gd name="connsiteX3" fmla="*/ 710479 w 2148418"/>
              <a:gd name="connsiteY3" fmla="*/ 1477380 h 1510370"/>
              <a:gd name="connsiteX4" fmla="*/ 2148418 w 2148418"/>
              <a:gd name="connsiteY4" fmla="*/ 1495487 h 1510370"/>
              <a:gd name="connsiteX5" fmla="*/ 2112204 w 2148418"/>
              <a:gd name="connsiteY5" fmla="*/ 0 h 1510370"/>
              <a:gd name="connsiteX6" fmla="*/ 130327 w 2148418"/>
              <a:gd name="connsiteY6" fmla="*/ 2915 h 1510370"/>
              <a:gd name="connsiteX0" fmla="*/ 130327 w 2148418"/>
              <a:gd name="connsiteY0" fmla="*/ 2915 h 1510370"/>
              <a:gd name="connsiteX1" fmla="*/ 48848 w 2148418"/>
              <a:gd name="connsiteY1" fmla="*/ 724485 h 1510370"/>
              <a:gd name="connsiteX2" fmla="*/ 657614 w 2148418"/>
              <a:gd name="connsiteY2" fmla="*/ 789315 h 1510370"/>
              <a:gd name="connsiteX3" fmla="*/ 710479 w 2148418"/>
              <a:gd name="connsiteY3" fmla="*/ 1477380 h 1510370"/>
              <a:gd name="connsiteX4" fmla="*/ 2148418 w 2148418"/>
              <a:gd name="connsiteY4" fmla="*/ 1495487 h 1510370"/>
              <a:gd name="connsiteX5" fmla="*/ 2112204 w 2148418"/>
              <a:gd name="connsiteY5" fmla="*/ 0 h 1510370"/>
              <a:gd name="connsiteX6" fmla="*/ 130327 w 2148418"/>
              <a:gd name="connsiteY6" fmla="*/ 2915 h 1510370"/>
              <a:gd name="connsiteX0" fmla="*/ 94283 w 2112374"/>
              <a:gd name="connsiteY0" fmla="*/ 2915 h 1510370"/>
              <a:gd name="connsiteX1" fmla="*/ 12804 w 2112374"/>
              <a:gd name="connsiteY1" fmla="*/ 724485 h 1510370"/>
              <a:gd name="connsiteX2" fmla="*/ 621570 w 2112374"/>
              <a:gd name="connsiteY2" fmla="*/ 789315 h 1510370"/>
              <a:gd name="connsiteX3" fmla="*/ 674435 w 2112374"/>
              <a:gd name="connsiteY3" fmla="*/ 1477380 h 1510370"/>
              <a:gd name="connsiteX4" fmla="*/ 2112374 w 2112374"/>
              <a:gd name="connsiteY4" fmla="*/ 1495487 h 1510370"/>
              <a:gd name="connsiteX5" fmla="*/ 2076160 w 2112374"/>
              <a:gd name="connsiteY5" fmla="*/ 0 h 1510370"/>
              <a:gd name="connsiteX6" fmla="*/ 94283 w 2112374"/>
              <a:gd name="connsiteY6" fmla="*/ 2915 h 1510370"/>
              <a:gd name="connsiteX0" fmla="*/ 83194 w 2101285"/>
              <a:gd name="connsiteY0" fmla="*/ 2915 h 1510370"/>
              <a:gd name="connsiteX1" fmla="*/ 1715 w 2101285"/>
              <a:gd name="connsiteY1" fmla="*/ 724485 h 1510370"/>
              <a:gd name="connsiteX2" fmla="*/ 610481 w 2101285"/>
              <a:gd name="connsiteY2" fmla="*/ 789315 h 1510370"/>
              <a:gd name="connsiteX3" fmla="*/ 663346 w 2101285"/>
              <a:gd name="connsiteY3" fmla="*/ 1477380 h 1510370"/>
              <a:gd name="connsiteX4" fmla="*/ 2101285 w 2101285"/>
              <a:gd name="connsiteY4" fmla="*/ 1495487 h 1510370"/>
              <a:gd name="connsiteX5" fmla="*/ 2065071 w 2101285"/>
              <a:gd name="connsiteY5" fmla="*/ 0 h 1510370"/>
              <a:gd name="connsiteX6" fmla="*/ 83194 w 2101285"/>
              <a:gd name="connsiteY6" fmla="*/ 2915 h 1510370"/>
              <a:gd name="connsiteX0" fmla="*/ 240 w 2136026"/>
              <a:gd name="connsiteY0" fmla="*/ 2915 h 1510370"/>
              <a:gd name="connsiteX1" fmla="*/ 36456 w 2136026"/>
              <a:gd name="connsiteY1" fmla="*/ 724485 h 1510370"/>
              <a:gd name="connsiteX2" fmla="*/ 645222 w 2136026"/>
              <a:gd name="connsiteY2" fmla="*/ 789315 h 1510370"/>
              <a:gd name="connsiteX3" fmla="*/ 698087 w 2136026"/>
              <a:gd name="connsiteY3" fmla="*/ 1477380 h 1510370"/>
              <a:gd name="connsiteX4" fmla="*/ 2136026 w 2136026"/>
              <a:gd name="connsiteY4" fmla="*/ 1495487 h 1510370"/>
              <a:gd name="connsiteX5" fmla="*/ 2099812 w 2136026"/>
              <a:gd name="connsiteY5" fmla="*/ 0 h 1510370"/>
              <a:gd name="connsiteX6" fmla="*/ 240 w 2136026"/>
              <a:gd name="connsiteY6" fmla="*/ 2915 h 1510370"/>
              <a:gd name="connsiteX0" fmla="*/ 7552 w 2143338"/>
              <a:gd name="connsiteY0" fmla="*/ 2915 h 1510370"/>
              <a:gd name="connsiteX1" fmla="*/ 7554 w 2143338"/>
              <a:gd name="connsiteY1" fmla="*/ 796913 h 1510370"/>
              <a:gd name="connsiteX2" fmla="*/ 652534 w 2143338"/>
              <a:gd name="connsiteY2" fmla="*/ 789315 h 1510370"/>
              <a:gd name="connsiteX3" fmla="*/ 705399 w 2143338"/>
              <a:gd name="connsiteY3" fmla="*/ 1477380 h 1510370"/>
              <a:gd name="connsiteX4" fmla="*/ 2143338 w 2143338"/>
              <a:gd name="connsiteY4" fmla="*/ 1495487 h 1510370"/>
              <a:gd name="connsiteX5" fmla="*/ 2107124 w 2143338"/>
              <a:gd name="connsiteY5" fmla="*/ 0 h 1510370"/>
              <a:gd name="connsiteX6" fmla="*/ 7552 w 2143338"/>
              <a:gd name="connsiteY6" fmla="*/ 2915 h 1510370"/>
              <a:gd name="connsiteX0" fmla="*/ 7552 w 2143338"/>
              <a:gd name="connsiteY0" fmla="*/ 2915 h 1510370"/>
              <a:gd name="connsiteX1" fmla="*/ 7554 w 2143338"/>
              <a:gd name="connsiteY1" fmla="*/ 796913 h 1510370"/>
              <a:gd name="connsiteX2" fmla="*/ 652534 w 2143338"/>
              <a:gd name="connsiteY2" fmla="*/ 789315 h 1510370"/>
              <a:gd name="connsiteX3" fmla="*/ 660132 w 2143338"/>
              <a:gd name="connsiteY3" fmla="*/ 1477380 h 1510370"/>
              <a:gd name="connsiteX4" fmla="*/ 2143338 w 2143338"/>
              <a:gd name="connsiteY4" fmla="*/ 1495487 h 1510370"/>
              <a:gd name="connsiteX5" fmla="*/ 2107124 w 2143338"/>
              <a:gd name="connsiteY5" fmla="*/ 0 h 1510370"/>
              <a:gd name="connsiteX6" fmla="*/ 7552 w 2143338"/>
              <a:gd name="connsiteY6" fmla="*/ 2915 h 1510370"/>
              <a:gd name="connsiteX0" fmla="*/ 7552 w 2125231"/>
              <a:gd name="connsiteY0" fmla="*/ 2915 h 1510370"/>
              <a:gd name="connsiteX1" fmla="*/ 7554 w 2125231"/>
              <a:gd name="connsiteY1" fmla="*/ 796913 h 1510370"/>
              <a:gd name="connsiteX2" fmla="*/ 652534 w 2125231"/>
              <a:gd name="connsiteY2" fmla="*/ 789315 h 1510370"/>
              <a:gd name="connsiteX3" fmla="*/ 660132 w 2125231"/>
              <a:gd name="connsiteY3" fmla="*/ 1477380 h 1510370"/>
              <a:gd name="connsiteX4" fmla="*/ 2125231 w 2125231"/>
              <a:gd name="connsiteY4" fmla="*/ 1459273 h 1510370"/>
              <a:gd name="connsiteX5" fmla="*/ 2107124 w 2125231"/>
              <a:gd name="connsiteY5" fmla="*/ 0 h 1510370"/>
              <a:gd name="connsiteX6" fmla="*/ 7552 w 2125231"/>
              <a:gd name="connsiteY6" fmla="*/ 2915 h 1510370"/>
              <a:gd name="connsiteX0" fmla="*/ 7552 w 2125231"/>
              <a:gd name="connsiteY0" fmla="*/ 0 h 1507455"/>
              <a:gd name="connsiteX1" fmla="*/ 7554 w 2125231"/>
              <a:gd name="connsiteY1" fmla="*/ 793998 h 1507455"/>
              <a:gd name="connsiteX2" fmla="*/ 652534 w 2125231"/>
              <a:gd name="connsiteY2" fmla="*/ 786400 h 1507455"/>
              <a:gd name="connsiteX3" fmla="*/ 660132 w 2125231"/>
              <a:gd name="connsiteY3" fmla="*/ 1474465 h 1507455"/>
              <a:gd name="connsiteX4" fmla="*/ 2125231 w 2125231"/>
              <a:gd name="connsiteY4" fmla="*/ 1456358 h 1507455"/>
              <a:gd name="connsiteX5" fmla="*/ 721086 w 2125231"/>
              <a:gd name="connsiteY5" fmla="*/ 6711 h 1507455"/>
              <a:gd name="connsiteX6" fmla="*/ 7552 w 2125231"/>
              <a:gd name="connsiteY6" fmla="*/ 0 h 1507455"/>
              <a:gd name="connsiteX0" fmla="*/ 7552 w 2125231"/>
              <a:gd name="connsiteY0" fmla="*/ 0 h 1539533"/>
              <a:gd name="connsiteX1" fmla="*/ 7554 w 2125231"/>
              <a:gd name="connsiteY1" fmla="*/ 793998 h 1539533"/>
              <a:gd name="connsiteX2" fmla="*/ 931666 w 2125231"/>
              <a:gd name="connsiteY2" fmla="*/ 1431293 h 1539533"/>
              <a:gd name="connsiteX3" fmla="*/ 660132 w 2125231"/>
              <a:gd name="connsiteY3" fmla="*/ 1474465 h 1539533"/>
              <a:gd name="connsiteX4" fmla="*/ 2125231 w 2125231"/>
              <a:gd name="connsiteY4" fmla="*/ 1456358 h 1539533"/>
              <a:gd name="connsiteX5" fmla="*/ 721086 w 2125231"/>
              <a:gd name="connsiteY5" fmla="*/ 6711 h 1539533"/>
              <a:gd name="connsiteX6" fmla="*/ 7552 w 2125231"/>
              <a:gd name="connsiteY6" fmla="*/ 0 h 1539533"/>
              <a:gd name="connsiteX0" fmla="*/ 715319 w 2832998"/>
              <a:gd name="connsiteY0" fmla="*/ 0 h 1508448"/>
              <a:gd name="connsiteX1" fmla="*/ 715321 w 2832998"/>
              <a:gd name="connsiteY1" fmla="*/ 793998 h 1508448"/>
              <a:gd name="connsiteX2" fmla="*/ 22389 w 2832998"/>
              <a:gd name="connsiteY2" fmla="*/ 824901 h 1508448"/>
              <a:gd name="connsiteX3" fmla="*/ 1367899 w 2832998"/>
              <a:gd name="connsiteY3" fmla="*/ 1474465 h 1508448"/>
              <a:gd name="connsiteX4" fmla="*/ 2832998 w 2832998"/>
              <a:gd name="connsiteY4" fmla="*/ 1456358 h 1508448"/>
              <a:gd name="connsiteX5" fmla="*/ 1428853 w 2832998"/>
              <a:gd name="connsiteY5" fmla="*/ 6711 h 1508448"/>
              <a:gd name="connsiteX6" fmla="*/ 715319 w 2832998"/>
              <a:gd name="connsiteY6" fmla="*/ 0 h 1508448"/>
              <a:gd name="connsiteX0" fmla="*/ 715319 w 2832998"/>
              <a:gd name="connsiteY0" fmla="*/ 0 h 1517819"/>
              <a:gd name="connsiteX1" fmla="*/ 715321 w 2832998"/>
              <a:gd name="connsiteY1" fmla="*/ 793998 h 1517819"/>
              <a:gd name="connsiteX2" fmla="*/ 22389 w 2832998"/>
              <a:gd name="connsiteY2" fmla="*/ 824901 h 1517819"/>
              <a:gd name="connsiteX3" fmla="*/ 49238 w 2832998"/>
              <a:gd name="connsiteY3" fmla="*/ 1484090 h 1517819"/>
              <a:gd name="connsiteX4" fmla="*/ 2832998 w 2832998"/>
              <a:gd name="connsiteY4" fmla="*/ 1456358 h 1517819"/>
              <a:gd name="connsiteX5" fmla="*/ 1428853 w 2832998"/>
              <a:gd name="connsiteY5" fmla="*/ 6711 h 1517819"/>
              <a:gd name="connsiteX6" fmla="*/ 715319 w 2832998"/>
              <a:gd name="connsiteY6" fmla="*/ 0 h 1517819"/>
              <a:gd name="connsiteX0" fmla="*/ 752781 w 2870460"/>
              <a:gd name="connsiteY0" fmla="*/ 0 h 1499080"/>
              <a:gd name="connsiteX1" fmla="*/ 752783 w 2870460"/>
              <a:gd name="connsiteY1" fmla="*/ 793998 h 1499080"/>
              <a:gd name="connsiteX2" fmla="*/ 59851 w 2870460"/>
              <a:gd name="connsiteY2" fmla="*/ 824901 h 1499080"/>
              <a:gd name="connsiteX3" fmla="*/ 72 w 2870460"/>
              <a:gd name="connsiteY3" fmla="*/ 1464839 h 1499080"/>
              <a:gd name="connsiteX4" fmla="*/ 2870460 w 2870460"/>
              <a:gd name="connsiteY4" fmla="*/ 1456358 h 1499080"/>
              <a:gd name="connsiteX5" fmla="*/ 1466315 w 2870460"/>
              <a:gd name="connsiteY5" fmla="*/ 6711 h 1499080"/>
              <a:gd name="connsiteX6" fmla="*/ 752781 w 2870460"/>
              <a:gd name="connsiteY6" fmla="*/ 0 h 1499080"/>
              <a:gd name="connsiteX0" fmla="*/ 723961 w 2841640"/>
              <a:gd name="connsiteY0" fmla="*/ 0 h 1499080"/>
              <a:gd name="connsiteX1" fmla="*/ 723963 w 2841640"/>
              <a:gd name="connsiteY1" fmla="*/ 793998 h 1499080"/>
              <a:gd name="connsiteX2" fmla="*/ 31031 w 2841640"/>
              <a:gd name="connsiteY2" fmla="*/ 824901 h 1499080"/>
              <a:gd name="connsiteX3" fmla="*/ 128 w 2841640"/>
              <a:gd name="connsiteY3" fmla="*/ 1464839 h 1499080"/>
              <a:gd name="connsiteX4" fmla="*/ 2841640 w 2841640"/>
              <a:gd name="connsiteY4" fmla="*/ 1456358 h 1499080"/>
              <a:gd name="connsiteX5" fmla="*/ 1437495 w 2841640"/>
              <a:gd name="connsiteY5" fmla="*/ 6711 h 1499080"/>
              <a:gd name="connsiteX6" fmla="*/ 723961 w 2841640"/>
              <a:gd name="connsiteY6" fmla="*/ 0 h 1499080"/>
              <a:gd name="connsiteX0" fmla="*/ 762686 w 2880365"/>
              <a:gd name="connsiteY0" fmla="*/ 0 h 1498071"/>
              <a:gd name="connsiteX1" fmla="*/ 762688 w 2880365"/>
              <a:gd name="connsiteY1" fmla="*/ 793998 h 1498071"/>
              <a:gd name="connsiteX2" fmla="*/ 21629 w 2880365"/>
              <a:gd name="connsiteY2" fmla="*/ 786400 h 1498071"/>
              <a:gd name="connsiteX3" fmla="*/ 38853 w 2880365"/>
              <a:gd name="connsiteY3" fmla="*/ 1464839 h 1498071"/>
              <a:gd name="connsiteX4" fmla="*/ 2880365 w 2880365"/>
              <a:gd name="connsiteY4" fmla="*/ 1456358 h 1498071"/>
              <a:gd name="connsiteX5" fmla="*/ 1476220 w 2880365"/>
              <a:gd name="connsiteY5" fmla="*/ 6711 h 1498071"/>
              <a:gd name="connsiteX6" fmla="*/ 762686 w 2880365"/>
              <a:gd name="connsiteY6" fmla="*/ 0 h 1498071"/>
              <a:gd name="connsiteX0" fmla="*/ 741057 w 2858736"/>
              <a:gd name="connsiteY0" fmla="*/ 0 h 1498071"/>
              <a:gd name="connsiteX1" fmla="*/ 741059 w 2858736"/>
              <a:gd name="connsiteY1" fmla="*/ 793998 h 1498071"/>
              <a:gd name="connsiteX2" fmla="*/ 0 w 2858736"/>
              <a:gd name="connsiteY2" fmla="*/ 786400 h 1498071"/>
              <a:gd name="connsiteX3" fmla="*/ 17224 w 2858736"/>
              <a:gd name="connsiteY3" fmla="*/ 1464839 h 1498071"/>
              <a:gd name="connsiteX4" fmla="*/ 2858736 w 2858736"/>
              <a:gd name="connsiteY4" fmla="*/ 1456358 h 1498071"/>
              <a:gd name="connsiteX5" fmla="*/ 1454591 w 2858736"/>
              <a:gd name="connsiteY5" fmla="*/ 6711 h 1498071"/>
              <a:gd name="connsiteX6" fmla="*/ 741057 w 2858736"/>
              <a:gd name="connsiteY6" fmla="*/ 0 h 1498071"/>
              <a:gd name="connsiteX0" fmla="*/ 741057 w 2858736"/>
              <a:gd name="connsiteY0" fmla="*/ 0 h 1498071"/>
              <a:gd name="connsiteX1" fmla="*/ 741059 w 2858736"/>
              <a:gd name="connsiteY1" fmla="*/ 793998 h 1498071"/>
              <a:gd name="connsiteX2" fmla="*/ 0 w 2858736"/>
              <a:gd name="connsiteY2" fmla="*/ 786400 h 1498071"/>
              <a:gd name="connsiteX3" fmla="*/ 17224 w 2858736"/>
              <a:gd name="connsiteY3" fmla="*/ 1464839 h 1498071"/>
              <a:gd name="connsiteX4" fmla="*/ 2858736 w 2858736"/>
              <a:gd name="connsiteY4" fmla="*/ 1456358 h 1498071"/>
              <a:gd name="connsiteX5" fmla="*/ 1454591 w 2858736"/>
              <a:gd name="connsiteY5" fmla="*/ 6711 h 1498071"/>
              <a:gd name="connsiteX6" fmla="*/ 741057 w 2858736"/>
              <a:gd name="connsiteY6" fmla="*/ 0 h 1498071"/>
              <a:gd name="connsiteX0" fmla="*/ 741057 w 2858736"/>
              <a:gd name="connsiteY0" fmla="*/ 0 h 1498071"/>
              <a:gd name="connsiteX1" fmla="*/ 741059 w 2858736"/>
              <a:gd name="connsiteY1" fmla="*/ 793998 h 1498071"/>
              <a:gd name="connsiteX2" fmla="*/ 0 w 2858736"/>
              <a:gd name="connsiteY2" fmla="*/ 786400 h 1498071"/>
              <a:gd name="connsiteX3" fmla="*/ 17224 w 2858736"/>
              <a:gd name="connsiteY3" fmla="*/ 1464839 h 1498071"/>
              <a:gd name="connsiteX4" fmla="*/ 2858736 w 2858736"/>
              <a:gd name="connsiteY4" fmla="*/ 1456358 h 1498071"/>
              <a:gd name="connsiteX5" fmla="*/ 1454591 w 2858736"/>
              <a:gd name="connsiteY5" fmla="*/ 6711 h 1498071"/>
              <a:gd name="connsiteX6" fmla="*/ 741057 w 2858736"/>
              <a:gd name="connsiteY6" fmla="*/ 0 h 1498071"/>
              <a:gd name="connsiteX0" fmla="*/ 683306 w 2858736"/>
              <a:gd name="connsiteY0" fmla="*/ 0 h 1498071"/>
              <a:gd name="connsiteX1" fmla="*/ 741059 w 2858736"/>
              <a:gd name="connsiteY1" fmla="*/ 793998 h 1498071"/>
              <a:gd name="connsiteX2" fmla="*/ 0 w 2858736"/>
              <a:gd name="connsiteY2" fmla="*/ 786400 h 1498071"/>
              <a:gd name="connsiteX3" fmla="*/ 17224 w 2858736"/>
              <a:gd name="connsiteY3" fmla="*/ 1464839 h 1498071"/>
              <a:gd name="connsiteX4" fmla="*/ 2858736 w 2858736"/>
              <a:gd name="connsiteY4" fmla="*/ 1456358 h 1498071"/>
              <a:gd name="connsiteX5" fmla="*/ 1454591 w 2858736"/>
              <a:gd name="connsiteY5" fmla="*/ 6711 h 1498071"/>
              <a:gd name="connsiteX6" fmla="*/ 683306 w 2858736"/>
              <a:gd name="connsiteY6" fmla="*/ 0 h 1498071"/>
              <a:gd name="connsiteX0" fmla="*/ 683306 w 2858736"/>
              <a:gd name="connsiteY0" fmla="*/ 0 h 1498071"/>
              <a:gd name="connsiteX1" fmla="*/ 692933 w 2858736"/>
              <a:gd name="connsiteY1" fmla="*/ 793998 h 1498071"/>
              <a:gd name="connsiteX2" fmla="*/ 0 w 2858736"/>
              <a:gd name="connsiteY2" fmla="*/ 786400 h 1498071"/>
              <a:gd name="connsiteX3" fmla="*/ 17224 w 2858736"/>
              <a:gd name="connsiteY3" fmla="*/ 1464839 h 1498071"/>
              <a:gd name="connsiteX4" fmla="*/ 2858736 w 2858736"/>
              <a:gd name="connsiteY4" fmla="*/ 1456358 h 1498071"/>
              <a:gd name="connsiteX5" fmla="*/ 1454591 w 2858736"/>
              <a:gd name="connsiteY5" fmla="*/ 6711 h 1498071"/>
              <a:gd name="connsiteX6" fmla="*/ 683306 w 2858736"/>
              <a:gd name="connsiteY6" fmla="*/ 0 h 1498071"/>
              <a:gd name="connsiteX0" fmla="*/ 683306 w 2858736"/>
              <a:gd name="connsiteY0" fmla="*/ 0 h 1498071"/>
              <a:gd name="connsiteX1" fmla="*/ 692933 w 2858736"/>
              <a:gd name="connsiteY1" fmla="*/ 793998 h 1498071"/>
              <a:gd name="connsiteX2" fmla="*/ 0 w 2858736"/>
              <a:gd name="connsiteY2" fmla="*/ 786400 h 1498071"/>
              <a:gd name="connsiteX3" fmla="*/ 17224 w 2858736"/>
              <a:gd name="connsiteY3" fmla="*/ 1464839 h 1498071"/>
              <a:gd name="connsiteX4" fmla="*/ 2858736 w 2858736"/>
              <a:gd name="connsiteY4" fmla="*/ 1456358 h 1498071"/>
              <a:gd name="connsiteX5" fmla="*/ 1454591 w 2858736"/>
              <a:gd name="connsiteY5" fmla="*/ 6711 h 1498071"/>
              <a:gd name="connsiteX6" fmla="*/ 683306 w 2858736"/>
              <a:gd name="connsiteY6" fmla="*/ 0 h 1498071"/>
              <a:gd name="connsiteX0" fmla="*/ 683306 w 2858736"/>
              <a:gd name="connsiteY0" fmla="*/ 0 h 1498071"/>
              <a:gd name="connsiteX1" fmla="*/ 692933 w 2858736"/>
              <a:gd name="connsiteY1" fmla="*/ 793998 h 1498071"/>
              <a:gd name="connsiteX2" fmla="*/ 0 w 2858736"/>
              <a:gd name="connsiteY2" fmla="*/ 786400 h 1498071"/>
              <a:gd name="connsiteX3" fmla="*/ 17224 w 2858736"/>
              <a:gd name="connsiteY3" fmla="*/ 1464839 h 1498071"/>
              <a:gd name="connsiteX4" fmla="*/ 2858736 w 2858736"/>
              <a:gd name="connsiteY4" fmla="*/ 1456358 h 1498071"/>
              <a:gd name="connsiteX5" fmla="*/ 1454591 w 2858736"/>
              <a:gd name="connsiteY5" fmla="*/ 6711 h 1498071"/>
              <a:gd name="connsiteX6" fmla="*/ 683306 w 2858736"/>
              <a:gd name="connsiteY6" fmla="*/ 0 h 1498071"/>
              <a:gd name="connsiteX0" fmla="*/ 683306 w 2858736"/>
              <a:gd name="connsiteY0" fmla="*/ 0 h 1526614"/>
              <a:gd name="connsiteX1" fmla="*/ 692933 w 2858736"/>
              <a:gd name="connsiteY1" fmla="*/ 793998 h 1526614"/>
              <a:gd name="connsiteX2" fmla="*/ 0 w 2858736"/>
              <a:gd name="connsiteY2" fmla="*/ 786400 h 1526614"/>
              <a:gd name="connsiteX3" fmla="*/ 17224 w 2858736"/>
              <a:gd name="connsiteY3" fmla="*/ 1464839 h 1526614"/>
              <a:gd name="connsiteX4" fmla="*/ 2858736 w 2858736"/>
              <a:gd name="connsiteY4" fmla="*/ 1456358 h 1526614"/>
              <a:gd name="connsiteX5" fmla="*/ 1454591 w 2858736"/>
              <a:gd name="connsiteY5" fmla="*/ 6711 h 1526614"/>
              <a:gd name="connsiteX6" fmla="*/ 683306 w 2858736"/>
              <a:gd name="connsiteY6" fmla="*/ 0 h 1526614"/>
              <a:gd name="connsiteX0" fmla="*/ 683306 w 2858736"/>
              <a:gd name="connsiteY0" fmla="*/ 0 h 1526614"/>
              <a:gd name="connsiteX1" fmla="*/ 692933 w 2858736"/>
              <a:gd name="connsiteY1" fmla="*/ 793998 h 1526614"/>
              <a:gd name="connsiteX2" fmla="*/ 0 w 2858736"/>
              <a:gd name="connsiteY2" fmla="*/ 786400 h 1526614"/>
              <a:gd name="connsiteX3" fmla="*/ 17224 w 2858736"/>
              <a:gd name="connsiteY3" fmla="*/ 1464839 h 1526614"/>
              <a:gd name="connsiteX4" fmla="*/ 2858736 w 2858736"/>
              <a:gd name="connsiteY4" fmla="*/ 1456358 h 1526614"/>
              <a:gd name="connsiteX5" fmla="*/ 1454591 w 2858736"/>
              <a:gd name="connsiteY5" fmla="*/ 6711 h 1526614"/>
              <a:gd name="connsiteX6" fmla="*/ 683306 w 2858736"/>
              <a:gd name="connsiteY6" fmla="*/ 0 h 1526614"/>
              <a:gd name="connsiteX0" fmla="*/ 683306 w 2921411"/>
              <a:gd name="connsiteY0" fmla="*/ 0 h 1526614"/>
              <a:gd name="connsiteX1" fmla="*/ 692933 w 2921411"/>
              <a:gd name="connsiteY1" fmla="*/ 793998 h 1526614"/>
              <a:gd name="connsiteX2" fmla="*/ 0 w 2921411"/>
              <a:gd name="connsiteY2" fmla="*/ 786400 h 1526614"/>
              <a:gd name="connsiteX3" fmla="*/ 17224 w 2921411"/>
              <a:gd name="connsiteY3" fmla="*/ 1464839 h 1526614"/>
              <a:gd name="connsiteX4" fmla="*/ 2858736 w 2921411"/>
              <a:gd name="connsiteY4" fmla="*/ 1456358 h 1526614"/>
              <a:gd name="connsiteX5" fmla="*/ 1942069 w 2921411"/>
              <a:gd name="connsiteY5" fmla="*/ 697671 h 1526614"/>
              <a:gd name="connsiteX6" fmla="*/ 1454591 w 2921411"/>
              <a:gd name="connsiteY6" fmla="*/ 6711 h 1526614"/>
              <a:gd name="connsiteX7" fmla="*/ 683306 w 2921411"/>
              <a:gd name="connsiteY7" fmla="*/ 0 h 1526614"/>
              <a:gd name="connsiteX0" fmla="*/ 683306 w 2903373"/>
              <a:gd name="connsiteY0" fmla="*/ 0 h 1526614"/>
              <a:gd name="connsiteX1" fmla="*/ 692933 w 2903373"/>
              <a:gd name="connsiteY1" fmla="*/ 793998 h 1526614"/>
              <a:gd name="connsiteX2" fmla="*/ 0 w 2903373"/>
              <a:gd name="connsiteY2" fmla="*/ 786400 h 1526614"/>
              <a:gd name="connsiteX3" fmla="*/ 17224 w 2903373"/>
              <a:gd name="connsiteY3" fmla="*/ 1464839 h 1526614"/>
              <a:gd name="connsiteX4" fmla="*/ 2858736 w 2903373"/>
              <a:gd name="connsiteY4" fmla="*/ 1456358 h 1526614"/>
              <a:gd name="connsiteX5" fmla="*/ 1439898 w 2903373"/>
              <a:gd name="connsiteY5" fmla="*/ 750136 h 1526614"/>
              <a:gd name="connsiteX6" fmla="*/ 1454591 w 2903373"/>
              <a:gd name="connsiteY6" fmla="*/ 6711 h 1526614"/>
              <a:gd name="connsiteX7" fmla="*/ 683306 w 2903373"/>
              <a:gd name="connsiteY7" fmla="*/ 0 h 1526614"/>
              <a:gd name="connsiteX0" fmla="*/ 683306 w 2903373"/>
              <a:gd name="connsiteY0" fmla="*/ 0 h 1526614"/>
              <a:gd name="connsiteX1" fmla="*/ 692933 w 2903373"/>
              <a:gd name="connsiteY1" fmla="*/ 793998 h 1526614"/>
              <a:gd name="connsiteX2" fmla="*/ 0 w 2903373"/>
              <a:gd name="connsiteY2" fmla="*/ 786400 h 1526614"/>
              <a:gd name="connsiteX3" fmla="*/ 17224 w 2903373"/>
              <a:gd name="connsiteY3" fmla="*/ 1464839 h 1526614"/>
              <a:gd name="connsiteX4" fmla="*/ 2858736 w 2903373"/>
              <a:gd name="connsiteY4" fmla="*/ 1456358 h 1526614"/>
              <a:gd name="connsiteX5" fmla="*/ 1439898 w 2903373"/>
              <a:gd name="connsiteY5" fmla="*/ 750136 h 1526614"/>
              <a:gd name="connsiteX6" fmla="*/ 1454591 w 2903373"/>
              <a:gd name="connsiteY6" fmla="*/ 6711 h 1526614"/>
              <a:gd name="connsiteX7" fmla="*/ 683306 w 2903373"/>
              <a:gd name="connsiteY7" fmla="*/ 0 h 1526614"/>
              <a:gd name="connsiteX0" fmla="*/ 683306 w 2903373"/>
              <a:gd name="connsiteY0" fmla="*/ 0 h 1526614"/>
              <a:gd name="connsiteX1" fmla="*/ 692933 w 2903373"/>
              <a:gd name="connsiteY1" fmla="*/ 793998 h 1526614"/>
              <a:gd name="connsiteX2" fmla="*/ 0 w 2903373"/>
              <a:gd name="connsiteY2" fmla="*/ 786400 h 1526614"/>
              <a:gd name="connsiteX3" fmla="*/ 17224 w 2903373"/>
              <a:gd name="connsiteY3" fmla="*/ 1464839 h 1526614"/>
              <a:gd name="connsiteX4" fmla="*/ 2858736 w 2903373"/>
              <a:gd name="connsiteY4" fmla="*/ 1456358 h 1526614"/>
              <a:gd name="connsiteX5" fmla="*/ 1439898 w 2903373"/>
              <a:gd name="connsiteY5" fmla="*/ 750136 h 1526614"/>
              <a:gd name="connsiteX6" fmla="*/ 1454591 w 2903373"/>
              <a:gd name="connsiteY6" fmla="*/ 6711 h 1526614"/>
              <a:gd name="connsiteX7" fmla="*/ 683306 w 2903373"/>
              <a:gd name="connsiteY7" fmla="*/ 0 h 1526614"/>
              <a:gd name="connsiteX0" fmla="*/ 683306 w 2912717"/>
              <a:gd name="connsiteY0" fmla="*/ 0 h 1526614"/>
              <a:gd name="connsiteX1" fmla="*/ 692933 w 2912717"/>
              <a:gd name="connsiteY1" fmla="*/ 793998 h 1526614"/>
              <a:gd name="connsiteX2" fmla="*/ 0 w 2912717"/>
              <a:gd name="connsiteY2" fmla="*/ 786400 h 1526614"/>
              <a:gd name="connsiteX3" fmla="*/ 17224 w 2912717"/>
              <a:gd name="connsiteY3" fmla="*/ 1464839 h 1526614"/>
              <a:gd name="connsiteX4" fmla="*/ 2858736 w 2912717"/>
              <a:gd name="connsiteY4" fmla="*/ 1456358 h 1526614"/>
              <a:gd name="connsiteX5" fmla="*/ 1439898 w 2912717"/>
              <a:gd name="connsiteY5" fmla="*/ 750136 h 1526614"/>
              <a:gd name="connsiteX6" fmla="*/ 1454591 w 2912717"/>
              <a:gd name="connsiteY6" fmla="*/ 6711 h 1526614"/>
              <a:gd name="connsiteX7" fmla="*/ 683306 w 2912717"/>
              <a:gd name="connsiteY7" fmla="*/ 0 h 1526614"/>
              <a:gd name="connsiteX0" fmla="*/ 683306 w 2912717"/>
              <a:gd name="connsiteY0" fmla="*/ 0 h 1526614"/>
              <a:gd name="connsiteX1" fmla="*/ 692933 w 2912717"/>
              <a:gd name="connsiteY1" fmla="*/ 793998 h 1526614"/>
              <a:gd name="connsiteX2" fmla="*/ 0 w 2912717"/>
              <a:gd name="connsiteY2" fmla="*/ 786400 h 1526614"/>
              <a:gd name="connsiteX3" fmla="*/ 17224 w 2912717"/>
              <a:gd name="connsiteY3" fmla="*/ 1464839 h 1526614"/>
              <a:gd name="connsiteX4" fmla="*/ 2858736 w 2912717"/>
              <a:gd name="connsiteY4" fmla="*/ 1456358 h 1526614"/>
              <a:gd name="connsiteX5" fmla="*/ 1439898 w 2912717"/>
              <a:gd name="connsiteY5" fmla="*/ 750136 h 1526614"/>
              <a:gd name="connsiteX6" fmla="*/ 1454591 w 2912717"/>
              <a:gd name="connsiteY6" fmla="*/ 6711 h 1526614"/>
              <a:gd name="connsiteX7" fmla="*/ 683306 w 2912717"/>
              <a:gd name="connsiteY7" fmla="*/ 0 h 1526614"/>
              <a:gd name="connsiteX0" fmla="*/ 683306 w 2230576"/>
              <a:gd name="connsiteY0" fmla="*/ 0 h 1526614"/>
              <a:gd name="connsiteX1" fmla="*/ 692933 w 2230576"/>
              <a:gd name="connsiteY1" fmla="*/ 793998 h 1526614"/>
              <a:gd name="connsiteX2" fmla="*/ 0 w 2230576"/>
              <a:gd name="connsiteY2" fmla="*/ 786400 h 1526614"/>
              <a:gd name="connsiteX3" fmla="*/ 17224 w 2230576"/>
              <a:gd name="connsiteY3" fmla="*/ 1464839 h 1526614"/>
              <a:gd name="connsiteX4" fmla="*/ 2124218 w 2230576"/>
              <a:gd name="connsiteY4" fmla="*/ 1456358 h 1526614"/>
              <a:gd name="connsiteX5" fmla="*/ 1439898 w 2230576"/>
              <a:gd name="connsiteY5" fmla="*/ 750136 h 1526614"/>
              <a:gd name="connsiteX6" fmla="*/ 1454591 w 2230576"/>
              <a:gd name="connsiteY6" fmla="*/ 6711 h 1526614"/>
              <a:gd name="connsiteX7" fmla="*/ 683306 w 2230576"/>
              <a:gd name="connsiteY7" fmla="*/ 0 h 1526614"/>
              <a:gd name="connsiteX0" fmla="*/ 683306 w 2320645"/>
              <a:gd name="connsiteY0" fmla="*/ 0 h 1526614"/>
              <a:gd name="connsiteX1" fmla="*/ 692933 w 2320645"/>
              <a:gd name="connsiteY1" fmla="*/ 793998 h 1526614"/>
              <a:gd name="connsiteX2" fmla="*/ 0 w 2320645"/>
              <a:gd name="connsiteY2" fmla="*/ 786400 h 1526614"/>
              <a:gd name="connsiteX3" fmla="*/ 17224 w 2320645"/>
              <a:gd name="connsiteY3" fmla="*/ 1464839 h 1526614"/>
              <a:gd name="connsiteX4" fmla="*/ 2124218 w 2320645"/>
              <a:gd name="connsiteY4" fmla="*/ 1456358 h 1526614"/>
              <a:gd name="connsiteX5" fmla="*/ 2151931 w 2320645"/>
              <a:gd name="connsiteY5" fmla="*/ 1124890 h 1526614"/>
              <a:gd name="connsiteX6" fmla="*/ 1439898 w 2320645"/>
              <a:gd name="connsiteY6" fmla="*/ 750136 h 1526614"/>
              <a:gd name="connsiteX7" fmla="*/ 1454591 w 2320645"/>
              <a:gd name="connsiteY7" fmla="*/ 6711 h 1526614"/>
              <a:gd name="connsiteX8" fmla="*/ 683306 w 2320645"/>
              <a:gd name="connsiteY8" fmla="*/ 0 h 1526614"/>
              <a:gd name="connsiteX0" fmla="*/ 683306 w 2326317"/>
              <a:gd name="connsiteY0" fmla="*/ 0 h 1526614"/>
              <a:gd name="connsiteX1" fmla="*/ 692933 w 2326317"/>
              <a:gd name="connsiteY1" fmla="*/ 793998 h 1526614"/>
              <a:gd name="connsiteX2" fmla="*/ 0 w 2326317"/>
              <a:gd name="connsiteY2" fmla="*/ 786400 h 1526614"/>
              <a:gd name="connsiteX3" fmla="*/ 17224 w 2326317"/>
              <a:gd name="connsiteY3" fmla="*/ 1464839 h 1526614"/>
              <a:gd name="connsiteX4" fmla="*/ 2124218 w 2326317"/>
              <a:gd name="connsiteY4" fmla="*/ 1456358 h 1526614"/>
              <a:gd name="connsiteX5" fmla="*/ 2166921 w 2326317"/>
              <a:gd name="connsiteY5" fmla="*/ 772621 h 1526614"/>
              <a:gd name="connsiteX6" fmla="*/ 1439898 w 2326317"/>
              <a:gd name="connsiteY6" fmla="*/ 750136 h 1526614"/>
              <a:gd name="connsiteX7" fmla="*/ 1454591 w 2326317"/>
              <a:gd name="connsiteY7" fmla="*/ 6711 h 1526614"/>
              <a:gd name="connsiteX8" fmla="*/ 683306 w 2326317"/>
              <a:gd name="connsiteY8" fmla="*/ 0 h 1526614"/>
              <a:gd name="connsiteX0" fmla="*/ 683306 w 2290919"/>
              <a:gd name="connsiteY0" fmla="*/ 0 h 1526614"/>
              <a:gd name="connsiteX1" fmla="*/ 692933 w 2290919"/>
              <a:gd name="connsiteY1" fmla="*/ 793998 h 1526614"/>
              <a:gd name="connsiteX2" fmla="*/ 0 w 2290919"/>
              <a:gd name="connsiteY2" fmla="*/ 786400 h 1526614"/>
              <a:gd name="connsiteX3" fmla="*/ 17224 w 2290919"/>
              <a:gd name="connsiteY3" fmla="*/ 1464839 h 1526614"/>
              <a:gd name="connsiteX4" fmla="*/ 2124218 w 2290919"/>
              <a:gd name="connsiteY4" fmla="*/ 1456358 h 1526614"/>
              <a:gd name="connsiteX5" fmla="*/ 2166921 w 2290919"/>
              <a:gd name="connsiteY5" fmla="*/ 772621 h 1526614"/>
              <a:gd name="connsiteX6" fmla="*/ 1439898 w 2290919"/>
              <a:gd name="connsiteY6" fmla="*/ 750136 h 1526614"/>
              <a:gd name="connsiteX7" fmla="*/ 1454591 w 2290919"/>
              <a:gd name="connsiteY7" fmla="*/ 6711 h 1526614"/>
              <a:gd name="connsiteX8" fmla="*/ 683306 w 2290919"/>
              <a:gd name="connsiteY8" fmla="*/ 0 h 1526614"/>
              <a:gd name="connsiteX0" fmla="*/ 683306 w 2166921"/>
              <a:gd name="connsiteY0" fmla="*/ 0 h 1526614"/>
              <a:gd name="connsiteX1" fmla="*/ 692933 w 2166921"/>
              <a:gd name="connsiteY1" fmla="*/ 793998 h 1526614"/>
              <a:gd name="connsiteX2" fmla="*/ 0 w 2166921"/>
              <a:gd name="connsiteY2" fmla="*/ 786400 h 1526614"/>
              <a:gd name="connsiteX3" fmla="*/ 17224 w 2166921"/>
              <a:gd name="connsiteY3" fmla="*/ 1464839 h 1526614"/>
              <a:gd name="connsiteX4" fmla="*/ 2124218 w 2166921"/>
              <a:gd name="connsiteY4" fmla="*/ 1456358 h 1526614"/>
              <a:gd name="connsiteX5" fmla="*/ 2166921 w 2166921"/>
              <a:gd name="connsiteY5" fmla="*/ 772621 h 1526614"/>
              <a:gd name="connsiteX6" fmla="*/ 1439898 w 2166921"/>
              <a:gd name="connsiteY6" fmla="*/ 750136 h 1526614"/>
              <a:gd name="connsiteX7" fmla="*/ 1454591 w 2166921"/>
              <a:gd name="connsiteY7" fmla="*/ 6711 h 1526614"/>
              <a:gd name="connsiteX8" fmla="*/ 683306 w 2166921"/>
              <a:gd name="connsiteY8" fmla="*/ 0 h 1526614"/>
              <a:gd name="connsiteX0" fmla="*/ 683306 w 2191097"/>
              <a:gd name="connsiteY0" fmla="*/ 0 h 1526614"/>
              <a:gd name="connsiteX1" fmla="*/ 692933 w 2191097"/>
              <a:gd name="connsiteY1" fmla="*/ 793998 h 1526614"/>
              <a:gd name="connsiteX2" fmla="*/ 0 w 2191097"/>
              <a:gd name="connsiteY2" fmla="*/ 786400 h 1526614"/>
              <a:gd name="connsiteX3" fmla="*/ 17224 w 2191097"/>
              <a:gd name="connsiteY3" fmla="*/ 1464839 h 1526614"/>
              <a:gd name="connsiteX4" fmla="*/ 2184179 w 2191097"/>
              <a:gd name="connsiteY4" fmla="*/ 1456358 h 1526614"/>
              <a:gd name="connsiteX5" fmla="*/ 2166921 w 2191097"/>
              <a:gd name="connsiteY5" fmla="*/ 772621 h 1526614"/>
              <a:gd name="connsiteX6" fmla="*/ 1439898 w 2191097"/>
              <a:gd name="connsiteY6" fmla="*/ 750136 h 1526614"/>
              <a:gd name="connsiteX7" fmla="*/ 1454591 w 2191097"/>
              <a:gd name="connsiteY7" fmla="*/ 6711 h 1526614"/>
              <a:gd name="connsiteX8" fmla="*/ 683306 w 2191097"/>
              <a:gd name="connsiteY8" fmla="*/ 0 h 1526614"/>
              <a:gd name="connsiteX0" fmla="*/ 683306 w 2191097"/>
              <a:gd name="connsiteY0" fmla="*/ 0 h 1526614"/>
              <a:gd name="connsiteX1" fmla="*/ 692933 w 2191097"/>
              <a:gd name="connsiteY1" fmla="*/ 793998 h 1526614"/>
              <a:gd name="connsiteX2" fmla="*/ 0 w 2191097"/>
              <a:gd name="connsiteY2" fmla="*/ 786400 h 1526614"/>
              <a:gd name="connsiteX3" fmla="*/ 17224 w 2191097"/>
              <a:gd name="connsiteY3" fmla="*/ 1464839 h 1526614"/>
              <a:gd name="connsiteX4" fmla="*/ 2184179 w 2191097"/>
              <a:gd name="connsiteY4" fmla="*/ 1456358 h 1526614"/>
              <a:gd name="connsiteX5" fmla="*/ 2166921 w 2191097"/>
              <a:gd name="connsiteY5" fmla="*/ 772621 h 1526614"/>
              <a:gd name="connsiteX6" fmla="*/ 1439898 w 2191097"/>
              <a:gd name="connsiteY6" fmla="*/ 750136 h 1526614"/>
              <a:gd name="connsiteX7" fmla="*/ 1454591 w 2191097"/>
              <a:gd name="connsiteY7" fmla="*/ 6711 h 1526614"/>
              <a:gd name="connsiteX8" fmla="*/ 683306 w 2191097"/>
              <a:gd name="connsiteY8" fmla="*/ 0 h 1526614"/>
              <a:gd name="connsiteX0" fmla="*/ 683306 w 2191097"/>
              <a:gd name="connsiteY0" fmla="*/ 0 h 1526614"/>
              <a:gd name="connsiteX1" fmla="*/ 692933 w 2191097"/>
              <a:gd name="connsiteY1" fmla="*/ 793998 h 1526614"/>
              <a:gd name="connsiteX2" fmla="*/ 0 w 2191097"/>
              <a:gd name="connsiteY2" fmla="*/ 786400 h 1526614"/>
              <a:gd name="connsiteX3" fmla="*/ 17224 w 2191097"/>
              <a:gd name="connsiteY3" fmla="*/ 1464839 h 1526614"/>
              <a:gd name="connsiteX4" fmla="*/ 2184179 w 2191097"/>
              <a:gd name="connsiteY4" fmla="*/ 1456358 h 1526614"/>
              <a:gd name="connsiteX5" fmla="*/ 2166921 w 2191097"/>
              <a:gd name="connsiteY5" fmla="*/ 772621 h 1526614"/>
              <a:gd name="connsiteX6" fmla="*/ 1439898 w 2191097"/>
              <a:gd name="connsiteY6" fmla="*/ 750136 h 1526614"/>
              <a:gd name="connsiteX7" fmla="*/ 1454591 w 2191097"/>
              <a:gd name="connsiteY7" fmla="*/ 6711 h 1526614"/>
              <a:gd name="connsiteX8" fmla="*/ 683306 w 2191097"/>
              <a:gd name="connsiteY8" fmla="*/ 0 h 1526614"/>
              <a:gd name="connsiteX0" fmla="*/ 683306 w 2191097"/>
              <a:gd name="connsiteY0" fmla="*/ 0 h 1464839"/>
              <a:gd name="connsiteX1" fmla="*/ 692933 w 2191097"/>
              <a:gd name="connsiteY1" fmla="*/ 793998 h 1464839"/>
              <a:gd name="connsiteX2" fmla="*/ 0 w 2191097"/>
              <a:gd name="connsiteY2" fmla="*/ 786400 h 1464839"/>
              <a:gd name="connsiteX3" fmla="*/ 17224 w 2191097"/>
              <a:gd name="connsiteY3" fmla="*/ 1464839 h 1464839"/>
              <a:gd name="connsiteX4" fmla="*/ 2184179 w 2191097"/>
              <a:gd name="connsiteY4" fmla="*/ 1456358 h 1464839"/>
              <a:gd name="connsiteX5" fmla="*/ 2166921 w 2191097"/>
              <a:gd name="connsiteY5" fmla="*/ 772621 h 1464839"/>
              <a:gd name="connsiteX6" fmla="*/ 1439898 w 2191097"/>
              <a:gd name="connsiteY6" fmla="*/ 750136 h 1464839"/>
              <a:gd name="connsiteX7" fmla="*/ 1454591 w 2191097"/>
              <a:gd name="connsiteY7" fmla="*/ 6711 h 1464839"/>
              <a:gd name="connsiteX8" fmla="*/ 683306 w 2191097"/>
              <a:gd name="connsiteY8" fmla="*/ 0 h 1464839"/>
              <a:gd name="connsiteX0" fmla="*/ 683306 w 2243121"/>
              <a:gd name="connsiteY0" fmla="*/ 0 h 1464839"/>
              <a:gd name="connsiteX1" fmla="*/ 692933 w 2243121"/>
              <a:gd name="connsiteY1" fmla="*/ 793998 h 1464839"/>
              <a:gd name="connsiteX2" fmla="*/ 0 w 2243121"/>
              <a:gd name="connsiteY2" fmla="*/ 786400 h 1464839"/>
              <a:gd name="connsiteX3" fmla="*/ 17224 w 2243121"/>
              <a:gd name="connsiteY3" fmla="*/ 1464839 h 1464839"/>
              <a:gd name="connsiteX4" fmla="*/ 2184179 w 2243121"/>
              <a:gd name="connsiteY4" fmla="*/ 1456358 h 1464839"/>
              <a:gd name="connsiteX5" fmla="*/ 2243121 w 2243121"/>
              <a:gd name="connsiteY5" fmla="*/ 772621 h 1464839"/>
              <a:gd name="connsiteX6" fmla="*/ 1439898 w 2243121"/>
              <a:gd name="connsiteY6" fmla="*/ 750136 h 1464839"/>
              <a:gd name="connsiteX7" fmla="*/ 1454591 w 2243121"/>
              <a:gd name="connsiteY7" fmla="*/ 6711 h 1464839"/>
              <a:gd name="connsiteX8" fmla="*/ 683306 w 2243121"/>
              <a:gd name="connsiteY8" fmla="*/ 0 h 1464839"/>
              <a:gd name="connsiteX0" fmla="*/ 683306 w 2259749"/>
              <a:gd name="connsiteY0" fmla="*/ 0 h 1473291"/>
              <a:gd name="connsiteX1" fmla="*/ 692933 w 2259749"/>
              <a:gd name="connsiteY1" fmla="*/ 793998 h 1473291"/>
              <a:gd name="connsiteX2" fmla="*/ 0 w 2259749"/>
              <a:gd name="connsiteY2" fmla="*/ 786400 h 1473291"/>
              <a:gd name="connsiteX3" fmla="*/ 17224 w 2259749"/>
              <a:gd name="connsiteY3" fmla="*/ 1464839 h 1473291"/>
              <a:gd name="connsiteX4" fmla="*/ 2251912 w 2259749"/>
              <a:gd name="connsiteY4" fmla="*/ 1473291 h 1473291"/>
              <a:gd name="connsiteX5" fmla="*/ 2243121 w 2259749"/>
              <a:gd name="connsiteY5" fmla="*/ 772621 h 1473291"/>
              <a:gd name="connsiteX6" fmla="*/ 1439898 w 2259749"/>
              <a:gd name="connsiteY6" fmla="*/ 750136 h 1473291"/>
              <a:gd name="connsiteX7" fmla="*/ 1454591 w 2259749"/>
              <a:gd name="connsiteY7" fmla="*/ 6711 h 1473291"/>
              <a:gd name="connsiteX8" fmla="*/ 683306 w 2259749"/>
              <a:gd name="connsiteY8" fmla="*/ 0 h 1473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9749" h="1473291">
                <a:moveTo>
                  <a:pt x="683306" y="0"/>
                </a:moveTo>
                <a:cubicBezTo>
                  <a:pt x="680427" y="212791"/>
                  <a:pt x="689234" y="400008"/>
                  <a:pt x="692933" y="793998"/>
                </a:cubicBezTo>
                <a:lnTo>
                  <a:pt x="0" y="786400"/>
                </a:lnTo>
                <a:cubicBezTo>
                  <a:pt x="10028" y="1189552"/>
                  <a:pt x="14692" y="1129142"/>
                  <a:pt x="17224" y="1464839"/>
                </a:cubicBezTo>
                <a:lnTo>
                  <a:pt x="2251912" y="1473291"/>
                </a:lnTo>
                <a:cubicBezTo>
                  <a:pt x="2277912" y="1184286"/>
                  <a:pt x="2229757" y="1317544"/>
                  <a:pt x="2243121" y="772621"/>
                </a:cubicBezTo>
                <a:cubicBezTo>
                  <a:pt x="1941691" y="759848"/>
                  <a:pt x="1878409" y="741627"/>
                  <a:pt x="1439898" y="750136"/>
                </a:cubicBezTo>
                <a:cubicBezTo>
                  <a:pt x="1445716" y="411091"/>
                  <a:pt x="1447027" y="512735"/>
                  <a:pt x="1454591" y="6711"/>
                </a:cubicBezTo>
                <a:lnTo>
                  <a:pt x="683306" y="0"/>
                </a:lnTo>
                <a:close/>
              </a:path>
            </a:pathLst>
          </a:cu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B04A09-E53A-B849-90D0-3EE3864C0B2C}"/>
              </a:ext>
            </a:extLst>
          </p:cNvPr>
          <p:cNvSpPr/>
          <p:nvPr/>
        </p:nvSpPr>
        <p:spPr>
          <a:xfrm>
            <a:off x="5231144" y="456393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ECCF05-BBD8-D343-B22C-6C4B055D213D}"/>
              </a:ext>
            </a:extLst>
          </p:cNvPr>
          <p:cNvSpPr txBox="1"/>
          <p:nvPr/>
        </p:nvSpPr>
        <p:spPr>
          <a:xfrm>
            <a:off x="802364" y="2929511"/>
            <a:ext cx="981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DRAM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170385-31E7-F54F-9773-D169B2D35EE7}"/>
              </a:ext>
            </a:extLst>
          </p:cNvPr>
          <p:cNvSpPr txBox="1"/>
          <p:nvPr/>
        </p:nvSpPr>
        <p:spPr>
          <a:xfrm>
            <a:off x="809910" y="3388704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DISK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B69CCD-BFDE-9F48-9519-B1DCB8CB3B20}"/>
              </a:ext>
            </a:extLst>
          </p:cNvPr>
          <p:cNvSpPr txBox="1"/>
          <p:nvPr/>
        </p:nvSpPr>
        <p:spPr>
          <a:xfrm>
            <a:off x="4461704" y="2065631"/>
            <a:ext cx="5226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若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下一层依然超出阈值，选取文件，继续向更下一层做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compaction</a:t>
            </a:r>
            <a:endParaRPr lang="en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90CEBE-BD49-7B40-B187-9D64A357A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EF3-FC2A-7943-840F-6B8847F8E324}" type="slidenum">
              <a:rPr lang="en-CN" smtClean="0"/>
              <a:t>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7077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38" grpId="0"/>
    </p:bldLst>
  </p:timing>
</p:sld>
</file>

<file path=ppt/theme/theme1.xml><?xml version="1.0" encoding="utf-8"?>
<a:theme xmlns:a="http://schemas.openxmlformats.org/drawingml/2006/main" name="Office Theme">
  <a:themeElements>
    <a:clrScheme name="MKColor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FF2600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4959</TotalTime>
  <Words>1297</Words>
  <Application>Microsoft Macintosh PowerPoint</Application>
  <PresentationFormat>Widescreen</PresentationFormat>
  <Paragraphs>284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Microsoft YaHei</vt:lpstr>
      <vt:lpstr>Yuanti SC</vt:lpstr>
      <vt:lpstr>Yuanti TC</vt:lpstr>
      <vt:lpstr>Arial</vt:lpstr>
      <vt:lpstr>Calibri</vt:lpstr>
      <vt:lpstr>Corbel</vt:lpstr>
      <vt:lpstr>Wingdings</vt:lpstr>
      <vt:lpstr>Office Theme</vt:lpstr>
      <vt:lpstr>Project LSM-KV: 基于 LSM 树的键值存储系统</vt:lpstr>
      <vt:lpstr>LSM Tree 键值存储系统</vt:lpstr>
      <vt:lpstr>键值存储的基本操作</vt:lpstr>
      <vt:lpstr>LSM Tree 基本结构</vt:lpstr>
      <vt:lpstr>SSTable 存储格式</vt:lpstr>
      <vt:lpstr>PUT(K, V)</vt:lpstr>
      <vt:lpstr>Compaction</vt:lpstr>
      <vt:lpstr>Compaction</vt:lpstr>
      <vt:lpstr>Compaction</vt:lpstr>
      <vt:lpstr>DELETE(K)</vt:lpstr>
      <vt:lpstr>GET(K)</vt:lpstr>
      <vt:lpstr>GET(K)</vt:lpstr>
      <vt:lpstr>GET(K)</vt:lpstr>
      <vt:lpstr>优化：将索引缓存在DRAM中</vt:lpstr>
      <vt:lpstr>可选：SCAN(K1, K2)</vt:lpstr>
      <vt:lpstr>启动与 Reset 操作</vt:lpstr>
      <vt:lpstr>代码</vt:lpstr>
      <vt:lpstr>其他资料</vt:lpstr>
      <vt:lpstr>LSM Tree 键值存储系统优化</vt:lpstr>
      <vt:lpstr>分阶段提交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Mingkai Dong</dc:creator>
  <cp:lastModifiedBy>Mingkai Dong</cp:lastModifiedBy>
  <cp:revision>924</cp:revision>
  <dcterms:created xsi:type="dcterms:W3CDTF">2021-02-24T11:14:01Z</dcterms:created>
  <dcterms:modified xsi:type="dcterms:W3CDTF">2023-03-06T05:16:38Z</dcterms:modified>
</cp:coreProperties>
</file>