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241" r:id="rId2"/>
    <p:sldId id="1420" r:id="rId3"/>
    <p:sldId id="2421" r:id="rId4"/>
    <p:sldId id="2422" r:id="rId5"/>
    <p:sldId id="2381" r:id="rId6"/>
    <p:sldId id="2378" r:id="rId7"/>
    <p:sldId id="2379" r:id="rId8"/>
    <p:sldId id="2424" r:id="rId9"/>
    <p:sldId id="2425" r:id="rId10"/>
    <p:sldId id="2426" r:id="rId11"/>
    <p:sldId id="2420" r:id="rId12"/>
    <p:sldId id="2427" r:id="rId13"/>
    <p:sldId id="2428" r:id="rId14"/>
    <p:sldId id="2429" r:id="rId15"/>
    <p:sldId id="2435" r:id="rId16"/>
    <p:sldId id="2430" r:id="rId17"/>
    <p:sldId id="2431" r:id="rId18"/>
    <p:sldId id="2432" r:id="rId19"/>
    <p:sldId id="2433" r:id="rId20"/>
    <p:sldId id="2436" r:id="rId21"/>
    <p:sldId id="2434" r:id="rId22"/>
    <p:sldId id="2438" r:id="rId23"/>
    <p:sldId id="2437" r:id="rId24"/>
    <p:sldId id="2439" r:id="rId25"/>
    <p:sldId id="2440" r:id="rId26"/>
    <p:sldId id="2441" r:id="rId27"/>
    <p:sldId id="2442" r:id="rId28"/>
    <p:sldId id="2443" r:id="rId29"/>
    <p:sldId id="2444" r:id="rId3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9966"/>
    <a:srgbClr val="FF9300"/>
    <a:srgbClr val="BD374B"/>
    <a:srgbClr val="941100"/>
    <a:srgbClr val="212121"/>
    <a:srgbClr val="005493"/>
    <a:srgbClr val="FF2F92"/>
    <a:srgbClr val="9437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1" autoAdjust="0"/>
    <p:restoredTop sz="86054" autoAdjust="0"/>
  </p:normalViewPr>
  <p:slideViewPr>
    <p:cSldViewPr>
      <p:cViewPr varScale="1">
        <p:scale>
          <a:sx n="131" d="100"/>
          <a:sy n="131" d="100"/>
        </p:scale>
        <p:origin x="1800" y="176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4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9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icminion/e5-toolk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icminion/e5-toolkit/blob/main/nginx.con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applications/ne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applications/new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oye663/e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icrosoft.com/en-us/" TargetMode="External"/><Relationship Id="rId4" Type="http://schemas.openxmlformats.org/officeDocument/2006/relationships/hyperlink" Target="https://github.com/luoye663/e5-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/>
              <a:t>E5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Toolkit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Tutorial</a:t>
            </a:r>
            <a:r>
              <a:rPr kumimoji="1" lang="zh-CN" altLang="en-US" sz="4800" dirty="0"/>
              <a:t> 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081636"/>
            <a:ext cx="7772400" cy="5557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altLang="zh-CN" sz="1800" dirty="0">
                <a:hlinkClick r:id="rId3"/>
              </a:rPr>
              <a:t>Musicminion/e5-toolkit (github.com)</a:t>
            </a:r>
            <a:endParaRPr kumimoji="1" lang="en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zh-CN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4C9BD-2605-4221-DCEF-EC19A0A7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Architecture(Data)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1DC5D-E0D4-D354-6ED9-C22D666A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server?</a:t>
            </a:r>
          </a:p>
          <a:p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</a:t>
            </a:r>
            <a:r>
              <a:rPr kumimoji="1" lang="zh-CN" altLang="en-US" dirty="0"/>
              <a:t> </a:t>
            </a:r>
            <a:r>
              <a:rPr kumimoji="1" lang="en-US" altLang="zh-CN" dirty="0"/>
              <a:t>`data`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folder</a:t>
            </a:r>
          </a:p>
          <a:p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data?</a:t>
            </a:r>
          </a:p>
          <a:p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`data`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BF3D9-DECD-9A44-99C4-1B965CE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E30A65-C8CC-1C93-3B6B-ED99FCC0FCE9}"/>
              </a:ext>
            </a:extLst>
          </p:cNvPr>
          <p:cNvSpPr txBox="1"/>
          <p:nvPr/>
        </p:nvSpPr>
        <p:spPr>
          <a:xfrm>
            <a:off x="6084168" y="1321133"/>
            <a:ext cx="251581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dev@node-1:~/e5$ tree -L 2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config.env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data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│   ├── influxdb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│   ├── mysql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│   └── redis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doc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│   └── </a:t>
            </a:r>
            <a:r>
              <a:rPr kumimoji="1" lang="en" altLang="zh-CN" sz="16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kumimoji="1" lang="en-US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(for</a:t>
            </a:r>
            <a:r>
              <a:rPr kumimoji="1" lang="zh-CN" altLang="en-US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init</a:t>
            </a:r>
            <a:r>
              <a:rPr kumimoji="1" lang="zh-CN" altLang="en-US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kumimoji="1" lang="en-US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" altLang="zh-CN" sz="16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docker-</a:t>
            </a:r>
            <a:r>
              <a:rPr kumimoji="1" lang="en" altLang="zh-CN" sz="16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compose.yml</a:t>
            </a:r>
            <a:endParaRPr kumimoji="1" lang="en" altLang="zh-CN" sz="16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Dockerfile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LICENSE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├── logs</a:t>
            </a:r>
          </a:p>
          <a:p>
            <a:r>
              <a:rPr kumimoji="1" lang="en" altLang="zh-CN" sz="16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│   └── log</a:t>
            </a:r>
          </a:p>
        </p:txBody>
      </p:sp>
    </p:spTree>
    <p:extLst>
      <p:ext uri="{BB962C8B-B14F-4D97-AF65-F5344CB8AC3E}">
        <p14:creationId xmlns:p14="http://schemas.microsoft.com/office/powerpoint/2010/main" val="169668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8B8C4-B790-AF68-D3D8-0A8AA220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Safety is important 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9B140-EE85-9A79-CBB8-2934E816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01025"/>
            <a:ext cx="3682753" cy="4000350"/>
          </a:xfrm>
        </p:spPr>
        <p:txBody>
          <a:bodyPr>
            <a:normAutofit/>
          </a:bodyPr>
          <a:lstStyle/>
          <a:p>
            <a:pPr algn="just"/>
            <a:r>
              <a:rPr lang="en" altLang="zh-CN" sz="1600" b="0" i="0" dirty="0">
                <a:solidFill>
                  <a:srgbClr val="1F2328"/>
                </a:solidFill>
                <a:effectLst/>
                <a:latin typeface="+mj-lt"/>
              </a:rPr>
              <a:t>However, In docker-compose file, I also opened database related ports for debug (Like SQL 3389)</a:t>
            </a:r>
          </a:p>
          <a:p>
            <a:pPr algn="just"/>
            <a:r>
              <a:rPr lang="en" altLang="zh-CN" sz="1600" b="0" i="0" dirty="0">
                <a:solidFill>
                  <a:srgbClr val="1F2328"/>
                </a:solidFill>
                <a:effectLst/>
                <a:latin typeface="+mj-lt"/>
              </a:rPr>
              <a:t>So, If you want to make your SQL or Influx data safer,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j-lt"/>
              </a:rPr>
              <a:t>you need to restrict Safety Groups Or Open Only 443 Port For your data safety.</a:t>
            </a:r>
            <a:r>
              <a:rPr lang="en" altLang="zh-CN" sz="1600" b="0" i="0" dirty="0">
                <a:solidFill>
                  <a:srgbClr val="1F2328"/>
                </a:solidFill>
                <a:effectLst/>
                <a:latin typeface="+mj-lt"/>
              </a:rPr>
              <a:t> Or you can modify 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j-lt"/>
              </a:rPr>
              <a:t>related Password and token,</a:t>
            </a:r>
            <a:r>
              <a:rPr lang="en" altLang="zh-CN" sz="1600" b="0" i="0" dirty="0">
                <a:solidFill>
                  <a:srgbClr val="1F2328"/>
                </a:solidFill>
                <a:effectLst/>
                <a:latin typeface="+mj-lt"/>
              </a:rPr>
              <a:t> and env file.</a:t>
            </a:r>
          </a:p>
          <a:p>
            <a:pPr algn="just"/>
            <a:r>
              <a:rPr lang="en" altLang="zh-CN" sz="1600" b="0" dirty="0">
                <a:solidFill>
                  <a:srgbClr val="1F2328"/>
                </a:solidFill>
                <a:latin typeface="+mj-lt"/>
              </a:rPr>
              <a:t>The</a:t>
            </a:r>
            <a:r>
              <a:rPr lang="zh-CN" altLang="en-US" sz="1600" b="0" dirty="0">
                <a:solidFill>
                  <a:srgbClr val="1F2328"/>
                </a:solidFill>
                <a:latin typeface="+mj-lt"/>
              </a:rPr>
              <a:t> </a:t>
            </a:r>
            <a:r>
              <a:rPr lang="en-US" altLang="zh-CN" sz="1600" b="0" dirty="0">
                <a:solidFill>
                  <a:srgbClr val="1F2328"/>
                </a:solidFill>
                <a:latin typeface="+mj-lt"/>
              </a:rPr>
              <a:t>Only</a:t>
            </a:r>
            <a:r>
              <a:rPr lang="zh-CN" altLang="en-US" sz="1600" b="0" dirty="0">
                <a:solidFill>
                  <a:srgbClr val="1F2328"/>
                </a:solidFill>
                <a:latin typeface="+mj-lt"/>
              </a:rPr>
              <a:t> </a:t>
            </a:r>
            <a:r>
              <a:rPr lang="en-US" altLang="zh-CN" sz="1600" b="0" dirty="0">
                <a:solidFill>
                  <a:srgbClr val="1F2328"/>
                </a:solidFill>
                <a:latin typeface="+mj-lt"/>
              </a:rPr>
              <a:t>needed</a:t>
            </a:r>
            <a:r>
              <a:rPr lang="zh-CN" altLang="en-US" sz="1600" b="0" dirty="0">
                <a:solidFill>
                  <a:srgbClr val="1F2328"/>
                </a:solidFill>
                <a:latin typeface="+mj-lt"/>
              </a:rPr>
              <a:t> </a:t>
            </a:r>
            <a:r>
              <a:rPr lang="en-US" altLang="zh-CN" sz="1600" b="0" dirty="0">
                <a:solidFill>
                  <a:srgbClr val="1F2328"/>
                </a:solidFill>
                <a:latin typeface="+mj-lt"/>
              </a:rPr>
              <a:t>Ports</a:t>
            </a:r>
            <a:r>
              <a:rPr lang="zh-CN" altLang="en-US" sz="1600" b="0" dirty="0">
                <a:solidFill>
                  <a:srgbClr val="1F2328"/>
                </a:solidFill>
                <a:latin typeface="+mj-lt"/>
              </a:rPr>
              <a:t> </a:t>
            </a:r>
            <a:r>
              <a:rPr lang="en-US" altLang="zh-CN" sz="1600" b="0" dirty="0">
                <a:solidFill>
                  <a:srgbClr val="1F2328"/>
                </a:solidFill>
                <a:latin typeface="+mj-lt"/>
              </a:rPr>
              <a:t>are :</a:t>
            </a:r>
          </a:p>
          <a:p>
            <a:pPr lvl="1" algn="just"/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TCP/443</a:t>
            </a:r>
            <a:r>
              <a:rPr lang="zh-CN" altLang="en-US" sz="1400" b="0" dirty="0">
                <a:solidFill>
                  <a:srgbClr val="1F2328"/>
                </a:solidFill>
                <a:latin typeface="+mj-lt"/>
              </a:rPr>
              <a:t> </a:t>
            </a:r>
            <a:r>
              <a:rPr lang="en-US" altLang="zh-CN" sz="1400" dirty="0">
                <a:solidFill>
                  <a:srgbClr val="1F2328"/>
                </a:solidFill>
                <a:latin typeface="+mj-lt"/>
              </a:rPr>
              <a:t>(https)</a:t>
            </a:r>
          </a:p>
          <a:p>
            <a:pPr lvl="1" algn="just"/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TCP/80</a:t>
            </a:r>
            <a:r>
              <a:rPr lang="zh-CN" alt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j-lt"/>
              </a:rPr>
              <a:t>(http)</a:t>
            </a:r>
            <a:endParaRPr lang="en" altLang="zh-CN" sz="1400" i="0" dirty="0">
              <a:solidFill>
                <a:schemeClr val="tx1"/>
              </a:solidFill>
              <a:effectLst/>
              <a:latin typeface="+mj-lt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5372B-0E36-1E3F-8D06-BC0ACDF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5C888F8B-7D81-8F37-C31C-D09CC252C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63" y="1101025"/>
            <a:ext cx="4010394" cy="41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84A4-9DDD-2844-9EE5-449248C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Password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48C6-4DF7-0D58-52B1-F13CFD16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327317"/>
            <a:ext cx="7931224" cy="3771636"/>
          </a:xfrm>
        </p:spPr>
        <p:txBody>
          <a:bodyPr/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" altLang="zh-CN" dirty="0">
                <a:solidFill>
                  <a:srgbClr val="FF0000"/>
                </a:solidFill>
              </a:rPr>
              <a:t>example_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Like: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example_redis_password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Like: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example_influxdb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</a:t>
            </a:r>
            <a:endParaRPr kumimoji="1" lang="en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How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modify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password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token?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Use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searching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feature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vscode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modify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both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config.env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docker-</a:t>
            </a:r>
            <a:r>
              <a:rPr kumimoji="1" lang="en-US" altLang="zh-CN" dirty="0" err="1">
                <a:solidFill>
                  <a:srgbClr val="FF0000"/>
                </a:solidFill>
              </a:rPr>
              <a:t>compose.yaml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29D8C-C124-78B9-AA49-3ACD782E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56BA-392E-8E06-3976-EBDEE132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4F027F-9C3F-79CA-4BED-1DFDCF4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1EAB3-5C5E-9F08-8E2D-BBAB9577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4" y="1247304"/>
            <a:ext cx="7414592" cy="40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D592-D7DF-B8DC-6FD6-CEE97E53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Deployment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AC4F7-DDCD-76B5-D347-635745EBA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A66ED-4E29-57E5-F6A8-B602C4BC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1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FA52-EC5E-1E23-400C-B6412DAB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DEPLOYMENT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A5432-667A-C79B-4956-FD12B4D7A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Docker-Compose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D43D1-F12B-8602-FEA6-86451E6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184E7-1782-330D-8CA7-22AC6B95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52" y="3364197"/>
            <a:ext cx="1292535" cy="11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094F5-B539-F972-7E79-14ADE818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E3381-FF13-BDDB-9728-8FA91034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</a:t>
            </a:r>
          </a:p>
          <a:p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following the instruction from docker official </a:t>
            </a:r>
            <a:r>
              <a:rPr lang="en" altLang="zh-CN" b="0" i="0" u="none" strike="noStrike" dirty="0">
                <a:effectLst/>
                <a:latin typeface="-apple-system"/>
                <a:hlinkClick r:id="rId2"/>
              </a:rPr>
              <a:t>Install Docker Engine on Ubuntu | Docker Documentation</a:t>
            </a:r>
            <a:endParaRPr kumimoji="1" lang="en-US" altLang="zh-CN" b="0" i="0" u="none" strike="noStrike" dirty="0">
              <a:effectLst/>
              <a:latin typeface="-apple-system"/>
            </a:endParaRPr>
          </a:p>
          <a:p>
            <a:r>
              <a:rPr kumimoji="1" lang="en" altLang="zh-CN" dirty="0">
                <a:hlinkClick r:id="rId2"/>
              </a:rPr>
              <a:t>https://docs.docker.com/engine/install/ubuntu/</a:t>
            </a:r>
            <a:endParaRPr kumimoji="1" lang="en" altLang="zh-CN" dirty="0"/>
          </a:p>
          <a:p>
            <a:r>
              <a:rPr kumimoji="1" lang="en" altLang="zh-CN" dirty="0"/>
              <a:t>Commands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ppts</a:t>
            </a:r>
          </a:p>
          <a:p>
            <a:r>
              <a:rPr kumimoji="1" lang="en-US" altLang="zh-CN" dirty="0"/>
              <a:t>Run them one by one.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40714-4DF5-6230-5B5E-A1680EE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EBDA0A-61D4-A1A4-8A76-DFF91532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396520"/>
            <a:ext cx="1052382" cy="9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3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CF691-2C10-29B7-9C36-F7A28956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345C0-E9BA-4054-2241-F47D3FD0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altLang="zh-CN" dirty="0" err="1"/>
              <a:t>sudo</a:t>
            </a:r>
            <a:r>
              <a:rPr lang="en" altLang="zh-CN" dirty="0"/>
              <a:t> apt-get remove docker docker-engine </a:t>
            </a:r>
            <a:r>
              <a:rPr lang="en" altLang="zh-CN" dirty="0" err="1"/>
              <a:t>docker.io</a:t>
            </a:r>
            <a:r>
              <a:rPr lang="en" altLang="zh-CN" dirty="0"/>
              <a:t> </a:t>
            </a:r>
            <a:r>
              <a:rPr lang="en" altLang="zh-CN" dirty="0" err="1"/>
              <a:t>containerd</a:t>
            </a:r>
            <a:r>
              <a:rPr lang="en" altLang="zh-CN" dirty="0"/>
              <a:t> </a:t>
            </a:r>
            <a:r>
              <a:rPr lang="en" altLang="zh-CN" dirty="0" err="1"/>
              <a:t>runc</a:t>
            </a:r>
            <a:endParaRPr lang="en" altLang="zh-CN" dirty="0"/>
          </a:p>
          <a:p>
            <a:r>
              <a:rPr lang="en" altLang="zh-CN" dirty="0" err="1"/>
              <a:t>sudo</a:t>
            </a:r>
            <a:r>
              <a:rPr lang="en" altLang="zh-CN" dirty="0"/>
              <a:t> apt-get install</a:t>
            </a:r>
            <a:r>
              <a:rPr lang="zh-CN" altLang="en-US" dirty="0"/>
              <a:t> </a:t>
            </a:r>
            <a:r>
              <a:rPr lang="en" altLang="zh-CN" dirty="0"/>
              <a:t>ca-certificates</a:t>
            </a:r>
            <a:r>
              <a:rPr lang="zh-CN" altLang="en-US" dirty="0"/>
              <a:t> </a:t>
            </a:r>
            <a:r>
              <a:rPr lang="en" altLang="zh-CN" dirty="0"/>
              <a:t>curl </a:t>
            </a:r>
            <a:r>
              <a:rPr lang="en" altLang="zh-CN" dirty="0" err="1"/>
              <a:t>gnupg</a:t>
            </a:r>
            <a:endParaRPr lang="en" altLang="zh-CN" dirty="0"/>
          </a:p>
          <a:p>
            <a:r>
              <a:rPr lang="en" altLang="zh-CN" dirty="0" err="1"/>
              <a:t>sudo</a:t>
            </a:r>
            <a:r>
              <a:rPr lang="en" altLang="zh-CN" dirty="0"/>
              <a:t> install -m 0755 -d /</a:t>
            </a:r>
            <a:r>
              <a:rPr lang="en" altLang="zh-CN" dirty="0" err="1"/>
              <a:t>etc</a:t>
            </a:r>
            <a:r>
              <a:rPr lang="en" altLang="zh-CN" dirty="0"/>
              <a:t>/apt/keyrings curl -</a:t>
            </a:r>
            <a:r>
              <a:rPr lang="en" altLang="zh-CN" dirty="0" err="1"/>
              <a:t>fsSL</a:t>
            </a:r>
            <a:r>
              <a:rPr lang="en" altLang="zh-CN" dirty="0"/>
              <a:t> https://</a:t>
            </a:r>
            <a:r>
              <a:rPr lang="en" altLang="zh-CN" dirty="0" err="1"/>
              <a:t>download.docker.com</a:t>
            </a:r>
            <a:r>
              <a:rPr lang="en" altLang="zh-CN" dirty="0"/>
              <a:t>/</a:t>
            </a:r>
            <a:r>
              <a:rPr lang="en" altLang="zh-CN" dirty="0" err="1"/>
              <a:t>linux</a:t>
            </a:r>
            <a:r>
              <a:rPr lang="en" altLang="zh-CN" dirty="0"/>
              <a:t>/ubuntu/</a:t>
            </a:r>
            <a:r>
              <a:rPr lang="en" altLang="zh-CN" dirty="0" err="1"/>
              <a:t>gpg</a:t>
            </a:r>
            <a:r>
              <a:rPr lang="en" altLang="zh-CN" dirty="0"/>
              <a:t> </a:t>
            </a:r>
            <a:r>
              <a:rPr lang="en" altLang="zh-CN" dirty="0">
                <a:effectLst/>
              </a:rPr>
              <a:t>|</a:t>
            </a:r>
            <a:r>
              <a:rPr lang="en" altLang="zh-CN" dirty="0"/>
              <a:t> 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</a:t>
            </a:r>
            <a:r>
              <a:rPr lang="en" altLang="zh-CN" dirty="0" err="1"/>
              <a:t>gpg</a:t>
            </a:r>
            <a:r>
              <a:rPr lang="en" altLang="zh-CN" dirty="0"/>
              <a:t> --</a:t>
            </a:r>
            <a:r>
              <a:rPr lang="en" altLang="zh-CN" dirty="0" err="1"/>
              <a:t>dearmor</a:t>
            </a:r>
            <a:r>
              <a:rPr lang="en" altLang="zh-CN" dirty="0"/>
              <a:t> -o /</a:t>
            </a:r>
            <a:r>
              <a:rPr lang="en" altLang="zh-CN" dirty="0" err="1"/>
              <a:t>etc</a:t>
            </a:r>
            <a:r>
              <a:rPr lang="en" altLang="zh-CN" dirty="0"/>
              <a:t>/apt/keyrings/</a:t>
            </a:r>
            <a:r>
              <a:rPr lang="en" altLang="zh-CN" dirty="0" err="1"/>
              <a:t>docker.gpg</a:t>
            </a:r>
            <a:r>
              <a:rPr lang="en" altLang="zh-CN" dirty="0"/>
              <a:t> 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</a:t>
            </a:r>
            <a:r>
              <a:rPr lang="en" altLang="zh-CN" dirty="0" err="1"/>
              <a:t>chmod</a:t>
            </a:r>
            <a:r>
              <a:rPr lang="en" altLang="zh-CN" dirty="0"/>
              <a:t> </a:t>
            </a:r>
            <a:r>
              <a:rPr lang="en" altLang="zh-CN" dirty="0" err="1"/>
              <a:t>a+r</a:t>
            </a:r>
            <a:r>
              <a:rPr lang="en" altLang="zh-CN" dirty="0"/>
              <a:t> /</a:t>
            </a:r>
            <a:r>
              <a:rPr lang="en" altLang="zh-CN" dirty="0" err="1"/>
              <a:t>etc</a:t>
            </a:r>
            <a:r>
              <a:rPr lang="en" altLang="zh-CN" dirty="0"/>
              <a:t>/apt/keyrings/</a:t>
            </a:r>
            <a:r>
              <a:rPr lang="en" altLang="zh-CN" dirty="0" err="1"/>
              <a:t>docker.gpg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070FE-0F0F-0A72-DBA9-70383644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277A-D938-B347-24BD-4C55056E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05BD7-600C-3DBA-95CA-6685D609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>
                <a:effectLst/>
              </a:rPr>
              <a:t>echo</a:t>
            </a:r>
            <a:r>
              <a:rPr lang="en" altLang="zh-CN" dirty="0"/>
              <a:t> \ </a:t>
            </a:r>
            <a:r>
              <a:rPr lang="en" altLang="zh-CN" dirty="0">
                <a:effectLst/>
              </a:rPr>
              <a:t>"deb [arch="$(</a:t>
            </a:r>
            <a:r>
              <a:rPr lang="en" altLang="zh-CN" dirty="0" err="1">
                <a:effectLst/>
              </a:rPr>
              <a:t>dpkg</a:t>
            </a:r>
            <a:r>
              <a:rPr lang="en" altLang="zh-CN" dirty="0">
                <a:effectLst/>
              </a:rPr>
              <a:t> --print-architecture)" signed-by=/</a:t>
            </a:r>
            <a:r>
              <a:rPr lang="en" altLang="zh-CN" dirty="0" err="1">
                <a:effectLst/>
              </a:rPr>
              <a:t>etc</a:t>
            </a:r>
            <a:r>
              <a:rPr lang="en" altLang="zh-CN" dirty="0">
                <a:effectLst/>
              </a:rPr>
              <a:t>/apt/keyrings/</a:t>
            </a:r>
            <a:r>
              <a:rPr lang="en" altLang="zh-CN" dirty="0" err="1">
                <a:effectLst/>
              </a:rPr>
              <a:t>docker.gpg</a:t>
            </a:r>
            <a:r>
              <a:rPr lang="en" altLang="zh-CN" dirty="0">
                <a:effectLst/>
              </a:rPr>
              <a:t>] https://</a:t>
            </a:r>
            <a:r>
              <a:rPr lang="en" altLang="zh-CN" dirty="0" err="1">
                <a:effectLst/>
              </a:rPr>
              <a:t>download.docker.com</a:t>
            </a:r>
            <a:r>
              <a:rPr lang="en" altLang="zh-CN" dirty="0">
                <a:effectLst/>
              </a:rPr>
              <a:t>/</a:t>
            </a:r>
            <a:r>
              <a:rPr lang="en" altLang="zh-CN" dirty="0" err="1">
                <a:effectLst/>
              </a:rPr>
              <a:t>linux</a:t>
            </a:r>
            <a:r>
              <a:rPr lang="en" altLang="zh-CN" dirty="0">
                <a:effectLst/>
              </a:rPr>
              <a:t>/ubuntu \</a:t>
            </a:r>
            <a:r>
              <a:rPr lang="en" altLang="zh-CN" dirty="0"/>
              <a:t> </a:t>
            </a:r>
            <a:r>
              <a:rPr lang="en" altLang="zh-CN" dirty="0">
                <a:effectLst/>
              </a:rPr>
              <a:t>"$(. /</a:t>
            </a:r>
            <a:r>
              <a:rPr lang="en" altLang="zh-CN" dirty="0" err="1">
                <a:effectLst/>
              </a:rPr>
              <a:t>etc</a:t>
            </a:r>
            <a:r>
              <a:rPr lang="en" altLang="zh-CN" dirty="0">
                <a:effectLst/>
              </a:rPr>
              <a:t>/</a:t>
            </a:r>
            <a:r>
              <a:rPr lang="en" altLang="zh-CN" dirty="0" err="1">
                <a:effectLst/>
              </a:rPr>
              <a:t>os</a:t>
            </a:r>
            <a:r>
              <a:rPr lang="en" altLang="zh-CN" dirty="0">
                <a:effectLst/>
              </a:rPr>
              <a:t>-release &amp;&amp; echo "$VERSION_CODENAME")" stable"</a:t>
            </a:r>
            <a:r>
              <a:rPr lang="en" altLang="zh-CN" dirty="0"/>
              <a:t> </a:t>
            </a:r>
            <a:r>
              <a:rPr lang="en" altLang="zh-CN" dirty="0">
                <a:effectLst/>
              </a:rPr>
              <a:t>|</a:t>
            </a:r>
            <a:r>
              <a:rPr lang="en" altLang="zh-CN" dirty="0"/>
              <a:t> \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tee /</a:t>
            </a:r>
            <a:r>
              <a:rPr lang="en" altLang="zh-CN" dirty="0" err="1"/>
              <a:t>etc</a:t>
            </a:r>
            <a:r>
              <a:rPr lang="en" altLang="zh-CN" dirty="0"/>
              <a:t>/apt/</a:t>
            </a:r>
            <a:r>
              <a:rPr lang="en" altLang="zh-CN" dirty="0" err="1"/>
              <a:t>sources.list.d</a:t>
            </a:r>
            <a:r>
              <a:rPr lang="en" altLang="zh-CN" dirty="0"/>
              <a:t>/</a:t>
            </a:r>
            <a:r>
              <a:rPr lang="en" altLang="zh-CN" dirty="0" err="1"/>
              <a:t>docker.list</a:t>
            </a:r>
            <a:r>
              <a:rPr lang="en" altLang="zh-CN" dirty="0"/>
              <a:t> </a:t>
            </a:r>
            <a:r>
              <a:rPr lang="en" altLang="zh-CN" dirty="0">
                <a:effectLst/>
              </a:rPr>
              <a:t>&gt;</a:t>
            </a:r>
            <a:r>
              <a:rPr lang="en" altLang="zh-CN" dirty="0"/>
              <a:t> /dev/null 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apt-get update 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docker run hello-world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F596F-251A-0A0E-5B16-45E7422E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2C339-0214-1FDE-B7A1-31F950E6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4396520"/>
            <a:ext cx="1052382" cy="9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8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CD2D3-2DA1-9F81-E270-EF9854D6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Add user to </a:t>
            </a:r>
            <a:r>
              <a:rPr kumimoji="1" lang="en" altLang="zh-CN" dirty="0" err="1"/>
              <a:t>DockerGroup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03BA9-983A-E0A5-F14F-AE89686C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sudo</a:t>
            </a:r>
            <a:r>
              <a:rPr lang="en" altLang="zh-CN" dirty="0"/>
              <a:t> </a:t>
            </a:r>
            <a:r>
              <a:rPr lang="en" altLang="zh-CN" dirty="0" err="1"/>
              <a:t>groupadd</a:t>
            </a:r>
            <a:r>
              <a:rPr lang="en" altLang="zh-CN" dirty="0"/>
              <a:t> docker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</a:t>
            </a:r>
            <a:r>
              <a:rPr lang="en" altLang="zh-CN" dirty="0" err="1"/>
              <a:t>usermod</a:t>
            </a:r>
            <a:r>
              <a:rPr lang="en" altLang="zh-CN" dirty="0"/>
              <a:t> -</a:t>
            </a:r>
            <a:r>
              <a:rPr lang="en" altLang="zh-CN" dirty="0" err="1"/>
              <a:t>aG</a:t>
            </a:r>
            <a:r>
              <a:rPr lang="en" altLang="zh-CN" dirty="0"/>
              <a:t> docker </a:t>
            </a:r>
            <a:r>
              <a:rPr lang="en" altLang="zh-CN" dirty="0">
                <a:effectLst/>
              </a:rPr>
              <a:t>$USER</a:t>
            </a:r>
            <a:r>
              <a:rPr lang="en" altLang="zh-CN" dirty="0"/>
              <a:t> </a:t>
            </a:r>
          </a:p>
          <a:p>
            <a:r>
              <a:rPr lang="en" altLang="zh-CN" dirty="0" err="1"/>
              <a:t>newgrp</a:t>
            </a:r>
            <a:r>
              <a:rPr lang="en" altLang="zh-CN" dirty="0"/>
              <a:t> docker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Reboot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System</a:t>
            </a:r>
            <a:endParaRPr lang="en" altLang="zh-CN" dirty="0">
              <a:solidFill>
                <a:srgbClr val="FF0000"/>
              </a:solidFill>
            </a:endParaRPr>
          </a:p>
          <a:p>
            <a:r>
              <a:rPr lang="en" altLang="zh-CN" dirty="0"/>
              <a:t>docker run hello-world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62BE8-2A2C-2293-2AF5-C247C313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F160D7-F372-CE43-5344-54653C18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4396520"/>
            <a:ext cx="1052382" cy="9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0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FA52-EC5E-1E23-400C-B6412DAB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DEPLOYMENT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A5432-667A-C79B-4956-FD12B4D7A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D43D1-F12B-8602-FEA6-86451E6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2E36A8F2-B250-BE1A-E7F1-FAA1ECE7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415642"/>
            <a:ext cx="1003032" cy="10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6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1D23C-45D8-7534-2606-CE35DB7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06B61-9A3D-AF8C-6D2C-3E2C3951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/>
              <a:t>sudo</a:t>
            </a:r>
            <a:r>
              <a:rPr kumimoji="1" lang="en" altLang="zh-CN" dirty="0"/>
              <a:t> apt-get update</a:t>
            </a:r>
          </a:p>
          <a:p>
            <a:r>
              <a:rPr kumimoji="1" lang="en" altLang="zh-CN" dirty="0" err="1"/>
              <a:t>sudo</a:t>
            </a:r>
            <a:r>
              <a:rPr kumimoji="1" lang="en" altLang="zh-CN" dirty="0"/>
              <a:t> apt-get install git</a:t>
            </a:r>
          </a:p>
          <a:p>
            <a:r>
              <a:rPr lang="en" altLang="zh-CN" dirty="0"/>
              <a:t>git clone https://</a:t>
            </a:r>
            <a:r>
              <a:rPr lang="en" altLang="zh-CN" dirty="0" err="1"/>
              <a:t>github.com</a:t>
            </a:r>
            <a:r>
              <a:rPr lang="en" altLang="zh-CN" dirty="0"/>
              <a:t>/Musicminion/e5-toolkit.git </a:t>
            </a:r>
            <a:r>
              <a:rPr lang="en" altLang="zh-CN" dirty="0">
                <a:effectLst/>
              </a:rPr>
              <a:t>~</a:t>
            </a:r>
            <a:r>
              <a:rPr lang="en" altLang="zh-CN" dirty="0"/>
              <a:t>/e5-toolkit</a:t>
            </a:r>
          </a:p>
          <a:p>
            <a:r>
              <a:rPr kumimoji="1" lang="en" altLang="zh-CN" dirty="0"/>
              <a:t>cd </a:t>
            </a:r>
            <a:r>
              <a:rPr lang="en" altLang="zh-CN" dirty="0">
                <a:effectLst/>
              </a:rPr>
              <a:t>~</a:t>
            </a:r>
            <a:r>
              <a:rPr lang="en" altLang="zh-CN" dirty="0"/>
              <a:t>/e5-toolkit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F5334-8D59-DAB9-EA0C-7B7BA177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1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FA52-EC5E-1E23-400C-B6412DAB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DEPLOYMENT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A5432-667A-C79B-4956-FD12B4D7A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Nginx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D43D1-F12B-8602-FEA6-86451E6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DA2DA29-470F-C2B5-49BB-7E9C2576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240" y="3598104"/>
            <a:ext cx="1602363" cy="6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8973-FE6D-F3BE-6EAD-43A4C410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 nginx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41724-97F0-AFFA-7CEB-F786ED16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sudo</a:t>
            </a:r>
            <a:r>
              <a:rPr lang="en" altLang="zh-CN" dirty="0"/>
              <a:t> apt-get update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apt-get install nginx-full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service nginx status # check if running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service nginx start # if not running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445D5-7F6C-A279-6B5A-97F54466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1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3320B-F084-A0AF-4B52-650387FB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Modify Nginx Conf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97541-38CE-220F-1B4F-F29ECD75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Reposiroty</a:t>
            </a:r>
            <a:r>
              <a:rPr kumimoji="1" lang="en-US" altLang="zh-CN" dirty="0"/>
              <a:t> Example config file: </a:t>
            </a:r>
            <a:r>
              <a:rPr lang="en" altLang="zh-CN" dirty="0">
                <a:hlinkClick r:id="rId2"/>
              </a:rPr>
              <a:t>e5-toolkit/nginx.conf at main · Musicminion/e5-toolkit (github.com)</a:t>
            </a:r>
            <a:endParaRPr kumimoji="1" lang="en-US" altLang="zh-CN" dirty="0"/>
          </a:p>
          <a:p>
            <a:r>
              <a:rPr kumimoji="1" lang="en-US" altLang="zh-CN" dirty="0"/>
              <a:t>Nginx default config file is under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/nginx/</a:t>
            </a:r>
          </a:p>
          <a:p>
            <a:r>
              <a:rPr kumimoji="1" lang="en-US" altLang="zh-CN" dirty="0"/>
              <a:t>You need to put </a:t>
            </a:r>
            <a:r>
              <a:rPr kumimoji="1" lang="en-US" altLang="zh-CN" dirty="0" err="1"/>
              <a:t>ssl</a:t>
            </a:r>
            <a:r>
              <a:rPr kumimoji="1" lang="en-US" altLang="zh-CN" dirty="0"/>
              <a:t> cert under: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/nginx/cert</a:t>
            </a:r>
          </a:p>
          <a:p>
            <a:r>
              <a:rPr kumimoji="1" lang="en-US" altLang="zh-CN" dirty="0"/>
              <a:t>Then Replace All `your.domain.com` to your actual domain name(in example nginx config file)</a:t>
            </a:r>
          </a:p>
          <a:p>
            <a:r>
              <a:rPr kumimoji="1" lang="en-US" altLang="zh-CN" dirty="0"/>
              <a:t>Finally, copy example </a:t>
            </a:r>
            <a:r>
              <a:rPr kumimoji="1" lang="en-US" altLang="zh-CN" dirty="0" err="1"/>
              <a:t>nginx.cont</a:t>
            </a:r>
            <a:r>
              <a:rPr kumimoji="1" lang="en-US" altLang="zh-CN" dirty="0"/>
              <a:t> to 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/nginx/</a:t>
            </a:r>
            <a:r>
              <a:rPr kumimoji="1" lang="en-US" altLang="zh-CN" dirty="0" err="1"/>
              <a:t>nginx.cont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Restart Nginx by running `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service nginx restart`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6DE0-5E12-F915-16D6-A5548E48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9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FA52-EC5E-1E23-400C-B6412DAB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DEPLOYMENT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A5432-667A-C79B-4956-FD12B4D7A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 Var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D43D1-F12B-8602-FEA6-86451E6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5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E0B0-DFCE-A594-E9EF-C4AE6B14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 var is important!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03ECC-BC37-FF10-734F-30EA4192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" altLang="zh-CN" dirty="0"/>
              <a:t>First, modify config.env file you clone from my repo just now</a:t>
            </a:r>
          </a:p>
          <a:p>
            <a:r>
              <a:rPr kumimoji="1" lang="en-US" altLang="zh-CN" dirty="0"/>
              <a:t>Running </a:t>
            </a:r>
            <a:r>
              <a:rPr kumimoji="1" lang="en-US" altLang="zh-CN" dirty="0" err="1"/>
              <a:t>cmd</a:t>
            </a:r>
            <a:r>
              <a:rPr kumimoji="1" lang="en-US" altLang="zh-CN" dirty="0"/>
              <a:t>: nano ~/e5-toolkit/config.env </a:t>
            </a:r>
          </a:p>
          <a:p>
            <a:r>
              <a:rPr kumimoji="1" lang="en-US" altLang="zh-CN" dirty="0"/>
              <a:t>Search for [[[!!!</a:t>
            </a:r>
            <a:r>
              <a:rPr kumimoji="1" lang="en-US" altLang="zh-CN" dirty="0" err="1"/>
              <a:t>changeIt</a:t>
            </a:r>
            <a:r>
              <a:rPr kumimoji="1" lang="en-US" altLang="zh-CN" dirty="0"/>
              <a:t>!!!]]], you will find four in total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Go to </a:t>
            </a:r>
            <a:r>
              <a:rPr lang="en" altLang="zh-CN" b="0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New OAuth Application (github.com)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, following </a:t>
            </a:r>
            <a:r>
              <a:rPr lang="en" altLang="zh-CN" b="0" dirty="0">
                <a:solidFill>
                  <a:srgbClr val="1F2328"/>
                </a:solidFill>
                <a:latin typeface="-apple-system"/>
              </a:rPr>
              <a:t>next slide and 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change </a:t>
            </a:r>
            <a:r>
              <a:rPr lang="en" altLang="zh-CN" b="0" i="0" dirty="0" err="1">
                <a:solidFill>
                  <a:srgbClr val="1F2328"/>
                </a:solidFill>
                <a:effectLst/>
                <a:latin typeface="-apple-system"/>
              </a:rPr>
              <a:t>your.domain.com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 to your own domain name.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62021-FCA7-6E68-E9DE-9B739575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3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3E8C2-49A1-254F-0AAB-01F5EC6A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Config 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Oauth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4BEB-10C4-7C63-005B-19113387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Follow this: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BD529-AD66-5985-9E32-BF6AF6A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22467-BFF5-2EDD-AAD1-3F1512A5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265482"/>
            <a:ext cx="4785657" cy="38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6721-9A21-1C6A-5BD7-A0F876B8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 Description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6E5AB-1E3D-BC59-BEE7-2CEBDCDA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After create your OAuth App, you can get its ClientID, and then create your Client secrets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Copy your Client secrets Immediately, since you will never see it any more in latter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GITHUB_CLIENT_ID: apply from </a:t>
            </a:r>
            <a:r>
              <a:rPr lang="en" altLang="zh-CN" b="0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New OAuth Application (github.com)</a:t>
            </a:r>
            <a:endParaRPr lang="en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GITHUB_CLIENT_SECRET: create your OAuth APP and create your secrets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GITHUB_REPLYURL: the same as your input in upper table(Authorization callback </a:t>
            </a:r>
            <a:r>
              <a:rPr lang="en" altLang="zh-CN" b="0" i="0" dirty="0" err="1">
                <a:solidFill>
                  <a:srgbClr val="1F2328"/>
                </a:solidFill>
                <a:effectLst/>
                <a:latin typeface="-apple-system"/>
              </a:rPr>
              <a:t>url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), like https://</a:t>
            </a:r>
            <a:r>
              <a:rPr lang="en" altLang="zh-CN" b="0" i="0" dirty="0" err="1">
                <a:solidFill>
                  <a:srgbClr val="1F2328"/>
                </a:solidFill>
                <a:effectLst/>
                <a:latin typeface="-apple-system"/>
              </a:rPr>
              <a:t>your.domain.com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/auth2/receive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OUTLOOK_REPLYURL: https://</a:t>
            </a:r>
            <a:r>
              <a:rPr lang="en" altLang="zh-CN" b="0" i="0" dirty="0" err="1">
                <a:solidFill>
                  <a:srgbClr val="1F2328"/>
                </a:solidFill>
                <a:effectLst/>
                <a:latin typeface="-apple-system"/>
              </a:rPr>
              <a:t>your.domain.com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/outlook/auth2/%s/receive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Launch and enjoy yourself.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83CE72-0D79-A99F-0433-9E92D855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2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AD369-C034-3105-EAA6-16077893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Launch APP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06DCC-D28C-B8ED-8665-63FD090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cd ~/e5-toolkit</a:t>
            </a:r>
          </a:p>
          <a:p>
            <a:r>
              <a:rPr lang="en" altLang="zh-CN" dirty="0" err="1"/>
              <a:t>sudo</a:t>
            </a:r>
            <a:r>
              <a:rPr lang="en" altLang="zh-CN" dirty="0"/>
              <a:t> docker-compose up –d</a:t>
            </a:r>
          </a:p>
          <a:p>
            <a:r>
              <a:rPr kumimoji="1" lang="en" altLang="zh-CN" dirty="0"/>
              <a:t>Wait for a moment, and check your website.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46BA50-7A25-4754-9BC7-E876A80B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5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DCDE-5228-354C-72A0-56E1AF8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F23BB-7B4F-F1C4-47C3-2186F0F19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30F78-35F5-AD6F-C375-3CC4D3E6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4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/>
              <a:t>What do you need?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152C-3390-4CAC-47BD-18419A82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27" y="1201316"/>
            <a:ext cx="8503346" cy="39604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" altLang="zh-CN" sz="2400" b="0" dirty="0"/>
              <a:t>To build a server with e5-renew(qyi), you need:</a:t>
            </a:r>
          </a:p>
          <a:p>
            <a:pPr lvl="1" algn="just"/>
            <a:r>
              <a:rPr lang="en" altLang="zh-CN" sz="2200" b="0" dirty="0"/>
              <a:t>A</a:t>
            </a:r>
            <a:r>
              <a:rPr lang="zh-CN" altLang="en-US" sz="2200" b="0" dirty="0"/>
              <a:t> </a:t>
            </a:r>
            <a:r>
              <a:rPr lang="en" altLang="zh-CN" sz="2200" b="0" dirty="0"/>
              <a:t>Server (At least 2 core and 2G memory</a:t>
            </a:r>
            <a:r>
              <a:rPr lang="en-US" altLang="zh-CN" sz="2200" b="0" dirty="0"/>
              <a:t>,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Ubuntu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20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LTS</a:t>
            </a:r>
            <a:r>
              <a:rPr lang="en" altLang="zh-CN" sz="2200" b="0" dirty="0"/>
              <a:t>)</a:t>
            </a:r>
          </a:p>
          <a:p>
            <a:pPr lvl="1" algn="just"/>
            <a:r>
              <a:rPr lang="en" altLang="zh-CN" sz="2200" b="0" dirty="0"/>
              <a:t>A Domain(Also need </a:t>
            </a:r>
            <a:r>
              <a:rPr lang="en-US" altLang="zh-CN" sz="2200" b="0" dirty="0"/>
              <a:t>matched</a:t>
            </a:r>
            <a:r>
              <a:rPr lang="zh-CN" altLang="en-US" sz="2200" b="0" dirty="0"/>
              <a:t> </a:t>
            </a:r>
            <a:r>
              <a:rPr lang="en" altLang="zh-CN" sz="2200" b="0" dirty="0"/>
              <a:t>SSL cert, Nginx type)</a:t>
            </a:r>
          </a:p>
          <a:p>
            <a:pPr lvl="1" algn="just"/>
            <a:r>
              <a:rPr lang="en" altLang="zh-CN" sz="2200" b="0" dirty="0"/>
              <a:t>Configure</a:t>
            </a:r>
            <a:r>
              <a:rPr lang="zh-CN" altLang="en-US" sz="2200" b="0" dirty="0"/>
              <a:t> </a:t>
            </a:r>
            <a:r>
              <a:rPr lang="en" altLang="zh-CN" sz="2200" b="0" dirty="0"/>
              <a:t>Domain</a:t>
            </a:r>
            <a:r>
              <a:rPr lang="zh-CN" altLang="en-US" sz="2200" b="0" dirty="0"/>
              <a:t> </a:t>
            </a:r>
            <a:r>
              <a:rPr lang="en" altLang="zh-CN" sz="2200" b="0" dirty="0"/>
              <a:t>Name</a:t>
            </a:r>
            <a:r>
              <a:rPr lang="zh-CN" altLang="en-US" sz="2200" b="0" dirty="0"/>
              <a:t> </a:t>
            </a:r>
            <a:r>
              <a:rPr lang="en" altLang="zh-CN" sz="2200" b="0" dirty="0"/>
              <a:t>System</a:t>
            </a:r>
            <a:r>
              <a:rPr lang="en-US" altLang="zh-CN" sz="2200" b="0" dirty="0"/>
              <a:t>(DNS)</a:t>
            </a:r>
            <a:r>
              <a:rPr lang="en" altLang="zh-CN" sz="2200" b="0" dirty="0"/>
              <a:t> resolution to your server‘s IP address</a:t>
            </a:r>
            <a:r>
              <a:rPr lang="en-US" altLang="zh-CN" sz="2200" b="0" dirty="0"/>
              <a:t>(check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by</a:t>
            </a:r>
            <a:r>
              <a:rPr lang="zh-CN" altLang="en-US" sz="2200" b="0" dirty="0"/>
              <a:t> </a:t>
            </a:r>
            <a:r>
              <a:rPr lang="en-US" altLang="zh-CN" sz="2200" dirty="0"/>
              <a:t>` </a:t>
            </a:r>
            <a:r>
              <a:rPr lang="en-US" altLang="zh-CN" sz="2200" b="0" dirty="0"/>
              <a:t>ping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your.domain.com`)</a:t>
            </a:r>
            <a:endParaRPr lang="en" altLang="zh-CN" sz="2200" b="0" dirty="0"/>
          </a:p>
          <a:p>
            <a:pPr algn="just"/>
            <a:r>
              <a:rPr lang="en" altLang="zh-CN" sz="2400" b="0" dirty="0"/>
              <a:t>Deploying to your localhost is </a:t>
            </a:r>
            <a:r>
              <a:rPr lang="en" altLang="zh-CN" sz="2400" dirty="0">
                <a:solidFill>
                  <a:srgbClr val="FF0000"/>
                </a:solidFill>
              </a:rPr>
              <a:t>Not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FF0000"/>
                </a:solidFill>
              </a:rPr>
              <a:t>Recommended</a:t>
            </a:r>
            <a:r>
              <a:rPr lang="en" altLang="zh-CN" sz="2400" dirty="0"/>
              <a:t> </a:t>
            </a:r>
            <a:r>
              <a:rPr lang="en" altLang="zh-CN" sz="2400" b="0" dirty="0"/>
              <a:t>at all</a:t>
            </a:r>
          </a:p>
          <a:p>
            <a:pPr lvl="1" algn="just"/>
            <a:r>
              <a:rPr lang="en-US" altLang="zh-CN" sz="2200" dirty="0"/>
              <a:t>E</a:t>
            </a:r>
            <a:r>
              <a:rPr lang="en" altLang="zh-CN" sz="2200" b="0" dirty="0"/>
              <a:t>5-renew(qyi) run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with</a:t>
            </a:r>
            <a:r>
              <a:rPr lang="en" altLang="zh-CN" sz="2200" b="0" dirty="0"/>
              <a:t> </a:t>
            </a:r>
            <a:r>
              <a:rPr lang="en" altLang="zh-CN" sz="2200" b="0" dirty="0">
                <a:solidFill>
                  <a:srgbClr val="FF0000"/>
                </a:solidFill>
              </a:rPr>
              <a:t>5 containers </a:t>
            </a:r>
            <a:r>
              <a:rPr lang="en" altLang="zh-CN" sz="2200" b="0" dirty="0"/>
              <a:t>in total.</a:t>
            </a:r>
          </a:p>
          <a:p>
            <a:pPr lvl="1" algn="just"/>
            <a:r>
              <a:rPr lang="en" altLang="zh-CN" sz="2200" b="0" dirty="0"/>
              <a:t>A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waste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of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your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computer</a:t>
            </a:r>
            <a:r>
              <a:rPr lang="zh-CN" altLang="en-US" sz="2200" b="0" dirty="0"/>
              <a:t> </a:t>
            </a:r>
            <a:r>
              <a:rPr lang="en-US" altLang="zh-CN" sz="2200" b="0" dirty="0"/>
              <a:t>resource</a:t>
            </a:r>
            <a:r>
              <a:rPr lang="en-US" altLang="zh-CN" sz="2200" dirty="0"/>
              <a:t>.</a:t>
            </a:r>
          </a:p>
          <a:p>
            <a:pPr lvl="1" algn="just"/>
            <a:r>
              <a:rPr lang="en-US" altLang="zh-CN" sz="2200" dirty="0"/>
              <a:t>Modify</a:t>
            </a:r>
            <a:r>
              <a:rPr lang="zh-CN" altLang="en-US" sz="2200" dirty="0"/>
              <a:t> </a:t>
            </a:r>
            <a:r>
              <a:rPr lang="en-US" altLang="zh-CN" sz="2200" dirty="0"/>
              <a:t>env</a:t>
            </a:r>
            <a:r>
              <a:rPr lang="zh-CN" altLang="en-US" sz="2200" dirty="0"/>
              <a:t> </a:t>
            </a:r>
            <a:r>
              <a:rPr lang="en-US" altLang="zh-CN" sz="2200" dirty="0"/>
              <a:t>file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add</a:t>
            </a:r>
            <a:r>
              <a:rPr lang="zh-CN" altLang="en-US" sz="2200" dirty="0"/>
              <a:t> </a:t>
            </a:r>
            <a:r>
              <a:rPr lang="en-US" altLang="zh-CN" sz="2200" dirty="0"/>
              <a:t>`:port`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related</a:t>
            </a:r>
            <a:r>
              <a:rPr lang="zh-CN" altLang="en-US" sz="2200" dirty="0"/>
              <a:t> </a:t>
            </a:r>
            <a:r>
              <a:rPr lang="en-US" altLang="zh-CN" sz="2200" dirty="0"/>
              <a:t>domain</a:t>
            </a:r>
            <a:r>
              <a:rPr lang="zh-CN" altLang="en-US" sz="2200" dirty="0"/>
              <a:t> </a:t>
            </a:r>
            <a:r>
              <a:rPr lang="en-US" altLang="zh-CN" sz="2200" dirty="0"/>
              <a:t>URI.</a:t>
            </a:r>
            <a:r>
              <a:rPr lang="zh-CN" altLang="en-US" sz="2200" dirty="0"/>
              <a:t>  </a:t>
            </a:r>
            <a:endParaRPr lang="en-US" altLang="zh-CN" sz="2200" dirty="0"/>
          </a:p>
          <a:p>
            <a:pPr lvl="1" algn="just"/>
            <a:endParaRPr lang="en-US" altLang="zh-CN" sz="2200" b="0" dirty="0"/>
          </a:p>
        </p:txBody>
      </p:sp>
    </p:spTree>
    <p:extLst>
      <p:ext uri="{BB962C8B-B14F-4D97-AF65-F5344CB8AC3E}">
        <p14:creationId xmlns:p14="http://schemas.microsoft.com/office/powerpoint/2010/main" val="241289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DCDE-5228-354C-72A0-56E1AF8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F23BB-7B4F-F1C4-47C3-2186F0F19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30F78-35F5-AD6F-C375-3CC4D3E6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9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/>
              <a:t>Basic Concept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152C-3390-4CAC-47BD-18419A82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27" y="1201316"/>
            <a:ext cx="8503346" cy="3672408"/>
          </a:xfrm>
        </p:spPr>
        <p:txBody>
          <a:bodyPr>
            <a:normAutofit/>
          </a:bodyPr>
          <a:lstStyle/>
          <a:p>
            <a:pPr algn="just"/>
            <a:r>
              <a:rPr lang="en" altLang="zh-CN" sz="2400" b="0" dirty="0"/>
              <a:t>This is a tool for quick build qyi-e5 web. The original Author is </a:t>
            </a:r>
            <a:r>
              <a:rPr lang="en" altLang="zh-CN" sz="2400" b="0" dirty="0">
                <a:hlinkClick r:id="rId3"/>
              </a:rPr>
              <a:t>qyi</a:t>
            </a:r>
            <a:r>
              <a:rPr lang="en" altLang="zh-CN" sz="2400" b="0" dirty="0"/>
              <a:t>. if you want to support or check his original repository, refer to: </a:t>
            </a:r>
            <a:r>
              <a:rPr lang="en" altLang="zh-CN" sz="2400" b="0" dirty="0">
                <a:hlinkClick r:id="rId3"/>
              </a:rPr>
              <a:t>luoye663/e5: e5-backend</a:t>
            </a:r>
            <a:r>
              <a:rPr lang="en" altLang="zh-CN" sz="2400" b="0" dirty="0"/>
              <a:t> and </a:t>
            </a:r>
            <a:r>
              <a:rPr lang="en" altLang="zh-CN" sz="2400" b="0" dirty="0">
                <a:hlinkClick r:id="rId4"/>
              </a:rPr>
              <a:t>luoye663/e5-html</a:t>
            </a:r>
            <a:r>
              <a:rPr lang="en" altLang="zh-CN" sz="2400" b="0" dirty="0"/>
              <a:t> (GitHub)</a:t>
            </a:r>
          </a:p>
          <a:p>
            <a:pPr algn="just"/>
            <a:r>
              <a:rPr lang="en" altLang="zh-CN" sz="2400" b="0" dirty="0"/>
              <a:t>E5 is a developer project for Microsoft office 365, only if you keep active in developing !</a:t>
            </a:r>
          </a:p>
          <a:p>
            <a:pPr algn="just"/>
            <a:r>
              <a:rPr lang="en" altLang="zh-CN" sz="2400" b="0" dirty="0"/>
              <a:t>Official Website: </a:t>
            </a:r>
            <a:r>
              <a:rPr lang="en" altLang="zh-CN" sz="2400" dirty="0">
                <a:hlinkClick r:id="rId5"/>
              </a:rPr>
              <a:t>Microsoft E5 Developer</a:t>
            </a:r>
            <a:r>
              <a:rPr lang="en" altLang="zh-CN" sz="2400" dirty="0"/>
              <a:t> </a:t>
            </a:r>
            <a:endParaRPr lang="en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30156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CCF0F6C-83AC-4193-6F3B-B6C70505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EFE092-3095-BA03-5970-C9F3F2B4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5364"/>
            <a:ext cx="8229600" cy="3641598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14EE0-C86D-EF56-5F3F-9E330B86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DE361C3-C043-4A6E-BDCE-8DA1E7D90A3B}" type="slidenum">
              <a:rPr lang="zh-CN" altLang="en-US" smtClean="0"/>
              <a:pPr>
                <a:spcAft>
                  <a:spcPts val="600"/>
                </a:spcAft>
              </a:pPr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98AFE9-5412-461E-9EBC-86F063827BF1}"/>
              </a:ext>
            </a:extLst>
          </p:cNvPr>
          <p:cNvSpPr txBox="1"/>
          <p:nvPr/>
        </p:nvSpPr>
        <p:spPr>
          <a:xfrm>
            <a:off x="457200" y="1083866"/>
            <a:ext cx="80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0" dirty="0"/>
              <a:t>Before you start, you'd better have a glimpse of the architecture of this project. Take a look of this!</a:t>
            </a:r>
          </a:p>
        </p:txBody>
      </p:sp>
    </p:spTree>
    <p:extLst>
      <p:ext uri="{BB962C8B-B14F-4D97-AF65-F5344CB8AC3E}">
        <p14:creationId xmlns:p14="http://schemas.microsoft.com/office/powerpoint/2010/main" val="280684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10355-BDCC-E523-6217-FB5F6865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Architecture(Nginx)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C360D-0DDA-872F-DBE6-35403EA7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Nginx(on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host):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http:80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https:443</a:t>
            </a:r>
          </a:p>
          <a:p>
            <a:pPr lvl="1"/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</a:t>
            </a:r>
          </a:p>
          <a:p>
            <a:r>
              <a:rPr kumimoji="1" lang="en-US" altLang="zh-CN" dirty="0"/>
              <a:t>Nginx(inside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container):</a:t>
            </a:r>
          </a:p>
          <a:p>
            <a:pPr lvl="1"/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frontend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</a:p>
          <a:p>
            <a:pPr lvl="1"/>
            <a:r>
              <a:rPr kumimoji="1" lang="en-US" altLang="zh-CN" dirty="0"/>
              <a:t>Proxy</a:t>
            </a:r>
            <a:r>
              <a:rPr kumimoji="1" lang="zh-CN" altLang="en-US" dirty="0"/>
              <a:t> </a:t>
            </a:r>
            <a:r>
              <a:rPr kumimoji="1" lang="en-US" altLang="zh-CN" dirty="0"/>
              <a:t>`/api/</a:t>
            </a:r>
            <a:r>
              <a:rPr kumimoji="1" lang="zh-CN" altLang="en-US" dirty="0"/>
              <a:t>*</a:t>
            </a:r>
            <a:r>
              <a:rPr kumimoji="1" lang="en-US" altLang="zh-CN" dirty="0"/>
              <a:t>`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5238C-0464-946B-2A46-ADFF34C3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76B4C379-759E-6C32-CD15-D0717938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658853"/>
            <a:ext cx="1602363" cy="6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0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ABC98-1A07-684E-760E-855CE6D7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Architecture(Data)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7586D-3927-72E0-2FDE-8F9471D7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sz="2800" dirty="0"/>
              <a:t>All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related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database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mount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e5-toolkit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directory,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which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named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`data`</a:t>
            </a:r>
          </a:p>
          <a:p>
            <a:r>
              <a:rPr kumimoji="1" lang="en-US" altLang="zh-CN" sz="2800" dirty="0"/>
              <a:t>After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launch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containers,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three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folders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under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folder</a:t>
            </a:r>
          </a:p>
          <a:p>
            <a:pPr lvl="1"/>
            <a:r>
              <a:rPr kumimoji="1" lang="en-US" altLang="zh-CN" sz="2000" dirty="0"/>
              <a:t>MySQL</a:t>
            </a:r>
          </a:p>
          <a:p>
            <a:pPr lvl="1"/>
            <a:r>
              <a:rPr kumimoji="1" lang="en-US" altLang="zh-CN" sz="2000" dirty="0"/>
              <a:t>Influx DB</a:t>
            </a:r>
          </a:p>
          <a:p>
            <a:pPr lvl="1"/>
            <a:r>
              <a:rPr kumimoji="1" lang="en-US" altLang="zh-CN" sz="2000" dirty="0"/>
              <a:t>Redis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AE72A-9E61-187B-613F-A19BDE86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9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56054</TotalTime>
  <Words>1226</Words>
  <Application>Microsoft Macintosh PowerPoint</Application>
  <PresentationFormat>全屏显示(16:10)</PresentationFormat>
  <Paragraphs>170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-apple-system</vt:lpstr>
      <vt:lpstr>DengXian</vt:lpstr>
      <vt:lpstr>Arial</vt:lpstr>
      <vt:lpstr>Calibri</vt:lpstr>
      <vt:lpstr>Menlo</vt:lpstr>
      <vt:lpstr>Times New Roman</vt:lpstr>
      <vt:lpstr>Office 主题​​</vt:lpstr>
      <vt:lpstr>E5 Toolkit Tutorial </vt:lpstr>
      <vt:lpstr>版权声明</vt:lpstr>
      <vt:lpstr>PREPRATION</vt:lpstr>
      <vt:lpstr>What do you need?</vt:lpstr>
      <vt:lpstr>Introductions</vt:lpstr>
      <vt:lpstr>Basic Concept</vt:lpstr>
      <vt:lpstr>Project Architecture</vt:lpstr>
      <vt:lpstr>Project Architecture(Nginx)</vt:lpstr>
      <vt:lpstr>Project Architecture(Data)</vt:lpstr>
      <vt:lpstr>Project Architecture(Data)</vt:lpstr>
      <vt:lpstr>Safety is important !</vt:lpstr>
      <vt:lpstr>Change Default Password</vt:lpstr>
      <vt:lpstr>Effect display</vt:lpstr>
      <vt:lpstr>Deployment</vt:lpstr>
      <vt:lpstr>DEPLOYMENT</vt:lpstr>
      <vt:lpstr>Setup Docker</vt:lpstr>
      <vt:lpstr>Setup Docker</vt:lpstr>
      <vt:lpstr>Setup Docker</vt:lpstr>
      <vt:lpstr>Add user to DockerGroup</vt:lpstr>
      <vt:lpstr>DEPLOYMENT</vt:lpstr>
      <vt:lpstr>Setup Git and Pull Repo</vt:lpstr>
      <vt:lpstr>DEPLOYMENT</vt:lpstr>
      <vt:lpstr>Setup nginx</vt:lpstr>
      <vt:lpstr>Modify Nginx Conf</vt:lpstr>
      <vt:lpstr>DEPLOYMENT</vt:lpstr>
      <vt:lpstr>Env var is important!</vt:lpstr>
      <vt:lpstr>Config Github Oauth </vt:lpstr>
      <vt:lpstr>Env Description</vt:lpstr>
      <vt:lpstr>Launch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zhangziqian</cp:lastModifiedBy>
  <cp:revision>1893</cp:revision>
  <cp:lastPrinted>2016-06-13T07:55:34Z</cp:lastPrinted>
  <dcterms:created xsi:type="dcterms:W3CDTF">2017-11-24T09:35:45Z</dcterms:created>
  <dcterms:modified xsi:type="dcterms:W3CDTF">2023-05-04T08:16:56Z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2023-05-03T16:02:27Z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db37c7c4-5601-4c62-ac2c-0c03a3dcf29c</vt:lpwstr>
  </property>
  <property fmtid="{D5CDD505-2E9C-101B-9397-08002B2CF9AE}" pid="7" name="MSIP_Label_defa4170-0d19-0005-0004-bc88714345d2_ActionId">
    <vt:lpwstr>07ca82cf-3036-46dc-91c5-2d29f258176b</vt:lpwstr>
  </property>
  <property fmtid="{D5CDD505-2E9C-101B-9397-08002B2CF9AE}" pid="8" name="MSIP_Label_defa4170-0d19-0005-0004-bc88714345d2_ContentBits">
    <vt:lpwstr>0</vt:lpwstr>
  </property>
</Properties>
</file>