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03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09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4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44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2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3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7031-E50B-4CCC-9E22-DDFBF8741838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6CA2FF-8779-42A5-B52D-5895D846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Bahnschrift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infopk.com/2022/04/%20Vertical-Communication.html" TargetMode="External"/><Relationship Id="rId2" Type="http://schemas.openxmlformats.org/officeDocument/2006/relationships/hyperlink" Target="https://thebusinesscommunication.com/what-is-horizontal-communic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1" y="558800"/>
            <a:ext cx="8915399" cy="2262781"/>
          </a:xfrm>
        </p:spPr>
        <p:txBody>
          <a:bodyPr/>
          <a:lstStyle/>
          <a:p>
            <a:r>
              <a:rPr lang="en-GB" dirty="0" smtClean="0"/>
              <a:t>HORIZONTAL COMMUNICATION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0" y="3386138"/>
            <a:ext cx="9144000" cy="2608262"/>
          </a:xfrm>
        </p:spPr>
        <p:txBody>
          <a:bodyPr>
            <a:normAutofit/>
          </a:bodyPr>
          <a:lstStyle/>
          <a:p>
            <a:r>
              <a:rPr lang="en-GB" b="1" dirty="0" smtClean="0"/>
              <a:t>Definition</a:t>
            </a:r>
            <a:r>
              <a:rPr lang="en-GB" dirty="0" smtClean="0"/>
              <a:t>; This refers to the interactions that occur between people holding the same hierarchical position or the same rank.</a:t>
            </a:r>
          </a:p>
          <a:p>
            <a:r>
              <a:rPr lang="en-GB" b="1" dirty="0" smtClean="0"/>
              <a:t>Method</a:t>
            </a:r>
            <a:r>
              <a:rPr lang="en-GB" dirty="0" smtClean="0"/>
              <a:t>; Both formal and informal communication are used, but informal communication is used to a greater extent. It is more dependent on oral media.</a:t>
            </a:r>
          </a:p>
          <a:p>
            <a:r>
              <a:rPr lang="en-GB" b="1" dirty="0" smtClean="0"/>
              <a:t>Characteristics</a:t>
            </a:r>
            <a:r>
              <a:rPr lang="en-GB" dirty="0" smtClean="0"/>
              <a:t>; it should be easy to understand, level of attentiveness should be considered, there should be broad-mindedness, and the message should be memorable.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9599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397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DIFFERENCES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6" y="1318422"/>
            <a:ext cx="5157787" cy="4040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HORIZONTAL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13758"/>
            <a:ext cx="5157787" cy="449897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Purpose is to co-ordinate activities of departments.</a:t>
            </a:r>
          </a:p>
          <a:p>
            <a:r>
              <a:rPr lang="en-GB" sz="2000" dirty="0" smtClean="0"/>
              <a:t>Information flows between people holding same rank and status.</a:t>
            </a:r>
          </a:p>
          <a:p>
            <a:r>
              <a:rPr lang="en-GB" sz="2000" dirty="0" smtClean="0"/>
              <a:t>It is more informal.</a:t>
            </a:r>
          </a:p>
          <a:p>
            <a:r>
              <a:rPr lang="en-GB" sz="2000" dirty="0" smtClean="0"/>
              <a:t>It is mostly done through oral media and is free from distortion.</a:t>
            </a:r>
          </a:p>
          <a:p>
            <a:r>
              <a:rPr lang="en-GB" sz="2000" dirty="0" smtClean="0"/>
              <a:t>Occurs in short line.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1273974"/>
            <a:ext cx="5183188" cy="4167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VERTICAL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2113757"/>
            <a:ext cx="5183188" cy="449897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Purpose is to provide instructions and receive feedback.</a:t>
            </a:r>
          </a:p>
          <a:p>
            <a:r>
              <a:rPr lang="en-GB" sz="2000" dirty="0" smtClean="0"/>
              <a:t>Information flows from superiors to subordinates and vice versa.</a:t>
            </a:r>
          </a:p>
          <a:p>
            <a:r>
              <a:rPr lang="en-GB" sz="2000" dirty="0" smtClean="0"/>
              <a:t>It is more formal.</a:t>
            </a:r>
          </a:p>
          <a:p>
            <a:r>
              <a:rPr lang="en-GB" sz="2000" dirty="0" smtClean="0"/>
              <a:t>It is mostly done through written media and may suffer from distortion.</a:t>
            </a:r>
          </a:p>
          <a:p>
            <a:r>
              <a:rPr lang="en-GB" sz="2000" dirty="0" smtClean="0"/>
              <a:t>Occurs through a long line of communication.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177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Horizontal communication</a:t>
            </a:r>
          </a:p>
          <a:p>
            <a:r>
              <a:rPr lang="en-GB" dirty="0" smtClean="0"/>
              <a:t>thebusinesscommunication.com</a:t>
            </a:r>
            <a:r>
              <a:rPr lang="en-GB" dirty="0"/>
              <a:t>; </a:t>
            </a:r>
            <a:r>
              <a:rPr lang="en-GB" dirty="0">
                <a:hlinkClick r:id="rId2"/>
              </a:rPr>
              <a:t>https://thebusinesscommunication.com/what-is-horizontal-communication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Vertical communication</a:t>
            </a:r>
            <a:endParaRPr lang="en-GB" b="1" dirty="0"/>
          </a:p>
          <a:p>
            <a:r>
              <a:rPr lang="en-GB" dirty="0" smtClean="0"/>
              <a:t>dailyinfopk.com</a:t>
            </a:r>
            <a:r>
              <a:rPr lang="en-GB" dirty="0"/>
              <a:t>; </a:t>
            </a:r>
            <a:r>
              <a:rPr lang="en-GB" dirty="0">
                <a:hlinkClick r:id="rId3"/>
              </a:rPr>
              <a:t>https://www.dailyinfopk.com/2022/04/%</a:t>
            </a:r>
            <a:r>
              <a:rPr lang="en-GB" dirty="0" smtClean="0">
                <a:hlinkClick r:id="rId3"/>
              </a:rPr>
              <a:t>20Vertical-Communication.html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Differences</a:t>
            </a:r>
          </a:p>
          <a:p>
            <a:pPr marL="0" indent="0">
              <a:buNone/>
            </a:pPr>
            <a:r>
              <a:rPr lang="en-GB" dirty="0"/>
              <a:t>thebusinesscommunication.com; </a:t>
            </a:r>
            <a:r>
              <a:rPr lang="en-GB" dirty="0">
                <a:hlinkClick r:id="rId2"/>
              </a:rPr>
              <a:t>https://thebusinesscommunication.com/what-is-horizontal-communication/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9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3451255" y="2133600"/>
            <a:ext cx="7191315" cy="3238500"/>
          </a:xfrm>
        </p:spPr>
      </p:pic>
    </p:spTree>
    <p:extLst>
      <p:ext uri="{BB962C8B-B14F-4D97-AF65-F5344CB8AC3E}">
        <p14:creationId xmlns:p14="http://schemas.microsoft.com/office/powerpoint/2010/main" val="324301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Promotes teamwork and sense of security.</a:t>
            </a:r>
          </a:p>
          <a:p>
            <a:r>
              <a:rPr lang="en-GB" dirty="0" smtClean="0"/>
              <a:t>Easy to co-ordinate teams and tasks.</a:t>
            </a:r>
          </a:p>
          <a:p>
            <a:r>
              <a:rPr lang="en-GB" dirty="0" smtClean="0"/>
              <a:t>Inter-departmental communication.</a:t>
            </a:r>
          </a:p>
          <a:p>
            <a:r>
              <a:rPr lang="en-GB" dirty="0" smtClean="0"/>
              <a:t>Reduces misunderstandings amongst a group of people.</a:t>
            </a:r>
          </a:p>
          <a:p>
            <a:r>
              <a:rPr lang="en-GB" dirty="0" smtClean="0"/>
              <a:t>Strengthens group efforts.</a:t>
            </a:r>
          </a:p>
          <a:p>
            <a:r>
              <a:rPr lang="en-GB" dirty="0" smtClean="0"/>
              <a:t>Improves problem-solving skills and boosts creativity.</a:t>
            </a:r>
          </a:p>
          <a:p>
            <a:r>
              <a:rPr lang="en-GB" dirty="0" smtClean="0"/>
              <a:t>Distortion-free communication.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8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Inter-departmental conflicts.</a:t>
            </a:r>
          </a:p>
          <a:p>
            <a:r>
              <a:rPr lang="en-GB" dirty="0" smtClean="0"/>
              <a:t>Ignoring vertical communication.</a:t>
            </a:r>
          </a:p>
          <a:p>
            <a:r>
              <a:rPr lang="en-GB" dirty="0" smtClean="0"/>
              <a:t>Discouraging attitude of top management.</a:t>
            </a:r>
          </a:p>
          <a:p>
            <a:r>
              <a:rPr lang="en-GB" dirty="0" smtClean="0"/>
              <a:t>Rivalling attitude. </a:t>
            </a:r>
          </a:p>
          <a:p>
            <a:r>
              <a:rPr lang="en-GB" dirty="0" smtClean="0"/>
              <a:t>Encourages fraudulent ideas.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72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GB" dirty="0" smtClean="0"/>
              <a:t>VERTICAL </a:t>
            </a:r>
            <a:br>
              <a:rPr lang="en-GB" dirty="0" smtClean="0"/>
            </a:br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2646362"/>
          </a:xfrm>
        </p:spPr>
        <p:txBody>
          <a:bodyPr>
            <a:normAutofit/>
          </a:bodyPr>
          <a:lstStyle/>
          <a:p>
            <a:r>
              <a:rPr lang="en-GB" b="1" dirty="0" smtClean="0"/>
              <a:t>Definition</a:t>
            </a:r>
            <a:r>
              <a:rPr lang="en-GB" dirty="0" smtClean="0"/>
              <a:t>;  this refers to a communication strategy in which information, tasks and requests move upward and downward between senior management and low level subordinates. </a:t>
            </a:r>
            <a:r>
              <a:rPr lang="en-GB" dirty="0"/>
              <a:t>T</a:t>
            </a:r>
            <a:r>
              <a:rPr lang="en-GB" dirty="0" smtClean="0"/>
              <a:t>his communication occurs between people of different levels of importance or rank. </a:t>
            </a:r>
          </a:p>
          <a:p>
            <a:r>
              <a:rPr lang="en-GB" b="1" dirty="0" smtClean="0"/>
              <a:t>Method; </a:t>
            </a:r>
            <a:r>
              <a:rPr lang="en-GB" dirty="0" smtClean="0"/>
              <a:t>it uses formal communication. It is mainly dependent on written media.</a:t>
            </a:r>
            <a:endParaRPr lang="en-GB" b="1" dirty="0" smtClean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0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UPWARD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This is from lower to higher level. </a:t>
            </a:r>
          </a:p>
          <a:p>
            <a:r>
              <a:rPr lang="en-GB" dirty="0" smtClean="0"/>
              <a:t>It is non-authoritative and non-directive. </a:t>
            </a:r>
          </a:p>
          <a:p>
            <a:r>
              <a:rPr lang="en-GB" dirty="0" smtClean="0"/>
              <a:t>The main purpose is to provide feedback. </a:t>
            </a:r>
          </a:p>
          <a:p>
            <a:r>
              <a:rPr lang="en-GB" dirty="0" smtClean="0"/>
              <a:t>It is in the form of reports, complaints, suggestions etc.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DOWNWARD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This is from higher to lower level. </a:t>
            </a:r>
          </a:p>
          <a:p>
            <a:r>
              <a:rPr lang="en-GB" dirty="0" smtClean="0"/>
              <a:t>It is authoritative and directive.</a:t>
            </a:r>
          </a:p>
          <a:p>
            <a:r>
              <a:rPr lang="en-GB" dirty="0" smtClean="0"/>
              <a:t>It’s main purpose is to get things done. </a:t>
            </a:r>
          </a:p>
          <a:p>
            <a:r>
              <a:rPr lang="en-GB" dirty="0" smtClean="0"/>
              <a:t>It is in a form of orders, instructions, circulars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0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4706" r="3499" b="15966"/>
          <a:stretch/>
        </p:blipFill>
        <p:spPr>
          <a:xfrm>
            <a:off x="3022601" y="2019300"/>
            <a:ext cx="6215466" cy="3492500"/>
          </a:xfrm>
        </p:spPr>
      </p:pic>
    </p:spTree>
    <p:extLst>
      <p:ext uri="{BB962C8B-B14F-4D97-AF65-F5344CB8AC3E}">
        <p14:creationId xmlns:p14="http://schemas.microsoft.com/office/powerpoint/2010/main" val="11170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Informing organizational goals and plans.</a:t>
            </a:r>
          </a:p>
          <a:p>
            <a:r>
              <a:rPr lang="en-GB" dirty="0" smtClean="0"/>
              <a:t>Communicating directives of superiors.</a:t>
            </a:r>
          </a:p>
          <a:p>
            <a:r>
              <a:rPr lang="en-GB" dirty="0" smtClean="0"/>
              <a:t>Conveying the message of subordinates.</a:t>
            </a:r>
          </a:p>
          <a:p>
            <a:r>
              <a:rPr lang="en-GB" dirty="0" smtClean="0"/>
              <a:t>Maintaining the chain of command (no bypassing).</a:t>
            </a:r>
          </a:p>
          <a:p>
            <a:r>
              <a:rPr lang="en-GB" dirty="0" smtClean="0"/>
              <a:t>Assigning jobs and evaluating performance.</a:t>
            </a:r>
          </a:p>
          <a:p>
            <a:r>
              <a:rPr lang="en-GB" dirty="0" smtClean="0"/>
              <a:t>Identifying the problems of subordinates.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1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 communication and over communication.</a:t>
            </a:r>
          </a:p>
          <a:p>
            <a:r>
              <a:rPr lang="en-GB" dirty="0" smtClean="0"/>
              <a:t>Lack of honest feedback.</a:t>
            </a:r>
          </a:p>
          <a:p>
            <a:r>
              <a:rPr lang="en-GB" dirty="0" smtClean="0"/>
              <a:t>Delay in exchanging information.</a:t>
            </a:r>
          </a:p>
          <a:p>
            <a:r>
              <a:rPr lang="en-GB" dirty="0" smtClean="0"/>
              <a:t>Loss or distortion of information.</a:t>
            </a:r>
          </a:p>
          <a:p>
            <a:r>
              <a:rPr lang="en-GB" dirty="0" smtClean="0"/>
              <a:t>Reduces relationships.</a:t>
            </a:r>
          </a:p>
          <a:p>
            <a:r>
              <a:rPr lang="en-GB" dirty="0" smtClean="0"/>
              <a:t>Negligence of superiors.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3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455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Bahnschrift</vt:lpstr>
      <vt:lpstr>Century Gothic</vt:lpstr>
      <vt:lpstr>Wingdings 3</vt:lpstr>
      <vt:lpstr>Wisp</vt:lpstr>
      <vt:lpstr>HORIZONTAL COMMUNICATION</vt:lpstr>
      <vt:lpstr>ILLUSTRATION</vt:lpstr>
      <vt:lpstr>Advantages</vt:lpstr>
      <vt:lpstr>Disadvantages</vt:lpstr>
      <vt:lpstr>VERTICAL  COMMUNICATION</vt:lpstr>
      <vt:lpstr>TYPES</vt:lpstr>
      <vt:lpstr>ILLUSTRATION</vt:lpstr>
      <vt:lpstr>ADVANTAGES</vt:lpstr>
      <vt:lpstr>DISADVANTAGES</vt:lpstr>
      <vt:lpstr>DIFFERENCES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COMMUNICATION</dc:title>
  <dc:creator>USER</dc:creator>
  <cp:lastModifiedBy>USER</cp:lastModifiedBy>
  <cp:revision>15</cp:revision>
  <dcterms:created xsi:type="dcterms:W3CDTF">2022-07-11T10:37:04Z</dcterms:created>
  <dcterms:modified xsi:type="dcterms:W3CDTF">2022-07-12T07:20:53Z</dcterms:modified>
</cp:coreProperties>
</file>