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60C5-75DB-4957-8EDF-9157D3B71BC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D93C89-CD7F-49C1-B0AF-D00EC776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3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60C5-75DB-4957-8EDF-9157D3B71BC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D93C89-CD7F-49C1-B0AF-D00EC776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8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60C5-75DB-4957-8EDF-9157D3B71BC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D93C89-CD7F-49C1-B0AF-D00EC7761AA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0228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60C5-75DB-4957-8EDF-9157D3B71BC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D93C89-CD7F-49C1-B0AF-D00EC776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57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60C5-75DB-4957-8EDF-9157D3B71BC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D93C89-CD7F-49C1-B0AF-D00EC7761AA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681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60C5-75DB-4957-8EDF-9157D3B71BC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D93C89-CD7F-49C1-B0AF-D00EC776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33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60C5-75DB-4957-8EDF-9157D3B71BC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3C89-CD7F-49C1-B0AF-D00EC776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68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60C5-75DB-4957-8EDF-9157D3B71BC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3C89-CD7F-49C1-B0AF-D00EC776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3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60C5-75DB-4957-8EDF-9157D3B71BC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3C89-CD7F-49C1-B0AF-D00EC776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1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60C5-75DB-4957-8EDF-9157D3B71BC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D93C89-CD7F-49C1-B0AF-D00EC776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0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60C5-75DB-4957-8EDF-9157D3B71BC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D93C89-CD7F-49C1-B0AF-D00EC776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6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60C5-75DB-4957-8EDF-9157D3B71BC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D93C89-CD7F-49C1-B0AF-D00EC776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4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60C5-75DB-4957-8EDF-9157D3B71BC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3C89-CD7F-49C1-B0AF-D00EC776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8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60C5-75DB-4957-8EDF-9157D3B71BC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3C89-CD7F-49C1-B0AF-D00EC776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6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60C5-75DB-4957-8EDF-9157D3B71BC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3C89-CD7F-49C1-B0AF-D00EC776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7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60C5-75DB-4957-8EDF-9157D3B71BC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D93C89-CD7F-49C1-B0AF-D00EC776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4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60C5-75DB-4957-8EDF-9157D3B71BC4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D93C89-CD7F-49C1-B0AF-D00EC776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0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gbti-era.org/" TargetMode="External"/><Relationship Id="rId2" Type="http://schemas.openxmlformats.org/officeDocument/2006/relationships/hyperlink" Target="https://www.hail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315714027_Managing_Internal_and_External_Communication_in_a_Competitive_Climate_via_EDI_Concep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69027"/>
            <a:ext cx="9144000" cy="1940936"/>
          </a:xfrm>
        </p:spPr>
        <p:txBody>
          <a:bodyPr anchor="t">
            <a:noAutofit/>
          </a:bodyPr>
          <a:lstStyle/>
          <a:p>
            <a:pPr algn="just"/>
            <a:r>
              <a:rPr lang="en-US" sz="7200" b="1" dirty="0" smtClean="0">
                <a:latin typeface="Aardvark" panose="020B7200000000000000" pitchFamily="34" charset="0"/>
              </a:rPr>
              <a:t>INTERNAL AND EXTERNAL </a:t>
            </a:r>
            <a:br>
              <a:rPr lang="en-US" sz="7200" b="1" dirty="0" smtClean="0">
                <a:latin typeface="Aardvark" panose="020B7200000000000000" pitchFamily="34" charset="0"/>
              </a:rPr>
            </a:br>
            <a:r>
              <a:rPr lang="en-US" sz="7200" b="1" dirty="0" smtClean="0">
                <a:latin typeface="Aardvark" panose="020B7200000000000000" pitchFamily="34" charset="0"/>
              </a:rPr>
              <a:t>COMMUNICATION</a:t>
            </a:r>
            <a:endParaRPr lang="en-US" sz="7200" b="1" dirty="0">
              <a:latin typeface="Aardvark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916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REFERENCES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94" y="2029690"/>
            <a:ext cx="9162906" cy="448540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can be effective using both internal and external communication.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Tankosic. M, Ivetic. P, Mikelic. K (2017):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Internal and External Communication in a Competitive Climate via EDI Concept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  1 International Journal of Communications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://www.hailo.com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google.com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wiley.com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Conspiracy by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hiel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https://www.lgbti-era.org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www.researchgate.net/publication/315714027_Managing_Internal_and_External_Communication_in_a_Competitive_Climate_via_EDI_Concept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www.researchgate.net/publication/272388804_Principles_of_Internal_and_External_Strategic_Communication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49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COMMUNICATION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is the process of exchanging information. It can be oral, written or non-verbal.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communication is one of the forms of communication.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communication is the form of communication where information is exchanged within an organization.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can be effectively exchanged among members of a specific organization.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carried out under different or same hierarchy.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8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INTERNAL COMMUNICATION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723744"/>
            <a:ext cx="8915400" cy="3411213"/>
          </a:xfrm>
        </p:spPr>
        <p:txBody>
          <a:bodyPr>
            <a:normAutofit fontScale="77500" lnSpcReduction="20000"/>
          </a:bodyPr>
          <a:lstStyle/>
          <a:p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communication involves different methods where it can be achieved.</a:t>
            </a:r>
          </a:p>
          <a:p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methods are;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communication involves exchange of information among people of different hierarchy. Vertical communication is composed of (downward and upward communication).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communication involves exchange of information among people of the same hierarchy.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5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USED IN INTERNAL COMMUNICATION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88722"/>
            <a:ext cx="8915400" cy="3722499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communication can be achieved through using offline or online communication tools;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Intranet(website that is only accessed by people of the organization)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Telephone(contacts of only the people of the organization)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mails(accounts of only the people of the organization)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CALENDARS AND DRIVES.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MEETINGS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1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INTERNAL COMMUNICATION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412459"/>
            <a:ext cx="8915400" cy="396888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communication helps people within the organization to develop a clear sense of promptly dealing with the possible challenges.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in motivating people of different hierarchy.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enables fast response or feedback since it deals with a small range of people.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enables fast decision making since all people are expected to give ideas concerning any information exchanged.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enables easy attainment of goals since people work as a team not as individual.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day-to-day conflicts among team members since information is effectively delivered.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37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COMMUNICATION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Here, information is exchanged within and outside the organization.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people of different locations.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communication can be formal or informal since it involves people of different locations.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can be;  clients of the organizations, different authorities of different hierarchy.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can differently exchange information at different times and in different location in external communication.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1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EXTERNAL COMMUNICATION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795081"/>
            <a:ext cx="8915400" cy="3777622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communication involves formal and informal communication since it involves people of different hierarchy.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 communication can be used when exchanging information with people of different authorities and norms. Different authorities can be head of the organization and the managers of different organizations.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Informal communication can be used when exchanging information with colleagues. Colleagues can be employees of the same hierarchy, friends who are clients.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736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 IN EXTERNAL COMMUNICATION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629710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tools can be used to achieve effective external communication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tools can be offline or online;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Questionnaires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Brochures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Face-to-face meetings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 conferences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platforms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 of organizations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0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EXTERNAL COMMUNICATION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571345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communication reduces the risks of mistakes since one head is better than one.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also presents a favorable image of organizations through interacting with  different people of different  organizations.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also improves on productivity since organizations look up at receiving quality.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in advertisement of different organizations thus providing quality products on market.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promotes unity and peace among people of different locations since they come up together to achieve one effective goal.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881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</TotalTime>
  <Words>607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Aardvark</vt:lpstr>
      <vt:lpstr>Arial</vt:lpstr>
      <vt:lpstr>Century Gothic</vt:lpstr>
      <vt:lpstr>Times New Roman</vt:lpstr>
      <vt:lpstr>Wingdings</vt:lpstr>
      <vt:lpstr>Wingdings 3</vt:lpstr>
      <vt:lpstr>Wisp</vt:lpstr>
      <vt:lpstr>INTERNAL AND EXTERNAL  COMMUNICATION</vt:lpstr>
      <vt:lpstr>INTERNAL COMMUNICATION</vt:lpstr>
      <vt:lpstr>METHODS OF INTERNAL COMMUNICATION</vt:lpstr>
      <vt:lpstr>TOOLS USED IN INTERNAL COMMUNICATION</vt:lpstr>
      <vt:lpstr>IMPORTANCE OF INTERNAL COMMUNICATION</vt:lpstr>
      <vt:lpstr>EXTERNAL COMMUNICATION</vt:lpstr>
      <vt:lpstr>METHODS OF EXTERNAL COMMUNICATION</vt:lpstr>
      <vt:lpstr>TOOLS USED IN EXTERNAL COMMUNICATION</vt:lpstr>
      <vt:lpstr>IMPORTANCE OF EXTERNAL COMMUNICATION</vt:lpstr>
      <vt:lpstr>CONCLUSION AND 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AND EXTERNAL  COMMUNICATION</dc:title>
  <dc:creator>hp</dc:creator>
  <cp:lastModifiedBy>hp</cp:lastModifiedBy>
  <cp:revision>17</cp:revision>
  <dcterms:created xsi:type="dcterms:W3CDTF">2022-07-11T19:22:14Z</dcterms:created>
  <dcterms:modified xsi:type="dcterms:W3CDTF">2022-07-12T06:02:03Z</dcterms:modified>
</cp:coreProperties>
</file>