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66" r:id="rId3"/>
    <p:sldId id="263" r:id="rId4"/>
    <p:sldId id="264" r:id="rId5"/>
    <p:sldId id="265" r:id="rId6"/>
    <p:sldId id="257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4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96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0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014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2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6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10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3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4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4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6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1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9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7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1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3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97C9-F05B-49D2-96BA-6A6031717B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A4E9-CD14-4EA6-B72B-087F577B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22549"/>
            <a:ext cx="9001462" cy="886119"/>
          </a:xfrm>
        </p:spPr>
        <p:txBody>
          <a:bodyPr/>
          <a:lstStyle/>
          <a:p>
            <a:r>
              <a:rPr lang="en-US" dirty="0"/>
              <a:t>LISTENING SKILLS.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5" y="1715678"/>
            <a:ext cx="11080346" cy="47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7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266E-81A0-4412-B86D-2D3C3DAB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listening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05F2-DBB6-4617-8BE8-C0D6348F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Listening refers to the act of  receiving sound, constructing meaning and responding to the spoken message.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261153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listening skills?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857" y="2121822"/>
            <a:ext cx="10353762" cy="3695136"/>
          </a:xfrm>
        </p:spPr>
        <p:txBody>
          <a:bodyPr/>
          <a:lstStyle/>
          <a:p>
            <a:r>
              <a:rPr lang="en-US" dirty="0"/>
              <a:t>Listening skills are the ability to pay attention to what someone is saying, understand their perspective and respond appropriately.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3191157"/>
            <a:ext cx="5602310" cy="32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11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EACD-DB92-4E26-A8BA-790D1E1B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197205"/>
          </a:xfrm>
        </p:spPr>
        <p:txBody>
          <a:bodyPr/>
          <a:lstStyle/>
          <a:p>
            <a:r>
              <a:rPr lang="en-US" dirty="0"/>
              <a:t>THE FIVE STAGES OF LISTENING SKILLS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A385-AA1B-441D-9A60-8DFF4CCD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3192"/>
            <a:ext cx="10353762" cy="5231876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en-US" sz="3800" b="1" dirty="0">
                <a:effectLst/>
              </a:rPr>
              <a:t>Receiving</a:t>
            </a:r>
            <a:r>
              <a:rPr lang="en-US" dirty="0">
                <a:effectLst/>
              </a:rPr>
              <a:t>: </a:t>
            </a:r>
            <a:r>
              <a:rPr lang="en-US" sz="2500" dirty="0">
                <a:effectLst/>
              </a:rPr>
              <a:t>The first stage, where you take in information and experience stimuli</a:t>
            </a:r>
            <a:r>
              <a:rPr lang="en-US" dirty="0">
                <a:effectLst/>
              </a:rPr>
              <a:t> 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fontAlgn="ctr"/>
            <a:r>
              <a:rPr lang="en-US" sz="3200" b="1" dirty="0">
                <a:effectLst/>
              </a:rPr>
              <a:t>Understanding</a:t>
            </a:r>
            <a:r>
              <a:rPr lang="en-US" dirty="0">
                <a:effectLst/>
              </a:rPr>
              <a:t>: </a:t>
            </a:r>
            <a:r>
              <a:rPr lang="en-US" sz="2500" dirty="0">
                <a:effectLst/>
              </a:rPr>
              <a:t>You try to understand the meaning of the mess</a:t>
            </a:r>
            <a:r>
              <a:rPr lang="en-US" dirty="0">
                <a:effectLst/>
              </a:rPr>
              <a:t>age </a:t>
            </a:r>
          </a:p>
          <a:p>
            <a:pPr marL="0" indent="0" fontAlgn="ctr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   </a:t>
            </a:r>
            <a:r>
              <a:rPr lang="en-US" sz="2800" b="1" dirty="0">
                <a:effectLst/>
              </a:rPr>
              <a:t>Remembering</a:t>
            </a:r>
            <a:r>
              <a:rPr lang="en-US" sz="2400" dirty="0">
                <a:effectLst/>
              </a:rPr>
              <a:t>:</a:t>
            </a:r>
            <a:r>
              <a:rPr lang="en-US" dirty="0">
                <a:effectLst/>
              </a:rPr>
              <a:t> You either put the information into long-term memory or forget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fontAlgn="ctr"/>
            <a:r>
              <a:rPr lang="en-US" sz="3600" b="1" dirty="0">
                <a:effectLst/>
              </a:rPr>
              <a:t>Evaluating</a:t>
            </a:r>
            <a:r>
              <a:rPr lang="en-US" dirty="0">
                <a:effectLst/>
              </a:rPr>
              <a:t>: </a:t>
            </a:r>
            <a:r>
              <a:rPr lang="en-US" sz="2500" dirty="0">
                <a:effectLst/>
              </a:rPr>
              <a:t>You judge the message or the speaker's character 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fontAlgn="ctr"/>
            <a:r>
              <a:rPr lang="en-US" sz="3600" b="1" dirty="0">
                <a:effectLst/>
              </a:rPr>
              <a:t>Responding</a:t>
            </a:r>
            <a:r>
              <a:rPr lang="en-US" dirty="0">
                <a:effectLst/>
              </a:rPr>
              <a:t>: </a:t>
            </a:r>
            <a:r>
              <a:rPr lang="en-US" sz="2500" dirty="0">
                <a:effectLst/>
              </a:rPr>
              <a:t>You provide feedback to the speaker, either verbally or nonverbally</a:t>
            </a:r>
            <a:r>
              <a:rPr lang="en-US" dirty="0">
                <a:effectLst/>
              </a:rPr>
              <a:t> </a:t>
            </a:r>
          </a:p>
          <a:p>
            <a:pPr marL="0" indent="0" fontAlgn="ctr">
              <a:buNone/>
            </a:pPr>
            <a:r>
              <a:rPr lang="en-US" dirty="0">
                <a:effectLst/>
              </a:rPr>
              <a:t> 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91264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EDBE-8D32-4402-B177-025EAE3E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7" y="75414"/>
            <a:ext cx="5929773" cy="1197205"/>
          </a:xfrm>
        </p:spPr>
        <p:txBody>
          <a:bodyPr/>
          <a:lstStyle/>
          <a:p>
            <a:r>
              <a:rPr lang="en-US" dirty="0"/>
              <a:t>basic TYPES OF LISTENING SKILLS.</a:t>
            </a:r>
            <a:endParaRPr lang="en-U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1AD9-17B8-49C4-B34F-111EC76F0A1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136F1-7EEC-47D6-B294-3BAA565E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272619"/>
            <a:ext cx="5934950" cy="5260156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Active listening.    </a:t>
            </a:r>
            <a:r>
              <a:rPr lang="en-US" dirty="0">
                <a:effectLst/>
              </a:rPr>
              <a:t>An active listener is just that: an active participant in the conversation and message. An active listener is an effective listener because they not only thoroughly listen to what’s being communicated, they </a:t>
            </a:r>
            <a:r>
              <a:rPr lang="en-US" i="1" dirty="0">
                <a:effectLst/>
              </a:rPr>
              <a:t>engage with that message</a:t>
            </a:r>
            <a:r>
              <a:rPr lang="en-US" dirty="0">
                <a:effectLst/>
              </a:rPr>
              <a:t>, too</a:t>
            </a:r>
            <a:endParaRPr lang="en-US" dirty="0"/>
          </a:p>
          <a:p>
            <a:r>
              <a:rPr lang="en-US" sz="2400" b="1" dirty="0"/>
              <a:t>Selective listening</a:t>
            </a:r>
            <a:r>
              <a:rPr lang="en-US" dirty="0"/>
              <a:t>.  The listener tends to </a:t>
            </a:r>
            <a:r>
              <a:rPr lang="en-US" dirty="0">
                <a:effectLst/>
              </a:rPr>
              <a:t>filter what they hear through their own worldview, so that they only hear what they want or expect to hear</a:t>
            </a:r>
            <a:endParaRPr lang="en-US" dirty="0"/>
          </a:p>
          <a:p>
            <a:r>
              <a:rPr lang="en-US" sz="2400" b="1" dirty="0"/>
              <a:t>Empathetic listening.   </a:t>
            </a:r>
            <a:r>
              <a:rPr lang="en-US" i="1" dirty="0">
                <a:effectLst/>
              </a:rPr>
              <a:t>The listener also actively pays attention to the emotions behind those words and messages.</a:t>
            </a:r>
            <a:r>
              <a:rPr lang="en-US" dirty="0">
                <a:effectLst/>
              </a:rPr>
              <a:t> These listeners can put themselves in the other person’s shoes and understand their perspective</a:t>
            </a:r>
            <a:endParaRPr lang="en-US" dirty="0"/>
          </a:p>
          <a:p>
            <a:r>
              <a:rPr lang="en-US" sz="2400" b="1" dirty="0"/>
              <a:t>Ignoring listening</a:t>
            </a:r>
            <a:r>
              <a:rPr lang="en-US" dirty="0"/>
              <a:t>.  Here the listener totally does not pick any interest in what is being said.</a:t>
            </a:r>
          </a:p>
          <a:p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1E4DB-28A0-4A06-905A-1EFB3045A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08" y="669302"/>
            <a:ext cx="3393650" cy="50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51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LISTENING SKILLS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691235"/>
          </a:xfrm>
        </p:spPr>
        <p:txBody>
          <a:bodyPr>
            <a:normAutofit fontScale="85000" lnSpcReduction="20000"/>
          </a:bodyPr>
          <a:lstStyle/>
          <a:p>
            <a:r>
              <a:rPr lang="en-US" sz="4100" b="1" dirty="0"/>
              <a:t>Build Relationships</a:t>
            </a:r>
            <a:r>
              <a:rPr lang="en-US" sz="5100" b="1" dirty="0"/>
              <a:t>.  </a:t>
            </a:r>
            <a:r>
              <a:rPr lang="en-US" dirty="0"/>
              <a:t>When people feel heard, they feel valued and appreciated which can lead to strong relationships.</a:t>
            </a:r>
          </a:p>
          <a:p>
            <a:r>
              <a:rPr lang="en-US" sz="3600" b="1" dirty="0"/>
              <a:t>Improve problem solving</a:t>
            </a:r>
            <a:r>
              <a:rPr lang="en-US" dirty="0"/>
              <a:t>.  Active listening can help one to understand what someone is saying which eases  problem solving incase there is any problem.</a:t>
            </a:r>
          </a:p>
          <a:p>
            <a:r>
              <a:rPr lang="en-US" sz="3600" b="1" dirty="0"/>
              <a:t>Eliminates conflicts</a:t>
            </a:r>
            <a:r>
              <a:rPr lang="en-US" dirty="0"/>
              <a:t>.   Listening allows both sides to voice their concerns and to reach a conclusion.</a:t>
            </a:r>
          </a:p>
          <a:p>
            <a:r>
              <a:rPr lang="en-US" sz="4600" dirty="0"/>
              <a:t>Avoids miscommunication.   </a:t>
            </a:r>
            <a:r>
              <a:rPr lang="en-US" dirty="0"/>
              <a:t>Effective listening helps to avoid misunderstandings which can lead to time and cost wastage.</a:t>
            </a:r>
          </a:p>
          <a:p>
            <a:r>
              <a:rPr lang="en-US" sz="4600" dirty="0"/>
              <a:t>Increases confidence</a:t>
            </a:r>
            <a:r>
              <a:rPr lang="en-US" dirty="0"/>
              <a:t>. Feeling heard and understood empowers people to fell more confident, and to be more productive.</a:t>
            </a:r>
          </a:p>
        </p:txBody>
      </p:sp>
    </p:spTree>
    <p:extLst>
      <p:ext uri="{BB962C8B-B14F-4D97-AF65-F5344CB8AC3E}">
        <p14:creationId xmlns:p14="http://schemas.microsoft.com/office/powerpoint/2010/main" val="3714688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YOUR LISTENING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 distraction</a:t>
            </a:r>
          </a:p>
          <a:p>
            <a:r>
              <a:rPr lang="en-US" dirty="0"/>
              <a:t>Practice objectively</a:t>
            </a:r>
          </a:p>
          <a:p>
            <a:r>
              <a:rPr lang="en-US" dirty="0"/>
              <a:t>Reflect</a:t>
            </a:r>
          </a:p>
          <a:p>
            <a:r>
              <a:rPr lang="en-US" dirty="0"/>
              <a:t>Clarity</a:t>
            </a:r>
          </a:p>
          <a:p>
            <a:r>
              <a:rPr lang="en-US" dirty="0"/>
              <a:t>Use body language</a:t>
            </a:r>
          </a:p>
          <a:p>
            <a:r>
              <a:rPr lang="en-US" dirty="0"/>
              <a:t>Share ideas</a:t>
            </a:r>
          </a:p>
          <a:p>
            <a:r>
              <a:rPr lang="en-US" dirty="0"/>
              <a:t>Share</a:t>
            </a:r>
          </a:p>
          <a:p>
            <a:r>
              <a:rPr lang="en-US" dirty="0"/>
              <a:t>Ask meaningful  questions</a:t>
            </a:r>
          </a:p>
        </p:txBody>
      </p:sp>
    </p:spTree>
    <p:extLst>
      <p:ext uri="{BB962C8B-B14F-4D97-AF65-F5344CB8AC3E}">
        <p14:creationId xmlns:p14="http://schemas.microsoft.com/office/powerpoint/2010/main" val="900988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0"/>
            <a:ext cx="3932237" cy="810705"/>
          </a:xfrm>
        </p:spPr>
        <p:txBody>
          <a:bodyPr/>
          <a:lstStyle/>
          <a:p>
            <a:r>
              <a:rPr lang="en-US" dirty="0"/>
              <a:t>What to do?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6" y="443060"/>
            <a:ext cx="6052008" cy="62311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548" y="1197204"/>
            <a:ext cx="4726917" cy="54769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 all ears when someone is communicating.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Reply to show  that you are following the conversation.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Don't interrupt during the conversation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Keep your questions so that they can be asked after the conversation.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 body language to clearly show that you are understanding.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Share ideas to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26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75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125</TotalTime>
  <Words>438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LISTENING SKILLS.</vt:lpstr>
      <vt:lpstr>What is listening</vt:lpstr>
      <vt:lpstr>What are listening skills?</vt:lpstr>
      <vt:lpstr>THE FIVE STAGES OF LISTENING SKILLS</vt:lpstr>
      <vt:lpstr>basic TYPES OF LISTENING SKILLS.</vt:lpstr>
      <vt:lpstr>IMPORTANCE OF LISTENING SKILLS </vt:lpstr>
      <vt:lpstr>How TO IMPROVE YOUR LISTENING SKILLS</vt:lpstr>
      <vt:lpstr>What to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SKILL</dc:title>
  <dc:creator>HP</dc:creator>
  <cp:lastModifiedBy>rokam</cp:lastModifiedBy>
  <cp:revision>29</cp:revision>
  <dcterms:created xsi:type="dcterms:W3CDTF">2024-10-24T18:35:05Z</dcterms:created>
  <dcterms:modified xsi:type="dcterms:W3CDTF">2024-11-11T17:45:15Z</dcterms:modified>
</cp:coreProperties>
</file>