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3"/>
    <p:sldId id="258" r:id="rId4"/>
    <p:sldId id="280" r:id="rId5"/>
    <p:sldId id="257" r:id="rId6"/>
    <p:sldId id="264" r:id="rId7"/>
    <p:sldId id="260" r:id="rId8"/>
    <p:sldId id="296" r:id="rId9"/>
    <p:sldId id="267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.png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053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688" y="197603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cont’d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6057" y="1915886"/>
            <a:ext cx="11146971" cy="4586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e)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Persuasive Speaking :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is the delivering of a speech aiming at influencing or persuading the audience on a particular view point.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f) Informative Speaking 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focuses on educating the audience about a specific topic.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g)</a:t>
            </a:r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Story Telling :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involves incorporating stories or anecdotes to illustrate points.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h)</a:t>
            </a:r>
            <a:r>
              <a:rPr lang="en-US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Interactive Speaking :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This involves engaging  the audience directly through questions, activities, or discussion.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BENEFITS of public speaking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571" y="2097088"/>
            <a:ext cx="10697029" cy="446336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Increases one’s confidence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opens doors to new connections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Helps with critical thinking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builds leadership skills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Improves interpersonal communication skills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advances the career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It helps in attaining better listening skills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1" y="4368800"/>
            <a:ext cx="8606973" cy="2489201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PRESENTORS</a:t>
            </a:r>
            <a:endParaRPr lang="en-US" sz="9600" dirty="0">
              <a:solidFill>
                <a:srgbClr val="FF0000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1" y="0"/>
            <a:ext cx="619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MAX</a:t>
            </a:r>
            <a:endParaRPr lang="en-US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2832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1" y="0"/>
            <a:ext cx="69088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115" y="-1378858"/>
            <a:ext cx="5167086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WHAT  IS                 PUBLIC SPEAKING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r>
              <a:rPr lang="en-US" sz="8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    ?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5965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PUBLIC SPEAKING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3372"/>
            <a:ext cx="10363826" cy="49638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Public speaking is the act of delivering, rendering, presenting a speech to a live audience with a goal to inform , persuade, educate or even entertain.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                                           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Public speaking is a form of communication that includes the speaker and the audience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It’s a critical skill to be used in various settings such as academics, profession environments, to social and also civil engagements.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013" y="110518"/>
            <a:ext cx="9905998" cy="123931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Effective public speaking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6399" y="1349829"/>
            <a:ext cx="11451771" cy="539765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Effective public speaking is the act of communicating ideas, thoughts, and messages to an audience in a clear, engaging and persuasive manner.</a:t>
            </a: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Characteristics of a good public speaker are;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Clarity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Passion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Confidence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Empathy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Flexibility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Preparedness and engagement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Feedback sensitivity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6571" y="2888343"/>
            <a:ext cx="5515429" cy="3969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6" y="181428"/>
            <a:ext cx="10914743" cy="13280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Tips for effective public speaking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1228725"/>
            <a:ext cx="10915650" cy="525907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Know your audience(flexibility)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Story telling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Make eye contact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Choose your topic carefully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Make your presentation iteractive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Record yourself speaking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Prepare for questions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Engage your audience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Organisation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Read the room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730" y="0"/>
            <a:ext cx="9906000" cy="1370965"/>
          </a:xfrm>
        </p:spPr>
        <p:txBody>
          <a:bodyPr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sym typeface="+mn-ea"/>
              </a:rPr>
              <a:t>Tips cont’d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415" y="1370965"/>
            <a:ext cx="10901680" cy="5108575"/>
          </a:xfrm>
        </p:spPr>
        <p:txBody>
          <a:bodyPr>
            <a:no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Making use of the stage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Confident body language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Smile and manage anxiety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Relax and pause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Practice , rehearse and prepare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Use of simple language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Use visual aids wisely like slides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Smartness(dressing code)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Determination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sym typeface="+mn-ea"/>
              </a:rPr>
              <a:t>Avoid repetition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97542"/>
            <a:ext cx="11654971" cy="14586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Delivery TECHNIQUES FOR PUBLIC SPEAKING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6230"/>
            <a:ext cx="10363826" cy="480422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Drama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Using short videos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Using illustrations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Using  presentations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Story telling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44" y="212118"/>
            <a:ext cx="11974286" cy="147857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METHODS(types) OF PUBLIC SPEAKING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7371" y="1799772"/>
            <a:ext cx="11495315" cy="48461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Extemporaneous Speaking :</a:t>
            </a:r>
            <a:r>
              <a:rPr lang="en-US" dirty="0"/>
              <a:t> 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is the delivering of the speech with the help of note or a loose outline rather than reading a fully written script.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Imprompt Speaking :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This is the delivering of a speech without preparation often on a topic given to you at a certain moment.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Manuscript Speaking :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is the reading of a speech word-for-word from a written script.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Memorised Speaking :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This is the delivering of a speech from memory without any notes or script.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2588</Words>
  <Application>WPS Presentation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6" baseType="lpstr">
      <vt:lpstr>Arial</vt:lpstr>
      <vt:lpstr>SimSun</vt:lpstr>
      <vt:lpstr>Wingdings</vt:lpstr>
      <vt:lpstr>Trebuchet MS</vt:lpstr>
      <vt:lpstr>Berlin Sans FB Demi</vt:lpstr>
      <vt:lpstr>Algerian</vt:lpstr>
      <vt:lpstr>Century Gothic</vt:lpstr>
      <vt:lpstr>Microsoft YaHei</vt:lpstr>
      <vt:lpstr>Arial Unicode MS</vt:lpstr>
      <vt:lpstr>Tw Cen MT</vt:lpstr>
      <vt:lpstr>Calibri</vt:lpstr>
      <vt:lpstr>Cambria</vt:lpstr>
      <vt:lpstr>Californian FB</vt:lpstr>
      <vt:lpstr>Calisto MT</vt:lpstr>
      <vt:lpstr>Candara</vt:lpstr>
      <vt:lpstr>Candara Light</vt:lpstr>
      <vt:lpstr>Castellar</vt:lpstr>
      <vt:lpstr>Century</vt:lpstr>
      <vt:lpstr>Century Schoolbook</vt:lpstr>
      <vt:lpstr>Chiller</vt:lpstr>
      <vt:lpstr>Colonna MT</vt:lpstr>
      <vt:lpstr>Bahnschrift SemiLight Condensed</vt:lpstr>
      <vt:lpstr>Bahnschrift SemiLight SemiConde</vt:lpstr>
      <vt:lpstr>Bahnschrift</vt:lpstr>
      <vt:lpstr>Baskerville Old Face</vt:lpstr>
      <vt:lpstr>Bahnschrift SemiCondensed</vt:lpstr>
      <vt:lpstr>Bahnschrift SemiLight</vt:lpstr>
      <vt:lpstr>Bernard MT Condensed</vt:lpstr>
      <vt:lpstr>Berlin Sans FB</vt:lpstr>
      <vt:lpstr>Blackadder ITC</vt:lpstr>
      <vt:lpstr>Bodoni MT</vt:lpstr>
      <vt:lpstr>Bodoni MT Black</vt:lpstr>
      <vt:lpstr>Bodoni MT Condensed</vt:lpstr>
      <vt:lpstr>Bodoni MT Poster Compressed</vt:lpstr>
      <vt:lpstr>Circuit</vt:lpstr>
      <vt:lpstr>PowerPoint 演示文稿</vt:lpstr>
      <vt:lpstr>PRESENTORS</vt:lpstr>
      <vt:lpstr>PowerPoint 演示文稿</vt:lpstr>
      <vt:lpstr>PUBLIC SPEAKING</vt:lpstr>
      <vt:lpstr>Effective public speaking</vt:lpstr>
      <vt:lpstr>Tips for effective public speaking</vt:lpstr>
      <vt:lpstr>PowerPoint 演示文稿</vt:lpstr>
      <vt:lpstr>Delivery TECHNIQUES FOR PUBLIC SPEAKING</vt:lpstr>
      <vt:lpstr>METHODS(types) OF PUBLIC SPEAKING</vt:lpstr>
      <vt:lpstr>Methods cont’d</vt:lpstr>
      <vt:lpstr>BENEFITS of public speaking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Kansiime Catherine</cp:lastModifiedBy>
  <cp:revision>34</cp:revision>
  <dcterms:created xsi:type="dcterms:W3CDTF">2024-10-19T18:16:00Z</dcterms:created>
  <dcterms:modified xsi:type="dcterms:W3CDTF">2024-11-05T07:34:16Z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B7B2A67EF21D4CE5A2C47862BCC31383_12</vt:lpwstr>
  </property>
  <property fmtid="{D5CDD505-2E9C-101B-9397-08002B2CF9AE}" pid="3" name="KSOProductBuildVer">
    <vt:lpwstr>1033-12.2.0.18607</vt:lpwstr>
  </property>
</Properties>
</file>