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2" r:id="rId10"/>
    <p:sldId id="263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55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6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3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4/why-good-communication-skills-are-crucial-for-it-employee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urses.lumenlearning.com/boundless-communications/chapter/helping-your-audience-listen-more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organizationalbehavior/chapter/types-of-communic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commbusprofcdn/chapter/principles-of-nonverbal-communicatio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8BA1-EEB2-70E3-EA41-E125086A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338" y="574858"/>
            <a:ext cx="10135366" cy="169537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Verbal and non-verbal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FFF1-E82F-68A0-5C70-FACFA4DAB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021" y="3058509"/>
            <a:ext cx="8637072" cy="2522483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Compiled by group 4</a:t>
            </a:r>
          </a:p>
          <a:p>
            <a:pPr algn="ctr"/>
            <a:r>
              <a:rPr lang="en-GB" dirty="0"/>
              <a:t>Muzaki  tracy</a:t>
            </a:r>
          </a:p>
          <a:p>
            <a:pPr algn="ctr"/>
            <a:r>
              <a:rPr lang="en-GB" dirty="0"/>
              <a:t>Abbo Florence</a:t>
            </a:r>
          </a:p>
          <a:p>
            <a:pPr algn="ctr"/>
            <a:r>
              <a:rPr lang="en-GB" dirty="0"/>
              <a:t>Nakyejjwe flavia</a:t>
            </a:r>
          </a:p>
          <a:p>
            <a:pPr algn="ctr"/>
            <a:r>
              <a:rPr lang="en-GB" dirty="0"/>
              <a:t>Annet balinabyo</a:t>
            </a:r>
          </a:p>
          <a:p>
            <a:pPr algn="ctr"/>
            <a:r>
              <a:rPr lang="en-GB" dirty="0"/>
              <a:t>Nabawanga shadiah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587A-FA88-F7F7-8741-98C8FB5F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" y="3549459"/>
            <a:ext cx="3196129" cy="2522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2261E-65D1-563D-172F-4D3DEC477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320690" y="3487828"/>
            <a:ext cx="3871310" cy="2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E07FF4-6975-012B-6269-2AF105BE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14399"/>
            <a:ext cx="9603275" cy="624044"/>
          </a:xfrm>
        </p:spPr>
        <p:txBody>
          <a:bodyPr/>
          <a:lstStyle/>
          <a:p>
            <a:pPr algn="ctr"/>
            <a:r>
              <a:rPr lang="en-GB" dirty="0"/>
              <a:t>Applications of verbal and non-verbal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336AF4-2DD4-9AC0-B149-9C8B536F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1810781"/>
            <a:ext cx="12053455" cy="413282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dirty="0"/>
              <a:t>NB- Most applications of both verbal and non verbal communication cut across, because we use verbal with non-verbal communication in our daily lives un-knowingly. </a:t>
            </a:r>
          </a:p>
          <a:p>
            <a:pPr marL="0" indent="0">
              <a:buNone/>
            </a:pPr>
            <a:r>
              <a:rPr lang="en-GB" dirty="0"/>
              <a:t>And these include;</a:t>
            </a:r>
          </a:p>
          <a:p>
            <a:r>
              <a:rPr lang="en-GB" sz="1700" dirty="0"/>
              <a:t>Training sessions</a:t>
            </a:r>
          </a:p>
          <a:p>
            <a:r>
              <a:rPr lang="en-GB" sz="1700" dirty="0"/>
              <a:t>Presentations</a:t>
            </a:r>
          </a:p>
          <a:p>
            <a:r>
              <a:rPr lang="en-GB" sz="1700" dirty="0"/>
              <a:t>Group </a:t>
            </a:r>
            <a:r>
              <a:rPr lang="en-GB" sz="1700" dirty="0" smtClean="0"/>
              <a:t>meetings</a:t>
            </a:r>
            <a:endParaRPr lang="en-GB" sz="1700" dirty="0"/>
          </a:p>
          <a:p>
            <a:r>
              <a:rPr lang="en-GB" sz="1700" dirty="0"/>
              <a:t>Interviews</a:t>
            </a:r>
          </a:p>
          <a:p>
            <a:r>
              <a:rPr lang="en-GB" sz="1700" dirty="0" smtClean="0"/>
              <a:t>Consultation </a:t>
            </a:r>
            <a:r>
              <a:rPr lang="en-GB" sz="1700" dirty="0"/>
              <a:t>engagement</a:t>
            </a:r>
          </a:p>
          <a:p>
            <a:r>
              <a:rPr lang="en-GB" sz="1700" dirty="0"/>
              <a:t>One-on-one discussions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30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804519"/>
            <a:ext cx="11022227" cy="1049235"/>
          </a:xfrm>
        </p:spPr>
        <p:txBody>
          <a:bodyPr/>
          <a:lstStyle/>
          <a:p>
            <a:r>
              <a:rPr lang="en-US" dirty="0" smtClean="0"/>
              <a:t>Benefits of Verbal and Nonverbal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can be given or taken immediately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message sender and the receiver are available during the communication.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can be made instantly.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or harm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 easily.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language helps to accompany the verbal communication.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:When addressing hearing impaired people, sign language is key.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visuals and plain sounds is more powerful than to language.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18B5-BBB0-46D5-6165-950D348E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BC5F-595B-0C2C-07F1-0D7A727F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/>
              <a:t>You can visit the following sites for more information</a:t>
            </a:r>
          </a:p>
          <a:p>
            <a:r>
              <a:rPr lang="en-GB" sz="2500" dirty="0"/>
              <a:t>Siaya institute of technology</a:t>
            </a:r>
          </a:p>
          <a:p>
            <a:r>
              <a:rPr lang="en-GB" sz="2500" dirty="0" smtClean="0"/>
              <a:t>Study.com</a:t>
            </a:r>
          </a:p>
          <a:p>
            <a:r>
              <a:rPr lang="en-GB" sz="2500" dirty="0" smtClean="0"/>
              <a:t>Resume </a:t>
            </a:r>
            <a:r>
              <a:rPr lang="en-GB" sz="2500" dirty="0"/>
              <a:t>skills for jobs.com</a:t>
            </a:r>
          </a:p>
          <a:p>
            <a:r>
              <a:rPr lang="en-GB" sz="2500" dirty="0"/>
              <a:t>The master reference is GOOGLE  </a:t>
            </a:r>
          </a:p>
        </p:txBody>
      </p:sp>
    </p:spTree>
    <p:extLst>
      <p:ext uri="{BB962C8B-B14F-4D97-AF65-F5344CB8AC3E}">
        <p14:creationId xmlns:p14="http://schemas.microsoft.com/office/powerpoint/2010/main" val="30440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514" y="2237903"/>
            <a:ext cx="9603275" cy="480544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br>
              <a:rPr lang="en-US" sz="4800" dirty="0" smtClean="0"/>
            </a:br>
            <a:r>
              <a:rPr lang="en-US" sz="4800" dirty="0" smtClean="0"/>
              <a:t> for </a:t>
            </a:r>
            <a:br>
              <a:rPr lang="en-US" sz="4800" dirty="0" smtClean="0"/>
            </a:br>
            <a:r>
              <a:rPr lang="en-US" sz="4800" dirty="0" smtClean="0"/>
              <a:t>listening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586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D80D-941B-D530-1B16-61AA501F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9948-33A1-BEA5-65FC-1F467715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Communication is the process by which information is exchanged between individuals through a medium.</a:t>
            </a:r>
          </a:p>
          <a:p>
            <a:r>
              <a:rPr lang="en-GB" sz="2800" dirty="0"/>
              <a:t>Verbal communication is the process of conveying information through written and spoken words.</a:t>
            </a:r>
          </a:p>
          <a:p>
            <a:r>
              <a:rPr lang="en-GB" sz="2800" dirty="0"/>
              <a:t>Non-verbal communication is the process of conveying information without the use of words.</a:t>
            </a:r>
          </a:p>
        </p:txBody>
      </p:sp>
    </p:spTree>
    <p:extLst>
      <p:ext uri="{BB962C8B-B14F-4D97-AF65-F5344CB8AC3E}">
        <p14:creationId xmlns:p14="http://schemas.microsoft.com/office/powerpoint/2010/main" val="1356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25B4F29-7DA2-4405-1512-A12E3742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229710"/>
            <a:ext cx="9607661" cy="630772"/>
          </a:xfrm>
        </p:spPr>
        <p:txBody>
          <a:bodyPr/>
          <a:lstStyle/>
          <a:p>
            <a:pPr algn="ctr"/>
            <a:r>
              <a:rPr lang="en-GB" dirty="0"/>
              <a:t>tYPES of  verbal and non-verbal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FC4545-1BD0-1E88-9F36-36260514C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Verbal communication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76E3B6-D674-5989-1E62-10953175F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Oral communication</a:t>
            </a:r>
          </a:p>
          <a:p>
            <a:r>
              <a:rPr lang="en-GB" sz="2800" dirty="0"/>
              <a:t>Written communication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1C6860-8D80-92DE-D065-BDFF750A0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Non-verbal communication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61B8C2A-CDA9-0EF9-85D5-5F1BDCE9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3059047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Body language</a:t>
            </a:r>
          </a:p>
          <a:p>
            <a:r>
              <a:rPr lang="en-GB" sz="2800" dirty="0"/>
              <a:t>Paralanguage</a:t>
            </a:r>
          </a:p>
          <a:p>
            <a:r>
              <a:rPr lang="en-GB" sz="2800" dirty="0"/>
              <a:t>Personal presentation</a:t>
            </a:r>
          </a:p>
          <a:p>
            <a:r>
              <a:rPr lang="en-GB" sz="2800" dirty="0"/>
              <a:t>Proxemics</a:t>
            </a:r>
          </a:p>
          <a:p>
            <a:r>
              <a:rPr lang="en-GB" sz="2800" dirty="0"/>
              <a:t>Sign language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05384" y="1860482"/>
            <a:ext cx="62245" cy="43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81A840-72F5-C373-267E-0D7D57F3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3944"/>
            <a:ext cx="9603275" cy="639809"/>
          </a:xfrm>
        </p:spPr>
        <p:txBody>
          <a:bodyPr/>
          <a:lstStyle/>
          <a:p>
            <a:pPr algn="ctr"/>
            <a:r>
              <a:rPr lang="en-GB" dirty="0"/>
              <a:t>Verbal communication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7BB6D5-7D64-BFB3-FD6C-57493BA6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2820"/>
          </a:xfrm>
        </p:spPr>
        <p:txBody>
          <a:bodyPr/>
          <a:lstStyle/>
          <a:p>
            <a:r>
              <a:rPr lang="en-GB" sz="2400" dirty="0"/>
              <a:t>Oral</a:t>
            </a:r>
          </a:p>
          <a:p>
            <a:pPr marL="0" indent="0">
              <a:buNone/>
            </a:pPr>
            <a:r>
              <a:rPr lang="en-GB" sz="2400" dirty="0"/>
              <a:t>This simply refers to conveying messages through spoken words direct from the mouth. Examples include telephone conversations, face to face conversations among others.</a:t>
            </a:r>
          </a:p>
          <a:p>
            <a:r>
              <a:rPr lang="en-GB" sz="2400" dirty="0"/>
              <a:t>Written </a:t>
            </a:r>
          </a:p>
          <a:p>
            <a:pPr marL="0" indent="0">
              <a:buNone/>
            </a:pPr>
            <a:r>
              <a:rPr lang="en-GB" sz="2400" dirty="0"/>
              <a:t>This is the process of conveying messages in written form. Examples include, letters, memos, reports, E-mails among others.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50EC-199E-3816-BDDB-F0662564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Verbal communication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3CAED-6345-648C-C508-4DF666CE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01660" y="1853754"/>
            <a:ext cx="6299591" cy="4199727"/>
          </a:xfrm>
        </p:spPr>
      </p:pic>
    </p:spTree>
    <p:extLst>
      <p:ext uri="{BB962C8B-B14F-4D97-AF65-F5344CB8AC3E}">
        <p14:creationId xmlns:p14="http://schemas.microsoft.com/office/powerpoint/2010/main" val="6013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10BA-E589-AB13-699F-DE7F680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118"/>
            <a:ext cx="9603275" cy="718636"/>
          </a:xfrm>
        </p:spPr>
        <p:txBody>
          <a:bodyPr/>
          <a:lstStyle/>
          <a:p>
            <a:pPr algn="ctr"/>
            <a:r>
              <a:rPr lang="en-GB" dirty="0"/>
              <a:t>Non-verbal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6E7A-00EE-D017-589A-0821A3EA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Body language</a:t>
            </a:r>
          </a:p>
          <a:p>
            <a:pPr marL="0" indent="0">
              <a:buNone/>
            </a:pPr>
            <a:r>
              <a:rPr lang="en-GB" sz="2400" dirty="0"/>
              <a:t>This involves use of body parts to convey information without speaking. </a:t>
            </a:r>
          </a:p>
          <a:p>
            <a:pPr marL="0" indent="0">
              <a:buNone/>
            </a:pPr>
            <a:r>
              <a:rPr lang="en-GB" sz="2400" dirty="0"/>
              <a:t>It includes; Facial expressions, Eyes, Gestures, Body shape, Posture, Appearance.</a:t>
            </a:r>
          </a:p>
          <a:p>
            <a:r>
              <a:rPr lang="en-GB" sz="2400" dirty="0"/>
              <a:t>Paralanguage</a:t>
            </a:r>
          </a:p>
          <a:p>
            <a:pPr marL="0" indent="0">
              <a:buNone/>
            </a:pPr>
            <a:r>
              <a:rPr lang="en-GB" sz="2400" dirty="0"/>
              <a:t>This allows people to add layers of meaning to their spoken utterances  through the manipulation of the manner of speech, or the way the say things.  </a:t>
            </a:r>
          </a:p>
        </p:txBody>
      </p:sp>
    </p:spTree>
    <p:extLst>
      <p:ext uri="{BB962C8B-B14F-4D97-AF65-F5344CB8AC3E}">
        <p14:creationId xmlns:p14="http://schemas.microsoft.com/office/powerpoint/2010/main" val="725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3DAE-5923-9C58-F97F-F476248B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Nonverbal communication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10FA3-E741-CB8E-B115-5A2B95DB5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506718" y="1853754"/>
            <a:ext cx="5678780" cy="39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BDC-D9EB-897F-DADC-8E175066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0129"/>
            <a:ext cx="9603275" cy="718637"/>
          </a:xfrm>
        </p:spPr>
        <p:txBody>
          <a:bodyPr/>
          <a:lstStyle/>
          <a:p>
            <a:pPr algn="ctr"/>
            <a:r>
              <a:rPr lang="en-GB" dirty="0"/>
              <a:t>Non-verbal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5061-7FBA-D399-D16C-B7639FE4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1503"/>
            <a:ext cx="12191999" cy="4887311"/>
          </a:xfrm>
        </p:spPr>
        <p:txBody>
          <a:bodyPr>
            <a:normAutofit/>
          </a:bodyPr>
          <a:lstStyle/>
          <a:p>
            <a:r>
              <a:rPr lang="en-GB" sz="2100" dirty="0"/>
              <a:t>Personal presentation</a:t>
            </a:r>
          </a:p>
          <a:p>
            <a:pPr marL="0" indent="0">
              <a:buNone/>
            </a:pPr>
            <a:r>
              <a:rPr lang="en-GB" sz="2100" dirty="0"/>
              <a:t>This mainly deals with one’s public display of  who they are and what they want to communicate. It can be in terms of clothing, grooming and touching.  </a:t>
            </a:r>
          </a:p>
          <a:p>
            <a:r>
              <a:rPr lang="en-GB" sz="2100" dirty="0"/>
              <a:t>Proxemics </a:t>
            </a:r>
          </a:p>
          <a:p>
            <a:pPr marL="0" indent="0">
              <a:buNone/>
            </a:pPr>
            <a:r>
              <a:rPr lang="en-GB" sz="2100" dirty="0"/>
              <a:t>This mainly concerns the use of space while communicating. It includes Intimate distance(0-18inches), Personal distance(18 inches to 4 feet), social distance(4 to 12 feet), public distance(12 to 25 feet)</a:t>
            </a:r>
          </a:p>
          <a:p>
            <a:r>
              <a:rPr lang="en-GB" sz="2100" dirty="0"/>
              <a:t>Sign language</a:t>
            </a:r>
          </a:p>
          <a:p>
            <a:pPr marL="0" indent="0">
              <a:buNone/>
            </a:pPr>
            <a:r>
              <a:rPr lang="en-GB" sz="2100" dirty="0"/>
              <a:t>This mostly deals with the deaf, involves the use of hands to make symbolic gestures which have specific meaning like finger spelling.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ACC-AFAD-AB1A-9F87-E0FB2F72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78977"/>
            <a:ext cx="9607661" cy="105631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Comparison between verbal and non-verbal communication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D9EB2-F0A4-6D1D-564D-B596BA68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507" y="1618575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verbal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5347D-E7E6-D827-21E8-C8BAB102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507" y="2444108"/>
            <a:ext cx="4645152" cy="3265787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Exchange of information with the use of words either spoken of written.</a:t>
            </a:r>
          </a:p>
          <a:p>
            <a:r>
              <a:rPr lang="en-GB" sz="2200" dirty="0"/>
              <a:t>Uses words, voice, sentences and language to communicate.</a:t>
            </a:r>
          </a:p>
          <a:p>
            <a:r>
              <a:rPr lang="en-GB" sz="2200" dirty="0"/>
              <a:t>Easy to understand </a:t>
            </a:r>
          </a:p>
          <a:p>
            <a:r>
              <a:rPr lang="en-GB" sz="2200" dirty="0"/>
              <a:t>Includes more awareness because one needs to analyse before speaking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37D7-AD88-36AE-E364-091EFAA8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1626936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Non-verbal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9D789B-8ECE-78BD-8317-7FEF568E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700" y="2270687"/>
            <a:ext cx="4645152" cy="3265787"/>
          </a:xfrm>
        </p:spPr>
        <p:txBody>
          <a:bodyPr>
            <a:noAutofit/>
          </a:bodyPr>
          <a:lstStyle/>
          <a:p>
            <a:r>
              <a:rPr lang="en-GB" sz="2100" dirty="0"/>
              <a:t>Exchange of information without the use of words.</a:t>
            </a:r>
          </a:p>
          <a:p>
            <a:r>
              <a:rPr lang="en-GB" sz="2100" dirty="0"/>
              <a:t>Uses facial expressions, body language, to communicate with others.</a:t>
            </a:r>
          </a:p>
          <a:p>
            <a:r>
              <a:rPr lang="en-GB" sz="2100" dirty="0"/>
              <a:t>Decoding is complicated since more attention is needed</a:t>
            </a:r>
          </a:p>
          <a:p>
            <a:r>
              <a:rPr lang="en-GB" sz="2100" dirty="0"/>
              <a:t>Does not require thinking deeply while expressing his or her views non-verbally.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46492" y="1865870"/>
            <a:ext cx="4529" cy="431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</TotalTime>
  <Words>542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</vt:lpstr>
      <vt:lpstr>Gallery</vt:lpstr>
      <vt:lpstr>Verbal and non-verbal communication</vt:lpstr>
      <vt:lpstr>definitions</vt:lpstr>
      <vt:lpstr>tYPES of  verbal and non-verbal</vt:lpstr>
      <vt:lpstr>Verbal communication</vt:lpstr>
      <vt:lpstr>Verbal communication image</vt:lpstr>
      <vt:lpstr>Non-verbal communication</vt:lpstr>
      <vt:lpstr>Nonverbal communication image</vt:lpstr>
      <vt:lpstr>Non-verbal cont’d</vt:lpstr>
      <vt:lpstr>Comparison between verbal and non-verbal communication</vt:lpstr>
      <vt:lpstr>Applications of verbal and non-verbal</vt:lpstr>
      <vt:lpstr>Benefits of Verbal and Nonverbal communication</vt:lpstr>
      <vt:lpstr>references</vt:lpstr>
      <vt:lpstr>Thank you  for 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and non-verbal communication</dc:title>
  <dc:creator>student</dc:creator>
  <cp:lastModifiedBy>awk comp</cp:lastModifiedBy>
  <cp:revision>15</cp:revision>
  <dcterms:created xsi:type="dcterms:W3CDTF">2022-07-11T11:24:36Z</dcterms:created>
  <dcterms:modified xsi:type="dcterms:W3CDTF">2022-07-12T07:20:07Z</dcterms:modified>
</cp:coreProperties>
</file>