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aleway"/>
      <p:regular r:id="rId15"/>
      <p:bold r:id="rId16"/>
      <p:italic r:id="rId17"/>
      <p:boldItalic r:id="rId18"/>
    </p:embeddedFont>
    <p:embeddedFont>
      <p:font typeface="Raleway ExtraBold"/>
      <p:bold r:id="rId19"/>
      <p:boldItalic r:id="rId20"/>
    </p:embeddedFont>
    <p:embeddedFont>
      <p:font typeface="Montserrat"/>
      <p:regular r:id="rId21"/>
      <p:bold r:id="rId22"/>
      <p:italic r:id="rId23"/>
      <p:boldItalic r:id="rId24"/>
    </p:embeddedFont>
    <p:embeddedFont>
      <p:font typeface="Bebas Neue"/>
      <p:regular r:id="rId25"/>
    </p:embeddedFont>
    <p:embeddedFont>
      <p:font typeface="Raleway Black"/>
      <p:bold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ExtraBold-boldItalic.fntdata"/><Relationship Id="rId22" Type="http://schemas.openxmlformats.org/officeDocument/2006/relationships/font" Target="fonts/Montserrat-bold.fntdata"/><Relationship Id="rId21" Type="http://schemas.openxmlformats.org/officeDocument/2006/relationships/font" Target="fonts/Montserrat-regular.fntdata"/><Relationship Id="rId24" Type="http://schemas.openxmlformats.org/officeDocument/2006/relationships/font" Target="fonts/Montserrat-boldItalic.fntdata"/><Relationship Id="rId23" Type="http://schemas.openxmlformats.org/officeDocument/2006/relationships/font" Target="fonts/Montserrat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alewayBlack-bold.fntdata"/><Relationship Id="rId25" Type="http://schemas.openxmlformats.org/officeDocument/2006/relationships/font" Target="fonts/BebasNeue-regular.fntdata"/><Relationship Id="rId27" Type="http://schemas.openxmlformats.org/officeDocument/2006/relationships/font" Target="fonts/RalewayBlack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Raleway-regular.fntdata"/><Relationship Id="rId14" Type="http://schemas.openxmlformats.org/officeDocument/2006/relationships/slide" Target="slides/slide9.xml"/><Relationship Id="rId17" Type="http://schemas.openxmlformats.org/officeDocument/2006/relationships/font" Target="fonts/Raleway-italic.fntdata"/><Relationship Id="rId16" Type="http://schemas.openxmlformats.org/officeDocument/2006/relationships/font" Target="fonts/Raleway-bold.fntdata"/><Relationship Id="rId19" Type="http://schemas.openxmlformats.org/officeDocument/2006/relationships/font" Target="fonts/RalewayExtraBold-bold.fntdata"/><Relationship Id="rId18" Type="http://schemas.openxmlformats.org/officeDocument/2006/relationships/font" Target="fonts/Raleway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3" name="Shape 1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4" name="Google Shape;1244;g24035795cc3_0_3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5" name="Google Shape;1245;g24035795cc3_0_3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9" name="Shape 1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0" name="Google Shape;1330;g2586395f6d0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1" name="Google Shape;1331;g2586395f6d0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6" name="Shape 1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7" name="Google Shape;1337;g2586395f6d0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8" name="Google Shape;1338;g2586395f6d0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3" name="Shape 1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4" name="Google Shape;1344;g2586539a8ac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5" name="Google Shape;1345;g2586539a8ac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0" name="Shape 1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" name="Google Shape;1351;g2586395f6d0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2" name="Google Shape;1352;g2586395f6d0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8" name="Shape 1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9" name="Google Shape;1359;g2586395f6d0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0" name="Google Shape;1360;g2586395f6d0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6" name="Shape 1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7" name="Google Shape;1367;g2586539a8a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8" name="Google Shape;1368;g2586539a8a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4" name="Shape 1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5" name="Google Shape;1375;g204a31f3634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6" name="Google Shape;1376;g204a31f3634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1" name="Shape 1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" name="Google Shape;1382;g1125d80b419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3" name="Google Shape;1383;g1125d80b419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2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715225" y="604100"/>
            <a:ext cx="4518600" cy="31395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b="0" sz="55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715100" y="3633175"/>
            <a:ext cx="4518600" cy="4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id="11" name="Google Shape;11;p2"/>
          <p:cNvCxnSpPr/>
          <p:nvPr/>
        </p:nvCxnSpPr>
        <p:spPr>
          <a:xfrm>
            <a:off x="505850" y="-9175"/>
            <a:ext cx="0" cy="5165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" name="Google Shape;12;p2"/>
          <p:cNvSpPr/>
          <p:nvPr/>
        </p:nvSpPr>
        <p:spPr>
          <a:xfrm>
            <a:off x="375950" y="0"/>
            <a:ext cx="259800" cy="3556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11"/>
          <p:cNvSpPr txBox="1"/>
          <p:nvPr>
            <p:ph hasCustomPrompt="1" type="title"/>
          </p:nvPr>
        </p:nvSpPr>
        <p:spPr>
          <a:xfrm>
            <a:off x="3006100" y="1367050"/>
            <a:ext cx="5194200" cy="1080600"/>
          </a:xfrm>
          <a:prstGeom prst="rect">
            <a:avLst/>
          </a:prstGeom>
          <a:solidFill>
            <a:schemeClr val="accent4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None/>
              <a:defRPr sz="57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520" name="Google Shape;520;p11"/>
          <p:cNvSpPr txBox="1"/>
          <p:nvPr>
            <p:ph idx="1" type="subTitle"/>
          </p:nvPr>
        </p:nvSpPr>
        <p:spPr>
          <a:xfrm>
            <a:off x="3006100" y="2502050"/>
            <a:ext cx="5194200" cy="44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521" name="Google Shape;521;p11"/>
          <p:cNvGrpSpPr/>
          <p:nvPr/>
        </p:nvGrpSpPr>
        <p:grpSpPr>
          <a:xfrm>
            <a:off x="8505100" y="-9175"/>
            <a:ext cx="259800" cy="5165400"/>
            <a:chOff x="375950" y="-9175"/>
            <a:chExt cx="259800" cy="5165400"/>
          </a:xfrm>
        </p:grpSpPr>
        <p:cxnSp>
          <p:nvCxnSpPr>
            <p:cNvPr id="522" name="Google Shape;522;p11"/>
            <p:cNvCxnSpPr/>
            <p:nvPr/>
          </p:nvCxnSpPr>
          <p:spPr>
            <a:xfrm>
              <a:off x="505850" y="-9175"/>
              <a:ext cx="0" cy="5165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523" name="Google Shape;523;p11"/>
            <p:cNvSpPr/>
            <p:nvPr/>
          </p:nvSpPr>
          <p:spPr>
            <a:xfrm>
              <a:off x="375950" y="0"/>
              <a:ext cx="259800" cy="2447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1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27" name="Google Shape;527;p13"/>
          <p:cNvSpPr txBox="1"/>
          <p:nvPr>
            <p:ph hasCustomPrompt="1" idx="2" type="title"/>
          </p:nvPr>
        </p:nvSpPr>
        <p:spPr>
          <a:xfrm>
            <a:off x="719975" y="1328472"/>
            <a:ext cx="734700" cy="607500"/>
          </a:xfrm>
          <a:prstGeom prst="rect">
            <a:avLst/>
          </a:prstGeom>
          <a:solidFill>
            <a:schemeClr val="accent4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1" sz="25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28" name="Google Shape;528;p13"/>
          <p:cNvSpPr txBox="1"/>
          <p:nvPr>
            <p:ph hasCustomPrompt="1" idx="3" type="title"/>
          </p:nvPr>
        </p:nvSpPr>
        <p:spPr>
          <a:xfrm>
            <a:off x="719975" y="2914302"/>
            <a:ext cx="734700" cy="572700"/>
          </a:xfrm>
          <a:prstGeom prst="rect">
            <a:avLst/>
          </a:prstGeom>
          <a:solidFill>
            <a:schemeClr val="accent4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1" sz="25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29" name="Google Shape;529;p13"/>
          <p:cNvSpPr txBox="1"/>
          <p:nvPr>
            <p:ph hasCustomPrompt="1" idx="4" type="title"/>
          </p:nvPr>
        </p:nvSpPr>
        <p:spPr>
          <a:xfrm>
            <a:off x="2568925" y="1328472"/>
            <a:ext cx="734700" cy="607500"/>
          </a:xfrm>
          <a:prstGeom prst="rect">
            <a:avLst/>
          </a:prstGeom>
          <a:solidFill>
            <a:schemeClr val="accent4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1" sz="25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30" name="Google Shape;530;p13"/>
          <p:cNvSpPr txBox="1"/>
          <p:nvPr>
            <p:ph hasCustomPrompt="1" idx="5" type="title"/>
          </p:nvPr>
        </p:nvSpPr>
        <p:spPr>
          <a:xfrm>
            <a:off x="2568925" y="2914302"/>
            <a:ext cx="734700" cy="572700"/>
          </a:xfrm>
          <a:prstGeom prst="rect">
            <a:avLst/>
          </a:prstGeom>
          <a:solidFill>
            <a:schemeClr val="accent4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1" sz="25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31" name="Google Shape;531;p13"/>
          <p:cNvSpPr txBox="1"/>
          <p:nvPr>
            <p:ph hasCustomPrompt="1" idx="6" type="title"/>
          </p:nvPr>
        </p:nvSpPr>
        <p:spPr>
          <a:xfrm>
            <a:off x="4417875" y="1328472"/>
            <a:ext cx="734700" cy="607500"/>
          </a:xfrm>
          <a:prstGeom prst="rect">
            <a:avLst/>
          </a:prstGeom>
          <a:solidFill>
            <a:schemeClr val="accent4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1" sz="25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32" name="Google Shape;532;p13"/>
          <p:cNvSpPr txBox="1"/>
          <p:nvPr>
            <p:ph hasCustomPrompt="1" idx="7" type="title"/>
          </p:nvPr>
        </p:nvSpPr>
        <p:spPr>
          <a:xfrm>
            <a:off x="4417875" y="2914302"/>
            <a:ext cx="734700" cy="572700"/>
          </a:xfrm>
          <a:prstGeom prst="rect">
            <a:avLst/>
          </a:prstGeom>
          <a:solidFill>
            <a:schemeClr val="accent4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1" sz="25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33" name="Google Shape;533;p13"/>
          <p:cNvSpPr txBox="1"/>
          <p:nvPr>
            <p:ph idx="1" type="subTitle"/>
          </p:nvPr>
        </p:nvSpPr>
        <p:spPr>
          <a:xfrm>
            <a:off x="719975" y="1984400"/>
            <a:ext cx="1645800" cy="67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700">
                <a:solidFill>
                  <a:schemeClr val="lt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534" name="Google Shape;534;p13"/>
          <p:cNvSpPr txBox="1"/>
          <p:nvPr>
            <p:ph idx="8" type="subTitle"/>
          </p:nvPr>
        </p:nvSpPr>
        <p:spPr>
          <a:xfrm>
            <a:off x="2515497" y="1984400"/>
            <a:ext cx="1645800" cy="67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700">
                <a:solidFill>
                  <a:schemeClr val="lt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535" name="Google Shape;535;p13"/>
          <p:cNvSpPr txBox="1"/>
          <p:nvPr>
            <p:ph idx="9" type="subTitle"/>
          </p:nvPr>
        </p:nvSpPr>
        <p:spPr>
          <a:xfrm>
            <a:off x="4311019" y="1984400"/>
            <a:ext cx="1645800" cy="67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700">
                <a:solidFill>
                  <a:schemeClr val="lt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536" name="Google Shape;536;p13"/>
          <p:cNvSpPr txBox="1"/>
          <p:nvPr>
            <p:ph idx="13" type="subTitle"/>
          </p:nvPr>
        </p:nvSpPr>
        <p:spPr>
          <a:xfrm>
            <a:off x="719975" y="3570350"/>
            <a:ext cx="1645800" cy="67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700">
                <a:solidFill>
                  <a:schemeClr val="lt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537" name="Google Shape;537;p13"/>
          <p:cNvSpPr txBox="1"/>
          <p:nvPr>
            <p:ph idx="14" type="subTitle"/>
          </p:nvPr>
        </p:nvSpPr>
        <p:spPr>
          <a:xfrm>
            <a:off x="2515497" y="3570350"/>
            <a:ext cx="1645800" cy="67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700">
                <a:solidFill>
                  <a:schemeClr val="lt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538" name="Google Shape;538;p13"/>
          <p:cNvSpPr txBox="1"/>
          <p:nvPr>
            <p:ph idx="15" type="subTitle"/>
          </p:nvPr>
        </p:nvSpPr>
        <p:spPr>
          <a:xfrm>
            <a:off x="4311019" y="3570350"/>
            <a:ext cx="1645800" cy="67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700">
                <a:solidFill>
                  <a:schemeClr val="lt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cxnSp>
        <p:nvCxnSpPr>
          <p:cNvPr id="539" name="Google Shape;539;p13"/>
          <p:cNvCxnSpPr/>
          <p:nvPr/>
        </p:nvCxnSpPr>
        <p:spPr>
          <a:xfrm>
            <a:off x="0" y="337575"/>
            <a:ext cx="9150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40" name="Google Shape;540;p13"/>
          <p:cNvSpPr/>
          <p:nvPr/>
        </p:nvSpPr>
        <p:spPr>
          <a:xfrm rot="-5400000">
            <a:off x="26100" y="181575"/>
            <a:ext cx="259800" cy="312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14"/>
          <p:cNvSpPr txBox="1"/>
          <p:nvPr>
            <p:ph idx="1" type="subTitle"/>
          </p:nvPr>
        </p:nvSpPr>
        <p:spPr>
          <a:xfrm>
            <a:off x="4169650" y="1922463"/>
            <a:ext cx="4259100" cy="218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lphaLcPeriod"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romanLcPeriod"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lphaLcPeriod"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romanLcPeriod"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lphaLcPeriod"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romanLcPeriod"/>
              <a:defRPr sz="1600"/>
            </a:lvl9pPr>
          </a:lstStyle>
          <a:p/>
        </p:txBody>
      </p:sp>
      <p:sp>
        <p:nvSpPr>
          <p:cNvPr id="543" name="Google Shape;543;p14"/>
          <p:cNvSpPr txBox="1"/>
          <p:nvPr>
            <p:ph type="title"/>
          </p:nvPr>
        </p:nvSpPr>
        <p:spPr>
          <a:xfrm>
            <a:off x="4169650" y="849988"/>
            <a:ext cx="4259100" cy="122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0" sz="27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544" name="Google Shape;544;p14"/>
          <p:cNvGrpSpPr/>
          <p:nvPr/>
        </p:nvGrpSpPr>
        <p:grpSpPr>
          <a:xfrm>
            <a:off x="-262886" y="918517"/>
            <a:ext cx="1433705" cy="676669"/>
            <a:chOff x="8495614" y="797917"/>
            <a:chExt cx="1433705" cy="676669"/>
          </a:xfrm>
        </p:grpSpPr>
        <p:sp>
          <p:nvSpPr>
            <p:cNvPr id="545" name="Google Shape;545;p14"/>
            <p:cNvSpPr/>
            <p:nvPr/>
          </p:nvSpPr>
          <p:spPr>
            <a:xfrm>
              <a:off x="9327259" y="797917"/>
              <a:ext cx="602060" cy="161345"/>
            </a:xfrm>
            <a:custGeom>
              <a:rect b="b" l="l" r="r" t="t"/>
              <a:pathLst>
                <a:path extrusionOk="0" h="4045" w="15093">
                  <a:moveTo>
                    <a:pt x="15065" y="4045"/>
                  </a:moveTo>
                  <a:cubicBezTo>
                    <a:pt x="15065" y="3989"/>
                    <a:pt x="15093" y="3904"/>
                    <a:pt x="15093" y="3813"/>
                  </a:cubicBezTo>
                  <a:cubicBezTo>
                    <a:pt x="15093" y="1703"/>
                    <a:pt x="13046" y="1"/>
                    <a:pt x="10550" y="1"/>
                  </a:cubicBezTo>
                  <a:cubicBezTo>
                    <a:pt x="8615" y="1"/>
                    <a:pt x="6977" y="1028"/>
                    <a:pt x="6330" y="2462"/>
                  </a:cubicBezTo>
                  <a:cubicBezTo>
                    <a:pt x="5662" y="1851"/>
                    <a:pt x="4691" y="1471"/>
                    <a:pt x="3636" y="1471"/>
                  </a:cubicBezTo>
                  <a:cubicBezTo>
                    <a:pt x="1793" y="1471"/>
                    <a:pt x="295" y="2582"/>
                    <a:pt x="0" y="40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14"/>
            <p:cNvSpPr/>
            <p:nvPr/>
          </p:nvSpPr>
          <p:spPr>
            <a:xfrm>
              <a:off x="8495614" y="1211810"/>
              <a:ext cx="977989" cy="262775"/>
            </a:xfrm>
            <a:custGeom>
              <a:rect b="b" l="l" r="r" t="t"/>
              <a:pathLst>
                <a:path extrusionOk="0" h="3693" w="13744">
                  <a:moveTo>
                    <a:pt x="13743" y="3693"/>
                  </a:moveTo>
                  <a:lnTo>
                    <a:pt x="13743" y="3489"/>
                  </a:lnTo>
                  <a:cubicBezTo>
                    <a:pt x="13743" y="1555"/>
                    <a:pt x="11894" y="1"/>
                    <a:pt x="9608" y="1"/>
                  </a:cubicBezTo>
                  <a:cubicBezTo>
                    <a:pt x="7850" y="1"/>
                    <a:pt x="6359" y="943"/>
                    <a:pt x="5768" y="2230"/>
                  </a:cubicBezTo>
                  <a:cubicBezTo>
                    <a:pt x="5156" y="1674"/>
                    <a:pt x="4277" y="1323"/>
                    <a:pt x="3306" y="1323"/>
                  </a:cubicBezTo>
                  <a:cubicBezTo>
                    <a:pt x="1639" y="1323"/>
                    <a:pt x="261" y="2350"/>
                    <a:pt x="1" y="369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7" name="Google Shape;547;p14"/>
          <p:cNvGrpSpPr/>
          <p:nvPr/>
        </p:nvGrpSpPr>
        <p:grpSpPr>
          <a:xfrm>
            <a:off x="5888695" y="3676475"/>
            <a:ext cx="4840606" cy="2456313"/>
            <a:chOff x="5888695" y="3676475"/>
            <a:chExt cx="4840606" cy="2456313"/>
          </a:xfrm>
        </p:grpSpPr>
        <p:grpSp>
          <p:nvGrpSpPr>
            <p:cNvPr id="548" name="Google Shape;548;p14"/>
            <p:cNvGrpSpPr/>
            <p:nvPr/>
          </p:nvGrpSpPr>
          <p:grpSpPr>
            <a:xfrm>
              <a:off x="5888695" y="4771761"/>
              <a:ext cx="1753484" cy="1361026"/>
              <a:chOff x="3654620" y="3548886"/>
              <a:chExt cx="1753484" cy="1361026"/>
            </a:xfrm>
          </p:grpSpPr>
          <p:sp>
            <p:nvSpPr>
              <p:cNvPr id="549" name="Google Shape;549;p14"/>
              <p:cNvSpPr/>
              <p:nvPr/>
            </p:nvSpPr>
            <p:spPr>
              <a:xfrm>
                <a:off x="4298755" y="3957848"/>
                <a:ext cx="1059784" cy="945459"/>
              </a:xfrm>
              <a:custGeom>
                <a:rect b="b" l="l" r="r" t="t"/>
                <a:pathLst>
                  <a:path extrusionOk="0" h="20129" w="22563">
                    <a:moveTo>
                      <a:pt x="1" y="1"/>
                    </a:moveTo>
                    <a:lnTo>
                      <a:pt x="1" y="20129"/>
                    </a:lnTo>
                    <a:lnTo>
                      <a:pt x="22563" y="20129"/>
                    </a:lnTo>
                    <a:lnTo>
                      <a:pt x="2256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0" name="Google Shape;550;p14"/>
              <p:cNvSpPr/>
              <p:nvPr/>
            </p:nvSpPr>
            <p:spPr>
              <a:xfrm>
                <a:off x="3698583" y="3609664"/>
                <a:ext cx="600230" cy="1293648"/>
              </a:xfrm>
              <a:custGeom>
                <a:rect b="b" l="l" r="r" t="t"/>
                <a:pathLst>
                  <a:path extrusionOk="0" h="27542" w="12779">
                    <a:moveTo>
                      <a:pt x="12547" y="7414"/>
                    </a:moveTo>
                    <a:lnTo>
                      <a:pt x="6330" y="1"/>
                    </a:lnTo>
                    <a:lnTo>
                      <a:pt x="0" y="7385"/>
                    </a:lnTo>
                    <a:lnTo>
                      <a:pt x="0" y="27542"/>
                    </a:lnTo>
                    <a:lnTo>
                      <a:pt x="12779" y="27542"/>
                    </a:lnTo>
                    <a:lnTo>
                      <a:pt x="12779" y="7414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1" name="Google Shape;551;p14"/>
              <p:cNvSpPr/>
              <p:nvPr/>
            </p:nvSpPr>
            <p:spPr>
              <a:xfrm>
                <a:off x="3876267" y="3935725"/>
                <a:ext cx="242177" cy="242177"/>
              </a:xfrm>
              <a:custGeom>
                <a:rect b="b" l="l" r="r" t="t"/>
                <a:pathLst>
                  <a:path extrusionOk="0" h="5156" w="5156">
                    <a:moveTo>
                      <a:pt x="2575" y="5155"/>
                    </a:moveTo>
                    <a:cubicBezTo>
                      <a:pt x="3981" y="5155"/>
                      <a:pt x="5156" y="3988"/>
                      <a:pt x="5156" y="2581"/>
                    </a:cubicBezTo>
                    <a:cubicBezTo>
                      <a:pt x="5156" y="1147"/>
                      <a:pt x="3981" y="0"/>
                      <a:pt x="2575" y="0"/>
                    </a:cubicBezTo>
                    <a:cubicBezTo>
                      <a:pt x="1168" y="0"/>
                      <a:pt x="1" y="1147"/>
                      <a:pt x="1" y="2581"/>
                    </a:cubicBezTo>
                    <a:cubicBezTo>
                      <a:pt x="1" y="3988"/>
                      <a:pt x="1168" y="5155"/>
                      <a:pt x="2575" y="515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2" name="Google Shape;552;p14"/>
              <p:cNvSpPr/>
              <p:nvPr/>
            </p:nvSpPr>
            <p:spPr>
              <a:xfrm>
                <a:off x="3894116" y="3935725"/>
                <a:ext cx="224329" cy="240862"/>
              </a:xfrm>
              <a:custGeom>
                <a:rect b="b" l="l" r="r" t="t"/>
                <a:pathLst>
                  <a:path extrusionOk="0" h="5128" w="4776">
                    <a:moveTo>
                      <a:pt x="2406" y="0"/>
                    </a:moveTo>
                    <a:cubicBezTo>
                      <a:pt x="3721" y="92"/>
                      <a:pt x="4776" y="1203"/>
                      <a:pt x="4776" y="2581"/>
                    </a:cubicBezTo>
                    <a:cubicBezTo>
                      <a:pt x="4776" y="3925"/>
                      <a:pt x="3721" y="5043"/>
                      <a:pt x="2406" y="5127"/>
                    </a:cubicBezTo>
                    <a:cubicBezTo>
                      <a:pt x="1055" y="5043"/>
                      <a:pt x="1" y="3925"/>
                      <a:pt x="1" y="2581"/>
                    </a:cubicBezTo>
                    <a:cubicBezTo>
                      <a:pt x="1" y="1203"/>
                      <a:pt x="1055" y="92"/>
                      <a:pt x="240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3" name="Google Shape;553;p14"/>
              <p:cNvSpPr/>
              <p:nvPr/>
            </p:nvSpPr>
            <p:spPr>
              <a:xfrm>
                <a:off x="3909334" y="3943992"/>
                <a:ext cx="170501" cy="205165"/>
              </a:xfrm>
              <a:custGeom>
                <a:rect b="b" l="l" r="r" t="t"/>
                <a:pathLst>
                  <a:path extrusionOk="0" h="4368" w="3630">
                    <a:moveTo>
                      <a:pt x="2813" y="0"/>
                    </a:moveTo>
                    <a:cubicBezTo>
                      <a:pt x="3102" y="120"/>
                      <a:pt x="3397" y="296"/>
                      <a:pt x="3629" y="499"/>
                    </a:cubicBezTo>
                    <a:lnTo>
                      <a:pt x="612" y="4368"/>
                    </a:lnTo>
                    <a:cubicBezTo>
                      <a:pt x="352" y="4164"/>
                      <a:pt x="148" y="3896"/>
                      <a:pt x="0" y="3608"/>
                    </a:cubicBezTo>
                    <a:close/>
                  </a:path>
                </a:pathLst>
              </a:custGeom>
              <a:solidFill>
                <a:srgbClr val="4E4958">
                  <a:alpha val="168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4" name="Google Shape;554;p14"/>
              <p:cNvSpPr/>
              <p:nvPr/>
            </p:nvSpPr>
            <p:spPr>
              <a:xfrm>
                <a:off x="3965791" y="3993545"/>
                <a:ext cx="144433" cy="180412"/>
              </a:xfrm>
              <a:custGeom>
                <a:rect b="b" l="l" r="r" t="t"/>
                <a:pathLst>
                  <a:path extrusionOk="0" h="3841" w="3075">
                    <a:moveTo>
                      <a:pt x="2870" y="0"/>
                    </a:moveTo>
                    <a:cubicBezTo>
                      <a:pt x="2955" y="120"/>
                      <a:pt x="3018" y="267"/>
                      <a:pt x="3074" y="380"/>
                    </a:cubicBezTo>
                    <a:lnTo>
                      <a:pt x="380" y="3840"/>
                    </a:lnTo>
                    <a:cubicBezTo>
                      <a:pt x="233" y="3784"/>
                      <a:pt x="113" y="3749"/>
                      <a:pt x="1" y="3692"/>
                    </a:cubicBezTo>
                    <a:close/>
                  </a:path>
                </a:pathLst>
              </a:custGeom>
              <a:solidFill>
                <a:srgbClr val="4E4958">
                  <a:alpha val="168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5" name="Google Shape;555;p14"/>
              <p:cNvSpPr/>
              <p:nvPr/>
            </p:nvSpPr>
            <p:spPr>
              <a:xfrm>
                <a:off x="3654620" y="3548886"/>
                <a:ext cx="1753484" cy="409015"/>
              </a:xfrm>
              <a:custGeom>
                <a:rect b="b" l="l" r="r" t="t"/>
                <a:pathLst>
                  <a:path extrusionOk="0" h="8708" w="37332">
                    <a:moveTo>
                      <a:pt x="1" y="8152"/>
                    </a:moveTo>
                    <a:lnTo>
                      <a:pt x="6942" y="1"/>
                    </a:lnTo>
                    <a:lnTo>
                      <a:pt x="30446" y="1"/>
                    </a:lnTo>
                    <a:lnTo>
                      <a:pt x="37332" y="8061"/>
                    </a:lnTo>
                    <a:lnTo>
                      <a:pt x="36776" y="8708"/>
                    </a:lnTo>
                    <a:lnTo>
                      <a:pt x="13483" y="8708"/>
                    </a:lnTo>
                    <a:lnTo>
                      <a:pt x="7266" y="1295"/>
                    </a:lnTo>
                    <a:lnTo>
                      <a:pt x="908" y="8708"/>
                    </a:lnTo>
                    <a:lnTo>
                      <a:pt x="380" y="870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6" name="Google Shape;556;p14"/>
              <p:cNvSpPr/>
              <p:nvPr/>
            </p:nvSpPr>
            <p:spPr>
              <a:xfrm>
                <a:off x="3980680" y="3556495"/>
                <a:ext cx="1427418" cy="409015"/>
              </a:xfrm>
              <a:custGeom>
                <a:rect b="b" l="l" r="r" t="t"/>
                <a:pathLst>
                  <a:path extrusionOk="0" h="8708" w="30390">
                    <a:moveTo>
                      <a:pt x="0" y="1"/>
                    </a:moveTo>
                    <a:lnTo>
                      <a:pt x="23504" y="1"/>
                    </a:lnTo>
                    <a:lnTo>
                      <a:pt x="30390" y="8061"/>
                    </a:lnTo>
                    <a:lnTo>
                      <a:pt x="29834" y="8708"/>
                    </a:lnTo>
                    <a:lnTo>
                      <a:pt x="7385" y="8708"/>
                    </a:lnTo>
                    <a:close/>
                  </a:path>
                </a:pathLst>
              </a:custGeom>
              <a:solidFill>
                <a:srgbClr val="332B45">
                  <a:alpha val="5687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7" name="Google Shape;557;p14"/>
              <p:cNvSpPr/>
              <p:nvPr/>
            </p:nvSpPr>
            <p:spPr>
              <a:xfrm>
                <a:off x="4287858" y="3927459"/>
                <a:ext cx="1120235" cy="30437"/>
              </a:xfrm>
              <a:custGeom>
                <a:rect b="b" l="l" r="r" t="t"/>
                <a:pathLst>
                  <a:path extrusionOk="0" h="648" w="23850">
                    <a:moveTo>
                      <a:pt x="23850" y="1"/>
                    </a:moveTo>
                    <a:lnTo>
                      <a:pt x="23294" y="648"/>
                    </a:lnTo>
                    <a:lnTo>
                      <a:pt x="1" y="648"/>
                    </a:lnTo>
                    <a:lnTo>
                      <a:pt x="31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8" name="Google Shape;558;p14"/>
              <p:cNvSpPr/>
              <p:nvPr/>
            </p:nvSpPr>
            <p:spPr>
              <a:xfrm>
                <a:off x="3672468" y="3595808"/>
                <a:ext cx="323435" cy="362092"/>
              </a:xfrm>
              <a:custGeom>
                <a:rect b="b" l="l" r="r" t="t"/>
                <a:pathLst>
                  <a:path extrusionOk="0" h="7709" w="6886">
                    <a:moveTo>
                      <a:pt x="6654" y="0"/>
                    </a:moveTo>
                    <a:lnTo>
                      <a:pt x="0" y="7709"/>
                    </a:lnTo>
                    <a:lnTo>
                      <a:pt x="528" y="7709"/>
                    </a:lnTo>
                    <a:lnTo>
                      <a:pt x="6886" y="29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9" name="Google Shape;559;p14"/>
              <p:cNvSpPr/>
              <p:nvPr/>
            </p:nvSpPr>
            <p:spPr>
              <a:xfrm>
                <a:off x="4410118" y="4095280"/>
                <a:ext cx="323764" cy="235555"/>
              </a:xfrm>
              <a:custGeom>
                <a:rect b="b" l="l" r="r" t="t"/>
                <a:pathLst>
                  <a:path extrusionOk="0" h="5015" w="6893">
                    <a:moveTo>
                      <a:pt x="0" y="5015"/>
                    </a:moveTo>
                    <a:lnTo>
                      <a:pt x="6892" y="5015"/>
                    </a:lnTo>
                    <a:lnTo>
                      <a:pt x="689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0" name="Google Shape;560;p14"/>
              <p:cNvSpPr/>
              <p:nvPr/>
            </p:nvSpPr>
            <p:spPr>
              <a:xfrm>
                <a:off x="4410118" y="4095280"/>
                <a:ext cx="300326" cy="235555"/>
              </a:xfrm>
              <a:custGeom>
                <a:rect b="b" l="l" r="r" t="t"/>
                <a:pathLst>
                  <a:path extrusionOk="0" h="5015" w="6394">
                    <a:moveTo>
                      <a:pt x="0" y="5015"/>
                    </a:moveTo>
                    <a:lnTo>
                      <a:pt x="6393" y="5015"/>
                    </a:lnTo>
                    <a:lnTo>
                      <a:pt x="639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1" name="Google Shape;561;p14"/>
              <p:cNvSpPr/>
              <p:nvPr/>
            </p:nvSpPr>
            <p:spPr>
              <a:xfrm>
                <a:off x="4553468" y="4095280"/>
                <a:ext cx="13574" cy="235555"/>
              </a:xfrm>
              <a:custGeom>
                <a:rect b="b" l="l" r="r" t="t"/>
                <a:pathLst>
                  <a:path extrusionOk="0" h="5015" w="289">
                    <a:moveTo>
                      <a:pt x="0" y="5015"/>
                    </a:moveTo>
                    <a:lnTo>
                      <a:pt x="0" y="0"/>
                    </a:lnTo>
                    <a:lnTo>
                      <a:pt x="289" y="0"/>
                    </a:lnTo>
                    <a:lnTo>
                      <a:pt x="289" y="5015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2" name="Google Shape;562;p14"/>
              <p:cNvSpPr/>
              <p:nvPr/>
            </p:nvSpPr>
            <p:spPr>
              <a:xfrm>
                <a:off x="4696489" y="4095280"/>
                <a:ext cx="13950" cy="235555"/>
              </a:xfrm>
              <a:custGeom>
                <a:rect b="b" l="l" r="r" t="t"/>
                <a:pathLst>
                  <a:path extrusionOk="0" h="5015" w="297">
                    <a:moveTo>
                      <a:pt x="1" y="5015"/>
                    </a:moveTo>
                    <a:lnTo>
                      <a:pt x="296" y="5015"/>
                    </a:lnTo>
                    <a:lnTo>
                      <a:pt x="296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4E4958">
                  <a:alpha val="168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3" name="Google Shape;563;p14"/>
              <p:cNvSpPr/>
              <p:nvPr/>
            </p:nvSpPr>
            <p:spPr>
              <a:xfrm>
                <a:off x="4410118" y="4205611"/>
                <a:ext cx="300326" cy="15218"/>
              </a:xfrm>
              <a:custGeom>
                <a:rect b="b" l="l" r="r" t="t"/>
                <a:pathLst>
                  <a:path extrusionOk="0" h="324" w="6394">
                    <a:moveTo>
                      <a:pt x="0" y="324"/>
                    </a:moveTo>
                    <a:lnTo>
                      <a:pt x="6393" y="324"/>
                    </a:lnTo>
                    <a:lnTo>
                      <a:pt x="639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4" name="Google Shape;564;p14"/>
              <p:cNvSpPr/>
              <p:nvPr/>
            </p:nvSpPr>
            <p:spPr>
              <a:xfrm>
                <a:off x="4436515" y="4254271"/>
                <a:ext cx="47956" cy="51808"/>
              </a:xfrm>
              <a:custGeom>
                <a:rect b="b" l="l" r="r" t="t"/>
                <a:pathLst>
                  <a:path extrusionOk="0" h="1103" w="1021">
                    <a:moveTo>
                      <a:pt x="935" y="1"/>
                    </a:moveTo>
                    <a:cubicBezTo>
                      <a:pt x="913" y="1"/>
                      <a:pt x="896" y="14"/>
                      <a:pt x="880" y="47"/>
                    </a:cubicBezTo>
                    <a:lnTo>
                      <a:pt x="29" y="983"/>
                    </a:lnTo>
                    <a:cubicBezTo>
                      <a:pt x="1" y="1011"/>
                      <a:pt x="1" y="1074"/>
                      <a:pt x="29" y="1102"/>
                    </a:cubicBezTo>
                    <a:lnTo>
                      <a:pt x="85" y="1102"/>
                    </a:lnTo>
                    <a:cubicBezTo>
                      <a:pt x="113" y="1102"/>
                      <a:pt x="141" y="1102"/>
                      <a:pt x="141" y="1074"/>
                    </a:cubicBezTo>
                    <a:lnTo>
                      <a:pt x="992" y="132"/>
                    </a:lnTo>
                    <a:cubicBezTo>
                      <a:pt x="1020" y="104"/>
                      <a:pt x="1020" y="47"/>
                      <a:pt x="992" y="19"/>
                    </a:cubicBezTo>
                    <a:cubicBezTo>
                      <a:pt x="969" y="8"/>
                      <a:pt x="951" y="1"/>
                      <a:pt x="935" y="1"/>
                    </a:cubicBezTo>
                    <a:close/>
                  </a:path>
                </a:pathLst>
              </a:custGeom>
              <a:solidFill>
                <a:srgbClr val="4E4958">
                  <a:alpha val="168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5" name="Google Shape;565;p14"/>
              <p:cNvSpPr/>
              <p:nvPr/>
            </p:nvSpPr>
            <p:spPr>
              <a:xfrm>
                <a:off x="4476157" y="4241730"/>
                <a:ext cx="46970" cy="51808"/>
              </a:xfrm>
              <a:custGeom>
                <a:rect b="b" l="l" r="r" t="t"/>
                <a:pathLst>
                  <a:path extrusionOk="0" h="1103" w="1000">
                    <a:moveTo>
                      <a:pt x="923" y="0"/>
                    </a:moveTo>
                    <a:cubicBezTo>
                      <a:pt x="897" y="0"/>
                      <a:pt x="868" y="14"/>
                      <a:pt x="852" y="47"/>
                    </a:cubicBezTo>
                    <a:lnTo>
                      <a:pt x="36" y="990"/>
                    </a:lnTo>
                    <a:cubicBezTo>
                      <a:pt x="1" y="1018"/>
                      <a:pt x="1" y="1074"/>
                      <a:pt x="36" y="1102"/>
                    </a:cubicBezTo>
                    <a:lnTo>
                      <a:pt x="92" y="1102"/>
                    </a:lnTo>
                    <a:cubicBezTo>
                      <a:pt x="120" y="1102"/>
                      <a:pt x="120" y="1102"/>
                      <a:pt x="148" y="1074"/>
                    </a:cubicBezTo>
                    <a:lnTo>
                      <a:pt x="971" y="139"/>
                    </a:lnTo>
                    <a:cubicBezTo>
                      <a:pt x="999" y="110"/>
                      <a:pt x="999" y="47"/>
                      <a:pt x="971" y="19"/>
                    </a:cubicBezTo>
                    <a:cubicBezTo>
                      <a:pt x="960" y="7"/>
                      <a:pt x="942" y="0"/>
                      <a:pt x="923" y="0"/>
                    </a:cubicBezTo>
                    <a:close/>
                  </a:path>
                </a:pathLst>
              </a:custGeom>
              <a:solidFill>
                <a:srgbClr val="4E4958">
                  <a:alpha val="168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6" name="Google Shape;566;p14"/>
              <p:cNvSpPr/>
              <p:nvPr/>
            </p:nvSpPr>
            <p:spPr>
              <a:xfrm>
                <a:off x="4611287" y="4131587"/>
                <a:ext cx="48238" cy="51949"/>
              </a:xfrm>
              <a:custGeom>
                <a:rect b="b" l="l" r="r" t="t"/>
                <a:pathLst>
                  <a:path extrusionOk="0" h="1106" w="1027">
                    <a:moveTo>
                      <a:pt x="936" y="1"/>
                    </a:moveTo>
                    <a:cubicBezTo>
                      <a:pt x="914" y="1"/>
                      <a:pt x="893" y="8"/>
                      <a:pt x="879" y="22"/>
                    </a:cubicBezTo>
                    <a:lnTo>
                      <a:pt x="28" y="957"/>
                    </a:lnTo>
                    <a:cubicBezTo>
                      <a:pt x="0" y="985"/>
                      <a:pt x="0" y="1049"/>
                      <a:pt x="56" y="1077"/>
                    </a:cubicBezTo>
                    <a:lnTo>
                      <a:pt x="85" y="1105"/>
                    </a:lnTo>
                    <a:cubicBezTo>
                      <a:pt x="113" y="1105"/>
                      <a:pt x="148" y="1077"/>
                      <a:pt x="148" y="1077"/>
                    </a:cubicBezTo>
                    <a:lnTo>
                      <a:pt x="992" y="142"/>
                    </a:lnTo>
                    <a:cubicBezTo>
                      <a:pt x="1027" y="106"/>
                      <a:pt x="1027" y="50"/>
                      <a:pt x="992" y="22"/>
                    </a:cubicBezTo>
                    <a:cubicBezTo>
                      <a:pt x="978" y="8"/>
                      <a:pt x="957" y="1"/>
                      <a:pt x="936" y="1"/>
                    </a:cubicBezTo>
                    <a:close/>
                  </a:path>
                </a:pathLst>
              </a:custGeom>
              <a:solidFill>
                <a:srgbClr val="4E4958">
                  <a:alpha val="168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7" name="Google Shape;567;p14"/>
              <p:cNvSpPr/>
              <p:nvPr/>
            </p:nvSpPr>
            <p:spPr>
              <a:xfrm>
                <a:off x="3900878" y="4389919"/>
                <a:ext cx="228650" cy="513382"/>
              </a:xfrm>
              <a:custGeom>
                <a:rect b="b" l="l" r="r" t="t"/>
                <a:pathLst>
                  <a:path extrusionOk="0" h="10930" w="4868">
                    <a:moveTo>
                      <a:pt x="1" y="10930"/>
                    </a:moveTo>
                    <a:lnTo>
                      <a:pt x="4868" y="10930"/>
                    </a:lnTo>
                    <a:lnTo>
                      <a:pt x="4868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8" name="Google Shape;568;p14"/>
              <p:cNvSpPr/>
              <p:nvPr/>
            </p:nvSpPr>
            <p:spPr>
              <a:xfrm>
                <a:off x="3924505" y="4389919"/>
                <a:ext cx="202206" cy="513382"/>
              </a:xfrm>
              <a:custGeom>
                <a:rect b="b" l="l" r="r" t="t"/>
                <a:pathLst>
                  <a:path extrusionOk="0" h="10930" w="4305">
                    <a:moveTo>
                      <a:pt x="1" y="10930"/>
                    </a:moveTo>
                    <a:lnTo>
                      <a:pt x="4305" y="10930"/>
                    </a:lnTo>
                    <a:lnTo>
                      <a:pt x="4305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9" name="Google Shape;569;p14"/>
              <p:cNvSpPr/>
              <p:nvPr/>
            </p:nvSpPr>
            <p:spPr>
              <a:xfrm>
                <a:off x="3949304" y="4414718"/>
                <a:ext cx="136119" cy="50915"/>
              </a:xfrm>
              <a:custGeom>
                <a:rect b="b" l="l" r="r" t="t"/>
                <a:pathLst>
                  <a:path extrusionOk="0" h="1084" w="2898">
                    <a:moveTo>
                      <a:pt x="0" y="1083"/>
                    </a:moveTo>
                    <a:lnTo>
                      <a:pt x="2898" y="1083"/>
                    </a:lnTo>
                    <a:lnTo>
                      <a:pt x="2898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0" name="Google Shape;570;p14"/>
              <p:cNvSpPr/>
              <p:nvPr/>
            </p:nvSpPr>
            <p:spPr>
              <a:xfrm>
                <a:off x="3878945" y="4354269"/>
                <a:ext cx="265615" cy="35697"/>
              </a:xfrm>
              <a:custGeom>
                <a:rect b="b" l="l" r="r" t="t"/>
                <a:pathLst>
                  <a:path extrusionOk="0" h="760" w="5655">
                    <a:moveTo>
                      <a:pt x="0" y="0"/>
                    </a:moveTo>
                    <a:lnTo>
                      <a:pt x="5655" y="0"/>
                    </a:lnTo>
                    <a:lnTo>
                      <a:pt x="5655" y="760"/>
                    </a:lnTo>
                    <a:lnTo>
                      <a:pt x="0" y="76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1" name="Google Shape;571;p14"/>
              <p:cNvSpPr/>
              <p:nvPr/>
            </p:nvSpPr>
            <p:spPr>
              <a:xfrm>
                <a:off x="3902382" y="4772437"/>
                <a:ext cx="224329" cy="130858"/>
              </a:xfrm>
              <a:custGeom>
                <a:rect b="b" l="l" r="r" t="t"/>
                <a:pathLst>
                  <a:path extrusionOk="0" h="2786" w="4776">
                    <a:moveTo>
                      <a:pt x="0" y="2786"/>
                    </a:moveTo>
                    <a:lnTo>
                      <a:pt x="4776" y="2786"/>
                    </a:lnTo>
                    <a:lnTo>
                      <a:pt x="4776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2" name="Google Shape;572;p14"/>
              <p:cNvSpPr/>
              <p:nvPr/>
            </p:nvSpPr>
            <p:spPr>
              <a:xfrm>
                <a:off x="3793696" y="4859333"/>
                <a:ext cx="199565" cy="50579"/>
              </a:xfrm>
              <a:custGeom>
                <a:rect b="b" l="l" r="r" t="t"/>
                <a:pathLst>
                  <a:path extrusionOk="0" h="936" w="4249">
                    <a:moveTo>
                      <a:pt x="1027" y="0"/>
                    </a:moveTo>
                    <a:lnTo>
                      <a:pt x="1027" y="0"/>
                    </a:lnTo>
                    <a:lnTo>
                      <a:pt x="1" y="0"/>
                    </a:lnTo>
                    <a:lnTo>
                      <a:pt x="1" y="936"/>
                    </a:lnTo>
                    <a:lnTo>
                      <a:pt x="4248" y="936"/>
                    </a:lnTo>
                    <a:lnTo>
                      <a:pt x="424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3" name="Google Shape;573;p14"/>
              <p:cNvSpPr/>
              <p:nvPr/>
            </p:nvSpPr>
            <p:spPr>
              <a:xfrm>
                <a:off x="3841933" y="4818044"/>
                <a:ext cx="188350" cy="41334"/>
              </a:xfrm>
              <a:custGeom>
                <a:rect b="b" l="l" r="r" t="t"/>
                <a:pathLst>
                  <a:path extrusionOk="0" h="880" w="4010">
                    <a:moveTo>
                      <a:pt x="0" y="0"/>
                    </a:moveTo>
                    <a:lnTo>
                      <a:pt x="0" y="879"/>
                    </a:lnTo>
                    <a:lnTo>
                      <a:pt x="4009" y="879"/>
                    </a:lnTo>
                    <a:lnTo>
                      <a:pt x="4009" y="0"/>
                    </a:lnTo>
                    <a:lnTo>
                      <a:pt x="81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4" name="Google Shape;574;p14"/>
              <p:cNvSpPr/>
              <p:nvPr/>
            </p:nvSpPr>
            <p:spPr>
              <a:xfrm>
                <a:off x="3880260" y="4772437"/>
                <a:ext cx="198213" cy="45655"/>
              </a:xfrm>
              <a:custGeom>
                <a:rect b="b" l="l" r="r" t="t"/>
                <a:pathLst>
                  <a:path extrusionOk="0" h="972" w="4220">
                    <a:moveTo>
                      <a:pt x="0" y="971"/>
                    </a:moveTo>
                    <a:lnTo>
                      <a:pt x="4220" y="971"/>
                    </a:lnTo>
                    <a:lnTo>
                      <a:pt x="4220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5" name="Google Shape;575;p14"/>
              <p:cNvSpPr/>
              <p:nvPr/>
            </p:nvSpPr>
            <p:spPr>
              <a:xfrm>
                <a:off x="4068841" y="4596396"/>
                <a:ext cx="38703" cy="38703"/>
              </a:xfrm>
              <a:custGeom>
                <a:rect b="b" l="l" r="r" t="t"/>
                <a:pathLst>
                  <a:path extrusionOk="0" h="824" w="824">
                    <a:moveTo>
                      <a:pt x="824" y="408"/>
                    </a:moveTo>
                    <a:cubicBezTo>
                      <a:pt x="824" y="619"/>
                      <a:pt x="648" y="823"/>
                      <a:pt x="409" y="823"/>
                    </a:cubicBezTo>
                    <a:cubicBezTo>
                      <a:pt x="177" y="823"/>
                      <a:pt x="1" y="619"/>
                      <a:pt x="1" y="408"/>
                    </a:cubicBezTo>
                    <a:cubicBezTo>
                      <a:pt x="1" y="176"/>
                      <a:pt x="177" y="0"/>
                      <a:pt x="409" y="0"/>
                    </a:cubicBezTo>
                    <a:cubicBezTo>
                      <a:pt x="648" y="0"/>
                      <a:pt x="824" y="176"/>
                      <a:pt x="824" y="408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6" name="Google Shape;576;p14"/>
              <p:cNvSpPr/>
              <p:nvPr/>
            </p:nvSpPr>
            <p:spPr>
              <a:xfrm>
                <a:off x="4417023" y="4438156"/>
                <a:ext cx="315216" cy="229965"/>
              </a:xfrm>
              <a:custGeom>
                <a:rect b="b" l="l" r="r" t="t"/>
                <a:pathLst>
                  <a:path extrusionOk="0" h="4896" w="6711">
                    <a:moveTo>
                      <a:pt x="1" y="4895"/>
                    </a:moveTo>
                    <a:lnTo>
                      <a:pt x="6710" y="4895"/>
                    </a:lnTo>
                    <a:lnTo>
                      <a:pt x="6710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7" name="Google Shape;577;p14"/>
              <p:cNvSpPr/>
              <p:nvPr/>
            </p:nvSpPr>
            <p:spPr>
              <a:xfrm>
                <a:off x="4417023" y="4438156"/>
                <a:ext cx="293422" cy="229965"/>
              </a:xfrm>
              <a:custGeom>
                <a:rect b="b" l="l" r="r" t="t"/>
                <a:pathLst>
                  <a:path extrusionOk="0" h="4896" w="6247">
                    <a:moveTo>
                      <a:pt x="1" y="4895"/>
                    </a:moveTo>
                    <a:lnTo>
                      <a:pt x="6246" y="4895"/>
                    </a:lnTo>
                    <a:lnTo>
                      <a:pt x="6246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8" name="Google Shape;578;p14"/>
              <p:cNvSpPr/>
              <p:nvPr/>
            </p:nvSpPr>
            <p:spPr>
              <a:xfrm>
                <a:off x="4557413" y="4438156"/>
                <a:ext cx="12588" cy="229965"/>
              </a:xfrm>
              <a:custGeom>
                <a:rect b="b" l="l" r="r" t="t"/>
                <a:pathLst>
                  <a:path extrusionOk="0" h="4896" w="268">
                    <a:moveTo>
                      <a:pt x="1" y="4895"/>
                    </a:moveTo>
                    <a:lnTo>
                      <a:pt x="1" y="0"/>
                    </a:lnTo>
                    <a:lnTo>
                      <a:pt x="268" y="0"/>
                    </a:lnTo>
                    <a:lnTo>
                      <a:pt x="268" y="4895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9" name="Google Shape;579;p14"/>
              <p:cNvSpPr/>
              <p:nvPr/>
            </p:nvSpPr>
            <p:spPr>
              <a:xfrm>
                <a:off x="4695174" y="4438156"/>
                <a:ext cx="15265" cy="229965"/>
              </a:xfrm>
              <a:custGeom>
                <a:rect b="b" l="l" r="r" t="t"/>
                <a:pathLst>
                  <a:path extrusionOk="0" h="4896" w="325">
                    <a:moveTo>
                      <a:pt x="1" y="4895"/>
                    </a:moveTo>
                    <a:lnTo>
                      <a:pt x="324" y="4895"/>
                    </a:lnTo>
                    <a:lnTo>
                      <a:pt x="324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4E4958">
                  <a:alpha val="168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0" name="Google Shape;580;p14"/>
              <p:cNvSpPr/>
              <p:nvPr/>
            </p:nvSpPr>
            <p:spPr>
              <a:xfrm>
                <a:off x="4417023" y="4545528"/>
                <a:ext cx="293422" cy="13903"/>
              </a:xfrm>
              <a:custGeom>
                <a:rect b="b" l="l" r="r" t="t"/>
                <a:pathLst>
                  <a:path extrusionOk="0" h="296" w="6247">
                    <a:moveTo>
                      <a:pt x="1" y="296"/>
                    </a:moveTo>
                    <a:lnTo>
                      <a:pt x="6246" y="296"/>
                    </a:lnTo>
                    <a:lnTo>
                      <a:pt x="6246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1" name="Google Shape;581;p14"/>
              <p:cNvSpPr/>
              <p:nvPr/>
            </p:nvSpPr>
            <p:spPr>
              <a:xfrm>
                <a:off x="4459624" y="4475544"/>
                <a:ext cx="45655" cy="50869"/>
              </a:xfrm>
              <a:custGeom>
                <a:rect b="b" l="l" r="r" t="t"/>
                <a:pathLst>
                  <a:path extrusionOk="0" h="1083" w="972">
                    <a:moveTo>
                      <a:pt x="884" y="1"/>
                    </a:moveTo>
                    <a:cubicBezTo>
                      <a:pt x="861" y="1"/>
                      <a:pt x="838" y="10"/>
                      <a:pt x="824" y="27"/>
                    </a:cubicBezTo>
                    <a:lnTo>
                      <a:pt x="36" y="935"/>
                    </a:lnTo>
                    <a:cubicBezTo>
                      <a:pt x="1" y="963"/>
                      <a:pt x="1" y="1019"/>
                      <a:pt x="36" y="1047"/>
                    </a:cubicBezTo>
                    <a:cubicBezTo>
                      <a:pt x="36" y="1047"/>
                      <a:pt x="64" y="1082"/>
                      <a:pt x="92" y="1082"/>
                    </a:cubicBezTo>
                    <a:cubicBezTo>
                      <a:pt x="92" y="1082"/>
                      <a:pt x="121" y="1047"/>
                      <a:pt x="149" y="1047"/>
                    </a:cubicBezTo>
                    <a:lnTo>
                      <a:pt x="943" y="112"/>
                    </a:lnTo>
                    <a:cubicBezTo>
                      <a:pt x="972" y="84"/>
                      <a:pt x="972" y="55"/>
                      <a:pt x="943" y="27"/>
                    </a:cubicBezTo>
                    <a:cubicBezTo>
                      <a:pt x="929" y="10"/>
                      <a:pt x="906" y="1"/>
                      <a:pt x="884" y="1"/>
                    </a:cubicBezTo>
                    <a:close/>
                  </a:path>
                </a:pathLst>
              </a:custGeom>
              <a:solidFill>
                <a:srgbClr val="4E4958">
                  <a:alpha val="168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2" name="Google Shape;582;p14"/>
              <p:cNvSpPr/>
              <p:nvPr/>
            </p:nvSpPr>
            <p:spPr>
              <a:xfrm>
                <a:off x="4626458" y="4578876"/>
                <a:ext cx="46641" cy="50587"/>
              </a:xfrm>
              <a:custGeom>
                <a:rect b="b" l="l" r="r" t="t"/>
                <a:pathLst>
                  <a:path extrusionOk="0" h="1077" w="993">
                    <a:moveTo>
                      <a:pt x="907" y="1"/>
                    </a:moveTo>
                    <a:cubicBezTo>
                      <a:pt x="885" y="1"/>
                      <a:pt x="862" y="8"/>
                      <a:pt x="845" y="22"/>
                    </a:cubicBezTo>
                    <a:lnTo>
                      <a:pt x="29" y="929"/>
                    </a:lnTo>
                    <a:cubicBezTo>
                      <a:pt x="1" y="957"/>
                      <a:pt x="29" y="1020"/>
                      <a:pt x="57" y="1048"/>
                    </a:cubicBezTo>
                    <a:lnTo>
                      <a:pt x="85" y="1077"/>
                    </a:lnTo>
                    <a:cubicBezTo>
                      <a:pt x="113" y="1077"/>
                      <a:pt x="141" y="1048"/>
                      <a:pt x="141" y="1048"/>
                    </a:cubicBezTo>
                    <a:lnTo>
                      <a:pt x="964" y="113"/>
                    </a:lnTo>
                    <a:cubicBezTo>
                      <a:pt x="992" y="78"/>
                      <a:pt x="992" y="50"/>
                      <a:pt x="964" y="22"/>
                    </a:cubicBezTo>
                    <a:cubicBezTo>
                      <a:pt x="950" y="8"/>
                      <a:pt x="929" y="1"/>
                      <a:pt x="907" y="1"/>
                    </a:cubicBezTo>
                    <a:close/>
                  </a:path>
                </a:pathLst>
              </a:custGeom>
              <a:solidFill>
                <a:srgbClr val="4E4958">
                  <a:alpha val="168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3" name="Google Shape;583;p14"/>
              <p:cNvSpPr/>
              <p:nvPr/>
            </p:nvSpPr>
            <p:spPr>
              <a:xfrm>
                <a:off x="4594754" y="4589773"/>
                <a:ext cx="45279" cy="50587"/>
              </a:xfrm>
              <a:custGeom>
                <a:rect b="b" l="l" r="r" t="t"/>
                <a:pathLst>
                  <a:path extrusionOk="0" h="1077" w="964">
                    <a:moveTo>
                      <a:pt x="894" y="1"/>
                    </a:moveTo>
                    <a:cubicBezTo>
                      <a:pt x="880" y="1"/>
                      <a:pt x="866" y="8"/>
                      <a:pt x="851" y="22"/>
                    </a:cubicBezTo>
                    <a:lnTo>
                      <a:pt x="29" y="964"/>
                    </a:lnTo>
                    <a:cubicBezTo>
                      <a:pt x="0" y="992"/>
                      <a:pt x="0" y="1020"/>
                      <a:pt x="29" y="1048"/>
                    </a:cubicBezTo>
                    <a:cubicBezTo>
                      <a:pt x="29" y="1077"/>
                      <a:pt x="57" y="1077"/>
                      <a:pt x="85" y="1077"/>
                    </a:cubicBezTo>
                    <a:cubicBezTo>
                      <a:pt x="85" y="1077"/>
                      <a:pt x="113" y="1077"/>
                      <a:pt x="148" y="1048"/>
                    </a:cubicBezTo>
                    <a:lnTo>
                      <a:pt x="964" y="141"/>
                    </a:lnTo>
                    <a:cubicBezTo>
                      <a:pt x="964" y="113"/>
                      <a:pt x="964" y="57"/>
                      <a:pt x="936" y="22"/>
                    </a:cubicBezTo>
                    <a:cubicBezTo>
                      <a:pt x="922" y="8"/>
                      <a:pt x="908" y="1"/>
                      <a:pt x="894" y="1"/>
                    </a:cubicBezTo>
                    <a:close/>
                  </a:path>
                </a:pathLst>
              </a:custGeom>
              <a:solidFill>
                <a:srgbClr val="4E4958">
                  <a:alpha val="168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4" name="Google Shape;584;p14"/>
            <p:cNvGrpSpPr/>
            <p:nvPr/>
          </p:nvGrpSpPr>
          <p:grpSpPr>
            <a:xfrm>
              <a:off x="7472370" y="4366034"/>
              <a:ext cx="3256931" cy="1519266"/>
              <a:chOff x="5835795" y="2345121"/>
              <a:chExt cx="3256931" cy="1519266"/>
            </a:xfrm>
          </p:grpSpPr>
          <p:sp>
            <p:nvSpPr>
              <p:cNvPr id="585" name="Google Shape;585;p14"/>
              <p:cNvSpPr/>
              <p:nvPr/>
            </p:nvSpPr>
            <p:spPr>
              <a:xfrm>
                <a:off x="8104263" y="3276475"/>
                <a:ext cx="988464" cy="512092"/>
              </a:xfrm>
              <a:custGeom>
                <a:rect b="b" l="l" r="r" t="t"/>
                <a:pathLst>
                  <a:path extrusionOk="0" h="25579" w="49380">
                    <a:moveTo>
                      <a:pt x="0" y="28"/>
                    </a:moveTo>
                    <a:lnTo>
                      <a:pt x="0" y="25579"/>
                    </a:lnTo>
                    <a:lnTo>
                      <a:pt x="49379" y="25579"/>
                    </a:lnTo>
                    <a:cubicBezTo>
                      <a:pt x="45335" y="20480"/>
                      <a:pt x="38801" y="18019"/>
                      <a:pt x="32380" y="18757"/>
                    </a:cubicBezTo>
                    <a:cubicBezTo>
                      <a:pt x="32029" y="17315"/>
                      <a:pt x="31473" y="15909"/>
                      <a:pt x="30622" y="14594"/>
                    </a:cubicBezTo>
                    <a:cubicBezTo>
                      <a:pt x="27021" y="8876"/>
                      <a:pt x="19812" y="6506"/>
                      <a:pt x="13335" y="8468"/>
                    </a:cubicBezTo>
                    <a:cubicBezTo>
                      <a:pt x="13068" y="7265"/>
                      <a:pt x="12632" y="6098"/>
                      <a:pt x="11928" y="4979"/>
                    </a:cubicBezTo>
                    <a:cubicBezTo>
                      <a:pt x="10226" y="2286"/>
                      <a:pt x="7441" y="556"/>
                      <a:pt x="4424" y="0"/>
                    </a:cubicBezTo>
                    <a:lnTo>
                      <a:pt x="120" y="0"/>
                    </a:lnTo>
                    <a:cubicBezTo>
                      <a:pt x="92" y="0"/>
                      <a:pt x="29" y="28"/>
                      <a:pt x="0" y="2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85725" rotWithShape="0" algn="bl" dir="8280000" dist="104775">
                  <a:schemeClr val="dk1">
                    <a:alpha val="41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6" name="Google Shape;586;p14"/>
              <p:cNvSpPr/>
              <p:nvPr/>
            </p:nvSpPr>
            <p:spPr>
              <a:xfrm>
                <a:off x="6479930" y="2912323"/>
                <a:ext cx="1059784" cy="945459"/>
              </a:xfrm>
              <a:custGeom>
                <a:rect b="b" l="l" r="r" t="t"/>
                <a:pathLst>
                  <a:path extrusionOk="0" h="20129" w="22563">
                    <a:moveTo>
                      <a:pt x="1" y="1"/>
                    </a:moveTo>
                    <a:lnTo>
                      <a:pt x="1" y="20129"/>
                    </a:lnTo>
                    <a:lnTo>
                      <a:pt x="22563" y="20129"/>
                    </a:lnTo>
                    <a:lnTo>
                      <a:pt x="2256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7" name="Google Shape;587;p14"/>
              <p:cNvSpPr/>
              <p:nvPr/>
            </p:nvSpPr>
            <p:spPr>
              <a:xfrm>
                <a:off x="5879758" y="2564139"/>
                <a:ext cx="600230" cy="1293648"/>
              </a:xfrm>
              <a:custGeom>
                <a:rect b="b" l="l" r="r" t="t"/>
                <a:pathLst>
                  <a:path extrusionOk="0" h="27542" w="12779">
                    <a:moveTo>
                      <a:pt x="12547" y="7414"/>
                    </a:moveTo>
                    <a:lnTo>
                      <a:pt x="6330" y="1"/>
                    </a:lnTo>
                    <a:lnTo>
                      <a:pt x="0" y="7385"/>
                    </a:lnTo>
                    <a:lnTo>
                      <a:pt x="0" y="27542"/>
                    </a:lnTo>
                    <a:lnTo>
                      <a:pt x="12779" y="27542"/>
                    </a:lnTo>
                    <a:lnTo>
                      <a:pt x="12779" y="7414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8" name="Google Shape;588;p14"/>
              <p:cNvSpPr/>
              <p:nvPr/>
            </p:nvSpPr>
            <p:spPr>
              <a:xfrm>
                <a:off x="6057442" y="2890200"/>
                <a:ext cx="242177" cy="242177"/>
              </a:xfrm>
              <a:custGeom>
                <a:rect b="b" l="l" r="r" t="t"/>
                <a:pathLst>
                  <a:path extrusionOk="0" h="5156" w="5156">
                    <a:moveTo>
                      <a:pt x="2575" y="5155"/>
                    </a:moveTo>
                    <a:cubicBezTo>
                      <a:pt x="3981" y="5155"/>
                      <a:pt x="5156" y="3988"/>
                      <a:pt x="5156" y="2581"/>
                    </a:cubicBezTo>
                    <a:cubicBezTo>
                      <a:pt x="5156" y="1147"/>
                      <a:pt x="3981" y="0"/>
                      <a:pt x="2575" y="0"/>
                    </a:cubicBezTo>
                    <a:cubicBezTo>
                      <a:pt x="1168" y="0"/>
                      <a:pt x="1" y="1147"/>
                      <a:pt x="1" y="2581"/>
                    </a:cubicBezTo>
                    <a:cubicBezTo>
                      <a:pt x="1" y="3988"/>
                      <a:pt x="1168" y="5155"/>
                      <a:pt x="2575" y="515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9" name="Google Shape;589;p14"/>
              <p:cNvSpPr/>
              <p:nvPr/>
            </p:nvSpPr>
            <p:spPr>
              <a:xfrm>
                <a:off x="6075291" y="2890200"/>
                <a:ext cx="224329" cy="240862"/>
              </a:xfrm>
              <a:custGeom>
                <a:rect b="b" l="l" r="r" t="t"/>
                <a:pathLst>
                  <a:path extrusionOk="0" h="5128" w="4776">
                    <a:moveTo>
                      <a:pt x="2406" y="0"/>
                    </a:moveTo>
                    <a:cubicBezTo>
                      <a:pt x="3721" y="92"/>
                      <a:pt x="4776" y="1203"/>
                      <a:pt x="4776" y="2581"/>
                    </a:cubicBezTo>
                    <a:cubicBezTo>
                      <a:pt x="4776" y="3925"/>
                      <a:pt x="3721" y="5043"/>
                      <a:pt x="2406" y="5127"/>
                    </a:cubicBezTo>
                    <a:cubicBezTo>
                      <a:pt x="1055" y="5043"/>
                      <a:pt x="1" y="3925"/>
                      <a:pt x="1" y="2581"/>
                    </a:cubicBezTo>
                    <a:cubicBezTo>
                      <a:pt x="1" y="1203"/>
                      <a:pt x="1055" y="92"/>
                      <a:pt x="240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0" name="Google Shape;590;p14"/>
              <p:cNvSpPr/>
              <p:nvPr/>
            </p:nvSpPr>
            <p:spPr>
              <a:xfrm>
                <a:off x="6090509" y="2898467"/>
                <a:ext cx="170501" cy="205165"/>
              </a:xfrm>
              <a:custGeom>
                <a:rect b="b" l="l" r="r" t="t"/>
                <a:pathLst>
                  <a:path extrusionOk="0" h="4368" w="3630">
                    <a:moveTo>
                      <a:pt x="2813" y="0"/>
                    </a:moveTo>
                    <a:cubicBezTo>
                      <a:pt x="3102" y="120"/>
                      <a:pt x="3397" y="296"/>
                      <a:pt x="3629" y="499"/>
                    </a:cubicBezTo>
                    <a:lnTo>
                      <a:pt x="612" y="4368"/>
                    </a:lnTo>
                    <a:cubicBezTo>
                      <a:pt x="352" y="4164"/>
                      <a:pt x="148" y="3896"/>
                      <a:pt x="0" y="3608"/>
                    </a:cubicBezTo>
                    <a:close/>
                  </a:path>
                </a:pathLst>
              </a:custGeom>
              <a:solidFill>
                <a:srgbClr val="4E4958">
                  <a:alpha val="168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1" name="Google Shape;591;p14"/>
              <p:cNvSpPr/>
              <p:nvPr/>
            </p:nvSpPr>
            <p:spPr>
              <a:xfrm>
                <a:off x="6146966" y="2948020"/>
                <a:ext cx="144433" cy="180412"/>
              </a:xfrm>
              <a:custGeom>
                <a:rect b="b" l="l" r="r" t="t"/>
                <a:pathLst>
                  <a:path extrusionOk="0" h="3841" w="3075">
                    <a:moveTo>
                      <a:pt x="2870" y="0"/>
                    </a:moveTo>
                    <a:cubicBezTo>
                      <a:pt x="2955" y="120"/>
                      <a:pt x="3018" y="267"/>
                      <a:pt x="3074" y="380"/>
                    </a:cubicBezTo>
                    <a:lnTo>
                      <a:pt x="380" y="3840"/>
                    </a:lnTo>
                    <a:cubicBezTo>
                      <a:pt x="233" y="3784"/>
                      <a:pt x="113" y="3749"/>
                      <a:pt x="1" y="3692"/>
                    </a:cubicBezTo>
                    <a:close/>
                  </a:path>
                </a:pathLst>
              </a:custGeom>
              <a:solidFill>
                <a:srgbClr val="4E4958">
                  <a:alpha val="168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2" name="Google Shape;592;p14"/>
              <p:cNvSpPr/>
              <p:nvPr/>
            </p:nvSpPr>
            <p:spPr>
              <a:xfrm>
                <a:off x="5835795" y="2503361"/>
                <a:ext cx="1753484" cy="409015"/>
              </a:xfrm>
              <a:custGeom>
                <a:rect b="b" l="l" r="r" t="t"/>
                <a:pathLst>
                  <a:path extrusionOk="0" h="8708" w="37332">
                    <a:moveTo>
                      <a:pt x="1" y="8152"/>
                    </a:moveTo>
                    <a:lnTo>
                      <a:pt x="6942" y="1"/>
                    </a:lnTo>
                    <a:lnTo>
                      <a:pt x="30446" y="1"/>
                    </a:lnTo>
                    <a:lnTo>
                      <a:pt x="37332" y="8061"/>
                    </a:lnTo>
                    <a:lnTo>
                      <a:pt x="36776" y="8708"/>
                    </a:lnTo>
                    <a:lnTo>
                      <a:pt x="13483" y="8708"/>
                    </a:lnTo>
                    <a:lnTo>
                      <a:pt x="7266" y="1295"/>
                    </a:lnTo>
                    <a:lnTo>
                      <a:pt x="908" y="8708"/>
                    </a:lnTo>
                    <a:lnTo>
                      <a:pt x="380" y="870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3" name="Google Shape;593;p14"/>
              <p:cNvSpPr/>
              <p:nvPr/>
            </p:nvSpPr>
            <p:spPr>
              <a:xfrm>
                <a:off x="6161855" y="2510970"/>
                <a:ext cx="1427418" cy="409015"/>
              </a:xfrm>
              <a:custGeom>
                <a:rect b="b" l="l" r="r" t="t"/>
                <a:pathLst>
                  <a:path extrusionOk="0" h="8708" w="30390">
                    <a:moveTo>
                      <a:pt x="0" y="1"/>
                    </a:moveTo>
                    <a:lnTo>
                      <a:pt x="23504" y="1"/>
                    </a:lnTo>
                    <a:lnTo>
                      <a:pt x="30390" y="8061"/>
                    </a:lnTo>
                    <a:lnTo>
                      <a:pt x="29834" y="8708"/>
                    </a:lnTo>
                    <a:lnTo>
                      <a:pt x="7385" y="8708"/>
                    </a:lnTo>
                    <a:close/>
                  </a:path>
                </a:pathLst>
              </a:custGeom>
              <a:solidFill>
                <a:srgbClr val="332B45">
                  <a:alpha val="5687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4" name="Google Shape;594;p14"/>
              <p:cNvSpPr/>
              <p:nvPr/>
            </p:nvSpPr>
            <p:spPr>
              <a:xfrm>
                <a:off x="6469033" y="2881934"/>
                <a:ext cx="1120234" cy="30437"/>
              </a:xfrm>
              <a:custGeom>
                <a:rect b="b" l="l" r="r" t="t"/>
                <a:pathLst>
                  <a:path extrusionOk="0" h="648" w="23850">
                    <a:moveTo>
                      <a:pt x="23850" y="1"/>
                    </a:moveTo>
                    <a:lnTo>
                      <a:pt x="23294" y="648"/>
                    </a:lnTo>
                    <a:lnTo>
                      <a:pt x="1" y="648"/>
                    </a:lnTo>
                    <a:lnTo>
                      <a:pt x="31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5" name="Google Shape;595;p14"/>
              <p:cNvSpPr/>
              <p:nvPr/>
            </p:nvSpPr>
            <p:spPr>
              <a:xfrm>
                <a:off x="5853643" y="2550283"/>
                <a:ext cx="323435" cy="362092"/>
              </a:xfrm>
              <a:custGeom>
                <a:rect b="b" l="l" r="r" t="t"/>
                <a:pathLst>
                  <a:path extrusionOk="0" h="7709" w="6886">
                    <a:moveTo>
                      <a:pt x="6654" y="0"/>
                    </a:moveTo>
                    <a:lnTo>
                      <a:pt x="0" y="7709"/>
                    </a:lnTo>
                    <a:lnTo>
                      <a:pt x="528" y="7709"/>
                    </a:lnTo>
                    <a:lnTo>
                      <a:pt x="6886" y="29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6" name="Google Shape;596;p14"/>
              <p:cNvSpPr/>
              <p:nvPr/>
            </p:nvSpPr>
            <p:spPr>
              <a:xfrm>
                <a:off x="6495148" y="2482882"/>
                <a:ext cx="147392" cy="185719"/>
              </a:xfrm>
              <a:custGeom>
                <a:rect b="b" l="l" r="r" t="t"/>
                <a:pathLst>
                  <a:path extrusionOk="0" h="3954" w="3138">
                    <a:moveTo>
                      <a:pt x="0" y="1"/>
                    </a:moveTo>
                    <a:lnTo>
                      <a:pt x="0" y="3953"/>
                    </a:lnTo>
                    <a:lnTo>
                      <a:pt x="3137" y="3953"/>
                    </a:lnTo>
                    <a:lnTo>
                      <a:pt x="313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7" name="Google Shape;597;p14"/>
              <p:cNvSpPr/>
              <p:nvPr/>
            </p:nvSpPr>
            <p:spPr>
              <a:xfrm>
                <a:off x="6399988" y="2478608"/>
                <a:ext cx="95208" cy="189994"/>
              </a:xfrm>
              <a:custGeom>
                <a:rect b="b" l="l" r="r" t="t"/>
                <a:pathLst>
                  <a:path extrusionOk="0" h="4045" w="2027">
                    <a:moveTo>
                      <a:pt x="1851" y="92"/>
                    </a:moveTo>
                    <a:lnTo>
                      <a:pt x="1851" y="92"/>
                    </a:lnTo>
                    <a:lnTo>
                      <a:pt x="1" y="0"/>
                    </a:lnTo>
                    <a:lnTo>
                      <a:pt x="1" y="1702"/>
                    </a:lnTo>
                    <a:lnTo>
                      <a:pt x="2026" y="4044"/>
                    </a:lnTo>
                    <a:lnTo>
                      <a:pt x="2026" y="92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8" name="Google Shape;598;p14"/>
              <p:cNvSpPr/>
              <p:nvPr/>
            </p:nvSpPr>
            <p:spPr>
              <a:xfrm>
                <a:off x="6389091" y="2438637"/>
                <a:ext cx="97839" cy="44293"/>
              </a:xfrm>
              <a:custGeom>
                <a:rect b="b" l="l" r="r" t="t"/>
                <a:pathLst>
                  <a:path extrusionOk="0" h="943" w="2083">
                    <a:moveTo>
                      <a:pt x="2083" y="64"/>
                    </a:moveTo>
                    <a:lnTo>
                      <a:pt x="1" y="0"/>
                    </a:lnTo>
                    <a:lnTo>
                      <a:pt x="1" y="851"/>
                    </a:lnTo>
                    <a:lnTo>
                      <a:pt x="2083" y="943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9" name="Google Shape;599;p14"/>
              <p:cNvSpPr/>
              <p:nvPr/>
            </p:nvSpPr>
            <p:spPr>
              <a:xfrm>
                <a:off x="6486881" y="2441596"/>
                <a:ext cx="172145" cy="41334"/>
              </a:xfrm>
              <a:custGeom>
                <a:rect b="b" l="l" r="r" t="t"/>
                <a:pathLst>
                  <a:path extrusionOk="0" h="880" w="3665">
                    <a:moveTo>
                      <a:pt x="1" y="880"/>
                    </a:moveTo>
                    <a:lnTo>
                      <a:pt x="3665" y="880"/>
                    </a:lnTo>
                    <a:lnTo>
                      <a:pt x="3665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0" name="Google Shape;600;p14"/>
              <p:cNvSpPr/>
              <p:nvPr/>
            </p:nvSpPr>
            <p:spPr>
              <a:xfrm>
                <a:off x="7014109" y="2423748"/>
                <a:ext cx="243492" cy="310894"/>
              </a:xfrm>
              <a:custGeom>
                <a:rect b="b" l="l" r="r" t="t"/>
                <a:pathLst>
                  <a:path extrusionOk="0" h="6619" w="5184">
                    <a:moveTo>
                      <a:pt x="0" y="3046"/>
                    </a:moveTo>
                    <a:lnTo>
                      <a:pt x="0" y="6619"/>
                    </a:lnTo>
                    <a:lnTo>
                      <a:pt x="5184" y="6619"/>
                    </a:lnTo>
                    <a:lnTo>
                      <a:pt x="5184" y="2751"/>
                    </a:lnTo>
                    <a:lnTo>
                      <a:pt x="272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1" name="Google Shape;601;p14"/>
              <p:cNvSpPr/>
              <p:nvPr/>
            </p:nvSpPr>
            <p:spPr>
              <a:xfrm>
                <a:off x="6870713" y="2565455"/>
                <a:ext cx="143446" cy="169186"/>
              </a:xfrm>
              <a:custGeom>
                <a:rect b="b" l="l" r="r" t="t"/>
                <a:pathLst>
                  <a:path extrusionOk="0" h="3602" w="3054">
                    <a:moveTo>
                      <a:pt x="2990" y="85"/>
                    </a:moveTo>
                    <a:lnTo>
                      <a:pt x="1" y="85"/>
                    </a:lnTo>
                    <a:lnTo>
                      <a:pt x="3053" y="3602"/>
                    </a:lnTo>
                    <a:lnTo>
                      <a:pt x="305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2" name="Google Shape;602;p14"/>
              <p:cNvSpPr/>
              <p:nvPr/>
            </p:nvSpPr>
            <p:spPr>
              <a:xfrm>
                <a:off x="6779874" y="2345121"/>
                <a:ext cx="549408" cy="224376"/>
              </a:xfrm>
              <a:custGeom>
                <a:rect b="b" l="l" r="r" t="t"/>
                <a:pathLst>
                  <a:path extrusionOk="0" h="4777" w="11697">
                    <a:moveTo>
                      <a:pt x="1" y="4045"/>
                    </a:moveTo>
                    <a:lnTo>
                      <a:pt x="3433" y="1"/>
                    </a:lnTo>
                    <a:lnTo>
                      <a:pt x="8061" y="1"/>
                    </a:lnTo>
                    <a:lnTo>
                      <a:pt x="11697" y="4045"/>
                    </a:lnTo>
                    <a:lnTo>
                      <a:pt x="11078" y="4776"/>
                    </a:lnTo>
                    <a:lnTo>
                      <a:pt x="10466" y="4776"/>
                    </a:lnTo>
                    <a:lnTo>
                      <a:pt x="7709" y="1675"/>
                    </a:lnTo>
                    <a:lnTo>
                      <a:pt x="4952" y="4776"/>
                    </a:lnTo>
                    <a:lnTo>
                      <a:pt x="556" y="477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3" name="Google Shape;603;p14"/>
              <p:cNvSpPr/>
              <p:nvPr/>
            </p:nvSpPr>
            <p:spPr>
              <a:xfrm>
                <a:off x="6779874" y="2467711"/>
                <a:ext cx="57867" cy="67402"/>
              </a:xfrm>
              <a:custGeom>
                <a:rect b="b" l="l" r="r" t="t"/>
                <a:pathLst>
                  <a:path extrusionOk="0" h="1435" w="1232">
                    <a:moveTo>
                      <a:pt x="1232" y="0"/>
                    </a:moveTo>
                    <a:lnTo>
                      <a:pt x="1" y="1435"/>
                    </a:lnTo>
                    <a:close/>
                  </a:path>
                </a:pathLst>
              </a:custGeom>
              <a:solidFill>
                <a:srgbClr val="332B4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4" name="Google Shape;604;p14"/>
              <p:cNvSpPr/>
              <p:nvPr/>
            </p:nvSpPr>
            <p:spPr>
              <a:xfrm>
                <a:off x="6779874" y="2535065"/>
                <a:ext cx="232642" cy="34429"/>
              </a:xfrm>
              <a:custGeom>
                <a:rect b="b" l="l" r="r" t="t"/>
                <a:pathLst>
                  <a:path extrusionOk="0" h="733" w="4953">
                    <a:moveTo>
                      <a:pt x="1" y="1"/>
                    </a:moveTo>
                    <a:lnTo>
                      <a:pt x="556" y="732"/>
                    </a:lnTo>
                    <a:lnTo>
                      <a:pt x="4952" y="732"/>
                    </a:lnTo>
                    <a:lnTo>
                      <a:pt x="451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5" name="Google Shape;605;p14"/>
              <p:cNvSpPr/>
              <p:nvPr/>
            </p:nvSpPr>
            <p:spPr>
              <a:xfrm>
                <a:off x="7141959" y="2407262"/>
                <a:ext cx="158242" cy="162234"/>
              </a:xfrm>
              <a:custGeom>
                <a:rect b="b" l="l" r="r" t="t"/>
                <a:pathLst>
                  <a:path extrusionOk="0" h="3454" w="3369">
                    <a:moveTo>
                      <a:pt x="3369" y="3453"/>
                    </a:moveTo>
                    <a:lnTo>
                      <a:pt x="2757" y="3453"/>
                    </a:lnTo>
                    <a:lnTo>
                      <a:pt x="0" y="352"/>
                    </a:lnTo>
                    <a:lnTo>
                      <a:pt x="29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6" name="Google Shape;606;p14"/>
              <p:cNvSpPr/>
              <p:nvPr/>
            </p:nvSpPr>
            <p:spPr>
              <a:xfrm>
                <a:off x="6779874" y="2345121"/>
                <a:ext cx="378625" cy="189994"/>
              </a:xfrm>
              <a:custGeom>
                <a:rect b="b" l="l" r="r" t="t"/>
                <a:pathLst>
                  <a:path extrusionOk="0" h="4045" w="8061">
                    <a:moveTo>
                      <a:pt x="4516" y="4045"/>
                    </a:moveTo>
                    <a:lnTo>
                      <a:pt x="1" y="4045"/>
                    </a:lnTo>
                    <a:lnTo>
                      <a:pt x="3433" y="1"/>
                    </a:lnTo>
                    <a:lnTo>
                      <a:pt x="8061" y="1"/>
                    </a:lnTo>
                    <a:close/>
                  </a:path>
                </a:pathLst>
              </a:custGeom>
              <a:solidFill>
                <a:srgbClr val="332B45">
                  <a:alpha val="5687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7" name="Google Shape;607;p14"/>
              <p:cNvSpPr/>
              <p:nvPr/>
            </p:nvSpPr>
            <p:spPr>
              <a:xfrm>
                <a:off x="7070237" y="2537743"/>
                <a:ext cx="144762" cy="156927"/>
              </a:xfrm>
              <a:custGeom>
                <a:rect b="b" l="l" r="r" t="t"/>
                <a:pathLst>
                  <a:path extrusionOk="0" h="3341" w="3082">
                    <a:moveTo>
                      <a:pt x="1" y="3341"/>
                    </a:moveTo>
                    <a:lnTo>
                      <a:pt x="3081" y="3341"/>
                    </a:lnTo>
                    <a:lnTo>
                      <a:pt x="3081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8" name="Google Shape;608;p14"/>
              <p:cNvSpPr/>
              <p:nvPr/>
            </p:nvSpPr>
            <p:spPr>
              <a:xfrm>
                <a:off x="7070237" y="2537743"/>
                <a:ext cx="125598" cy="156927"/>
              </a:xfrm>
              <a:custGeom>
                <a:rect b="b" l="l" r="r" t="t"/>
                <a:pathLst>
                  <a:path extrusionOk="0" h="3341" w="2674">
                    <a:moveTo>
                      <a:pt x="1" y="3341"/>
                    </a:moveTo>
                    <a:lnTo>
                      <a:pt x="2673" y="3341"/>
                    </a:lnTo>
                    <a:lnTo>
                      <a:pt x="2673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9" name="Google Shape;609;p14"/>
              <p:cNvSpPr/>
              <p:nvPr/>
            </p:nvSpPr>
            <p:spPr>
              <a:xfrm>
                <a:off x="7104947" y="2564468"/>
                <a:ext cx="47956" cy="51949"/>
              </a:xfrm>
              <a:custGeom>
                <a:rect b="b" l="l" r="r" t="t"/>
                <a:pathLst>
                  <a:path extrusionOk="0" h="1106" w="1021">
                    <a:moveTo>
                      <a:pt x="936" y="1"/>
                    </a:moveTo>
                    <a:cubicBezTo>
                      <a:pt x="915" y="1"/>
                      <a:pt x="894" y="8"/>
                      <a:pt x="879" y="22"/>
                    </a:cubicBezTo>
                    <a:lnTo>
                      <a:pt x="28" y="957"/>
                    </a:lnTo>
                    <a:cubicBezTo>
                      <a:pt x="0" y="985"/>
                      <a:pt x="0" y="1049"/>
                      <a:pt x="57" y="1077"/>
                    </a:cubicBezTo>
                    <a:cubicBezTo>
                      <a:pt x="57" y="1105"/>
                      <a:pt x="85" y="1105"/>
                      <a:pt x="85" y="1105"/>
                    </a:cubicBezTo>
                    <a:cubicBezTo>
                      <a:pt x="113" y="1105"/>
                      <a:pt x="141" y="1077"/>
                      <a:pt x="141" y="1077"/>
                    </a:cubicBezTo>
                    <a:lnTo>
                      <a:pt x="992" y="134"/>
                    </a:lnTo>
                    <a:cubicBezTo>
                      <a:pt x="1020" y="106"/>
                      <a:pt x="1020" y="50"/>
                      <a:pt x="992" y="22"/>
                    </a:cubicBezTo>
                    <a:cubicBezTo>
                      <a:pt x="978" y="8"/>
                      <a:pt x="957" y="1"/>
                      <a:pt x="936" y="1"/>
                    </a:cubicBezTo>
                    <a:close/>
                  </a:path>
                </a:pathLst>
              </a:custGeom>
              <a:solidFill>
                <a:srgbClr val="4E4958">
                  <a:alpha val="168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0" name="Google Shape;610;p14"/>
              <p:cNvSpPr/>
              <p:nvPr/>
            </p:nvSpPr>
            <p:spPr>
              <a:xfrm>
                <a:off x="7100626" y="2600306"/>
                <a:ext cx="46970" cy="51761"/>
              </a:xfrm>
              <a:custGeom>
                <a:rect b="b" l="l" r="r" t="t"/>
                <a:pathLst>
                  <a:path extrusionOk="0" h="1102" w="1000">
                    <a:moveTo>
                      <a:pt x="920" y="0"/>
                    </a:moveTo>
                    <a:cubicBezTo>
                      <a:pt x="895" y="0"/>
                      <a:pt x="868" y="14"/>
                      <a:pt x="852" y="47"/>
                    </a:cubicBezTo>
                    <a:lnTo>
                      <a:pt x="29" y="989"/>
                    </a:lnTo>
                    <a:cubicBezTo>
                      <a:pt x="1" y="1017"/>
                      <a:pt x="1" y="1073"/>
                      <a:pt x="29" y="1102"/>
                    </a:cubicBezTo>
                    <a:lnTo>
                      <a:pt x="92" y="1102"/>
                    </a:lnTo>
                    <a:cubicBezTo>
                      <a:pt x="120" y="1102"/>
                      <a:pt x="120" y="1102"/>
                      <a:pt x="149" y="1073"/>
                    </a:cubicBezTo>
                    <a:lnTo>
                      <a:pt x="971" y="138"/>
                    </a:lnTo>
                    <a:cubicBezTo>
                      <a:pt x="1000" y="110"/>
                      <a:pt x="1000" y="47"/>
                      <a:pt x="971" y="18"/>
                    </a:cubicBezTo>
                    <a:cubicBezTo>
                      <a:pt x="957" y="7"/>
                      <a:pt x="939" y="0"/>
                      <a:pt x="920" y="0"/>
                    </a:cubicBezTo>
                    <a:close/>
                  </a:path>
                </a:pathLst>
              </a:custGeom>
              <a:solidFill>
                <a:srgbClr val="4E4958">
                  <a:alpha val="168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1" name="Google Shape;611;p14"/>
              <p:cNvSpPr/>
              <p:nvPr/>
            </p:nvSpPr>
            <p:spPr>
              <a:xfrm>
                <a:off x="6591293" y="3049755"/>
                <a:ext cx="323764" cy="235555"/>
              </a:xfrm>
              <a:custGeom>
                <a:rect b="b" l="l" r="r" t="t"/>
                <a:pathLst>
                  <a:path extrusionOk="0" h="5015" w="6893">
                    <a:moveTo>
                      <a:pt x="0" y="5015"/>
                    </a:moveTo>
                    <a:lnTo>
                      <a:pt x="6892" y="5015"/>
                    </a:lnTo>
                    <a:lnTo>
                      <a:pt x="689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2" name="Google Shape;612;p14"/>
              <p:cNvSpPr/>
              <p:nvPr/>
            </p:nvSpPr>
            <p:spPr>
              <a:xfrm>
                <a:off x="6591293" y="3049755"/>
                <a:ext cx="300326" cy="235555"/>
              </a:xfrm>
              <a:custGeom>
                <a:rect b="b" l="l" r="r" t="t"/>
                <a:pathLst>
                  <a:path extrusionOk="0" h="5015" w="6394">
                    <a:moveTo>
                      <a:pt x="0" y="5015"/>
                    </a:moveTo>
                    <a:lnTo>
                      <a:pt x="6393" y="5015"/>
                    </a:lnTo>
                    <a:lnTo>
                      <a:pt x="639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3" name="Google Shape;613;p14"/>
              <p:cNvSpPr/>
              <p:nvPr/>
            </p:nvSpPr>
            <p:spPr>
              <a:xfrm>
                <a:off x="6734643" y="3049755"/>
                <a:ext cx="13574" cy="235555"/>
              </a:xfrm>
              <a:custGeom>
                <a:rect b="b" l="l" r="r" t="t"/>
                <a:pathLst>
                  <a:path extrusionOk="0" h="5015" w="289">
                    <a:moveTo>
                      <a:pt x="0" y="5015"/>
                    </a:moveTo>
                    <a:lnTo>
                      <a:pt x="0" y="0"/>
                    </a:lnTo>
                    <a:lnTo>
                      <a:pt x="289" y="0"/>
                    </a:lnTo>
                    <a:lnTo>
                      <a:pt x="289" y="5015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4" name="Google Shape;614;p14"/>
              <p:cNvSpPr/>
              <p:nvPr/>
            </p:nvSpPr>
            <p:spPr>
              <a:xfrm>
                <a:off x="6877664" y="3049755"/>
                <a:ext cx="13950" cy="235555"/>
              </a:xfrm>
              <a:custGeom>
                <a:rect b="b" l="l" r="r" t="t"/>
                <a:pathLst>
                  <a:path extrusionOk="0" h="5015" w="297">
                    <a:moveTo>
                      <a:pt x="1" y="5015"/>
                    </a:moveTo>
                    <a:lnTo>
                      <a:pt x="296" y="5015"/>
                    </a:lnTo>
                    <a:lnTo>
                      <a:pt x="296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4E4958">
                  <a:alpha val="168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5" name="Google Shape;615;p14"/>
              <p:cNvSpPr/>
              <p:nvPr/>
            </p:nvSpPr>
            <p:spPr>
              <a:xfrm>
                <a:off x="6591293" y="3160086"/>
                <a:ext cx="300326" cy="15218"/>
              </a:xfrm>
              <a:custGeom>
                <a:rect b="b" l="l" r="r" t="t"/>
                <a:pathLst>
                  <a:path extrusionOk="0" h="324" w="6394">
                    <a:moveTo>
                      <a:pt x="0" y="324"/>
                    </a:moveTo>
                    <a:lnTo>
                      <a:pt x="6393" y="324"/>
                    </a:lnTo>
                    <a:lnTo>
                      <a:pt x="639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6" name="Google Shape;616;p14"/>
              <p:cNvSpPr/>
              <p:nvPr/>
            </p:nvSpPr>
            <p:spPr>
              <a:xfrm>
                <a:off x="6617690" y="3208746"/>
                <a:ext cx="47956" cy="51808"/>
              </a:xfrm>
              <a:custGeom>
                <a:rect b="b" l="l" r="r" t="t"/>
                <a:pathLst>
                  <a:path extrusionOk="0" h="1103" w="1021">
                    <a:moveTo>
                      <a:pt x="935" y="1"/>
                    </a:moveTo>
                    <a:cubicBezTo>
                      <a:pt x="913" y="1"/>
                      <a:pt x="896" y="14"/>
                      <a:pt x="880" y="47"/>
                    </a:cubicBezTo>
                    <a:lnTo>
                      <a:pt x="29" y="983"/>
                    </a:lnTo>
                    <a:cubicBezTo>
                      <a:pt x="1" y="1011"/>
                      <a:pt x="1" y="1074"/>
                      <a:pt x="29" y="1102"/>
                    </a:cubicBezTo>
                    <a:lnTo>
                      <a:pt x="85" y="1102"/>
                    </a:lnTo>
                    <a:cubicBezTo>
                      <a:pt x="113" y="1102"/>
                      <a:pt x="141" y="1102"/>
                      <a:pt x="141" y="1074"/>
                    </a:cubicBezTo>
                    <a:lnTo>
                      <a:pt x="992" y="132"/>
                    </a:lnTo>
                    <a:cubicBezTo>
                      <a:pt x="1020" y="104"/>
                      <a:pt x="1020" y="47"/>
                      <a:pt x="992" y="19"/>
                    </a:cubicBezTo>
                    <a:cubicBezTo>
                      <a:pt x="969" y="8"/>
                      <a:pt x="951" y="1"/>
                      <a:pt x="935" y="1"/>
                    </a:cubicBezTo>
                    <a:close/>
                  </a:path>
                </a:pathLst>
              </a:custGeom>
              <a:solidFill>
                <a:srgbClr val="4E4958">
                  <a:alpha val="168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7" name="Google Shape;617;p14"/>
              <p:cNvSpPr/>
              <p:nvPr/>
            </p:nvSpPr>
            <p:spPr>
              <a:xfrm>
                <a:off x="6657332" y="3196205"/>
                <a:ext cx="46970" cy="51808"/>
              </a:xfrm>
              <a:custGeom>
                <a:rect b="b" l="l" r="r" t="t"/>
                <a:pathLst>
                  <a:path extrusionOk="0" h="1103" w="1000">
                    <a:moveTo>
                      <a:pt x="923" y="0"/>
                    </a:moveTo>
                    <a:cubicBezTo>
                      <a:pt x="897" y="0"/>
                      <a:pt x="868" y="14"/>
                      <a:pt x="852" y="47"/>
                    </a:cubicBezTo>
                    <a:lnTo>
                      <a:pt x="36" y="990"/>
                    </a:lnTo>
                    <a:cubicBezTo>
                      <a:pt x="1" y="1018"/>
                      <a:pt x="1" y="1074"/>
                      <a:pt x="36" y="1102"/>
                    </a:cubicBezTo>
                    <a:lnTo>
                      <a:pt x="92" y="1102"/>
                    </a:lnTo>
                    <a:cubicBezTo>
                      <a:pt x="120" y="1102"/>
                      <a:pt x="120" y="1102"/>
                      <a:pt x="148" y="1074"/>
                    </a:cubicBezTo>
                    <a:lnTo>
                      <a:pt x="971" y="139"/>
                    </a:lnTo>
                    <a:cubicBezTo>
                      <a:pt x="999" y="110"/>
                      <a:pt x="999" y="47"/>
                      <a:pt x="971" y="19"/>
                    </a:cubicBezTo>
                    <a:cubicBezTo>
                      <a:pt x="960" y="7"/>
                      <a:pt x="942" y="0"/>
                      <a:pt x="923" y="0"/>
                    </a:cubicBezTo>
                    <a:close/>
                  </a:path>
                </a:pathLst>
              </a:custGeom>
              <a:solidFill>
                <a:srgbClr val="4E4958">
                  <a:alpha val="168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8" name="Google Shape;618;p14"/>
              <p:cNvSpPr/>
              <p:nvPr/>
            </p:nvSpPr>
            <p:spPr>
              <a:xfrm>
                <a:off x="6792462" y="3086062"/>
                <a:ext cx="48238" cy="51949"/>
              </a:xfrm>
              <a:custGeom>
                <a:rect b="b" l="l" r="r" t="t"/>
                <a:pathLst>
                  <a:path extrusionOk="0" h="1106" w="1027">
                    <a:moveTo>
                      <a:pt x="936" y="1"/>
                    </a:moveTo>
                    <a:cubicBezTo>
                      <a:pt x="914" y="1"/>
                      <a:pt x="893" y="8"/>
                      <a:pt x="879" y="22"/>
                    </a:cubicBezTo>
                    <a:lnTo>
                      <a:pt x="28" y="957"/>
                    </a:lnTo>
                    <a:cubicBezTo>
                      <a:pt x="0" y="985"/>
                      <a:pt x="0" y="1049"/>
                      <a:pt x="56" y="1077"/>
                    </a:cubicBezTo>
                    <a:lnTo>
                      <a:pt x="85" y="1105"/>
                    </a:lnTo>
                    <a:cubicBezTo>
                      <a:pt x="113" y="1105"/>
                      <a:pt x="148" y="1077"/>
                      <a:pt x="148" y="1077"/>
                    </a:cubicBezTo>
                    <a:lnTo>
                      <a:pt x="992" y="142"/>
                    </a:lnTo>
                    <a:cubicBezTo>
                      <a:pt x="1027" y="106"/>
                      <a:pt x="1027" y="50"/>
                      <a:pt x="992" y="22"/>
                    </a:cubicBezTo>
                    <a:cubicBezTo>
                      <a:pt x="978" y="8"/>
                      <a:pt x="957" y="1"/>
                      <a:pt x="936" y="1"/>
                    </a:cubicBezTo>
                    <a:close/>
                  </a:path>
                </a:pathLst>
              </a:custGeom>
              <a:solidFill>
                <a:srgbClr val="4E4958">
                  <a:alpha val="168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9" name="Google Shape;619;p14"/>
              <p:cNvSpPr/>
              <p:nvPr/>
            </p:nvSpPr>
            <p:spPr>
              <a:xfrm>
                <a:off x="6082053" y="3344394"/>
                <a:ext cx="228650" cy="513382"/>
              </a:xfrm>
              <a:custGeom>
                <a:rect b="b" l="l" r="r" t="t"/>
                <a:pathLst>
                  <a:path extrusionOk="0" h="10930" w="4868">
                    <a:moveTo>
                      <a:pt x="1" y="10930"/>
                    </a:moveTo>
                    <a:lnTo>
                      <a:pt x="4868" y="10930"/>
                    </a:lnTo>
                    <a:lnTo>
                      <a:pt x="4868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0" name="Google Shape;620;p14"/>
              <p:cNvSpPr/>
              <p:nvPr/>
            </p:nvSpPr>
            <p:spPr>
              <a:xfrm>
                <a:off x="6105680" y="3344394"/>
                <a:ext cx="202206" cy="513382"/>
              </a:xfrm>
              <a:custGeom>
                <a:rect b="b" l="l" r="r" t="t"/>
                <a:pathLst>
                  <a:path extrusionOk="0" h="10930" w="4305">
                    <a:moveTo>
                      <a:pt x="1" y="10930"/>
                    </a:moveTo>
                    <a:lnTo>
                      <a:pt x="4305" y="10930"/>
                    </a:lnTo>
                    <a:lnTo>
                      <a:pt x="4305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1" name="Google Shape;621;p14"/>
              <p:cNvSpPr/>
              <p:nvPr/>
            </p:nvSpPr>
            <p:spPr>
              <a:xfrm>
                <a:off x="6130479" y="3369193"/>
                <a:ext cx="136119" cy="50915"/>
              </a:xfrm>
              <a:custGeom>
                <a:rect b="b" l="l" r="r" t="t"/>
                <a:pathLst>
                  <a:path extrusionOk="0" h="1084" w="2898">
                    <a:moveTo>
                      <a:pt x="0" y="1083"/>
                    </a:moveTo>
                    <a:lnTo>
                      <a:pt x="2898" y="1083"/>
                    </a:lnTo>
                    <a:lnTo>
                      <a:pt x="2898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2" name="Google Shape;622;p14"/>
              <p:cNvSpPr/>
              <p:nvPr/>
            </p:nvSpPr>
            <p:spPr>
              <a:xfrm>
                <a:off x="6060120" y="3308744"/>
                <a:ext cx="265615" cy="35697"/>
              </a:xfrm>
              <a:custGeom>
                <a:rect b="b" l="l" r="r" t="t"/>
                <a:pathLst>
                  <a:path extrusionOk="0" h="760" w="5655">
                    <a:moveTo>
                      <a:pt x="0" y="0"/>
                    </a:moveTo>
                    <a:lnTo>
                      <a:pt x="5655" y="0"/>
                    </a:lnTo>
                    <a:lnTo>
                      <a:pt x="5655" y="760"/>
                    </a:lnTo>
                    <a:lnTo>
                      <a:pt x="0" y="76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3" name="Google Shape;623;p14"/>
              <p:cNvSpPr/>
              <p:nvPr/>
            </p:nvSpPr>
            <p:spPr>
              <a:xfrm>
                <a:off x="6083557" y="3726912"/>
                <a:ext cx="224329" cy="130858"/>
              </a:xfrm>
              <a:custGeom>
                <a:rect b="b" l="l" r="r" t="t"/>
                <a:pathLst>
                  <a:path extrusionOk="0" h="2786" w="4776">
                    <a:moveTo>
                      <a:pt x="0" y="2786"/>
                    </a:moveTo>
                    <a:lnTo>
                      <a:pt x="4776" y="2786"/>
                    </a:lnTo>
                    <a:lnTo>
                      <a:pt x="4776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4" name="Google Shape;624;p14"/>
              <p:cNvSpPr/>
              <p:nvPr/>
            </p:nvSpPr>
            <p:spPr>
              <a:xfrm>
                <a:off x="5974871" y="3813808"/>
                <a:ext cx="199565" cy="50579"/>
              </a:xfrm>
              <a:custGeom>
                <a:rect b="b" l="l" r="r" t="t"/>
                <a:pathLst>
                  <a:path extrusionOk="0" h="936" w="4249">
                    <a:moveTo>
                      <a:pt x="1027" y="0"/>
                    </a:moveTo>
                    <a:lnTo>
                      <a:pt x="1027" y="0"/>
                    </a:lnTo>
                    <a:lnTo>
                      <a:pt x="1" y="0"/>
                    </a:lnTo>
                    <a:lnTo>
                      <a:pt x="1" y="936"/>
                    </a:lnTo>
                    <a:lnTo>
                      <a:pt x="4248" y="936"/>
                    </a:lnTo>
                    <a:lnTo>
                      <a:pt x="424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5" name="Google Shape;625;p14"/>
              <p:cNvSpPr/>
              <p:nvPr/>
            </p:nvSpPr>
            <p:spPr>
              <a:xfrm>
                <a:off x="6023108" y="3772519"/>
                <a:ext cx="188350" cy="41334"/>
              </a:xfrm>
              <a:custGeom>
                <a:rect b="b" l="l" r="r" t="t"/>
                <a:pathLst>
                  <a:path extrusionOk="0" h="880" w="4010">
                    <a:moveTo>
                      <a:pt x="0" y="0"/>
                    </a:moveTo>
                    <a:lnTo>
                      <a:pt x="0" y="879"/>
                    </a:lnTo>
                    <a:lnTo>
                      <a:pt x="4009" y="879"/>
                    </a:lnTo>
                    <a:lnTo>
                      <a:pt x="4009" y="0"/>
                    </a:lnTo>
                    <a:lnTo>
                      <a:pt x="81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6" name="Google Shape;626;p14"/>
              <p:cNvSpPr/>
              <p:nvPr/>
            </p:nvSpPr>
            <p:spPr>
              <a:xfrm>
                <a:off x="6061435" y="3726912"/>
                <a:ext cx="198213" cy="45655"/>
              </a:xfrm>
              <a:custGeom>
                <a:rect b="b" l="l" r="r" t="t"/>
                <a:pathLst>
                  <a:path extrusionOk="0" h="972" w="4220">
                    <a:moveTo>
                      <a:pt x="0" y="971"/>
                    </a:moveTo>
                    <a:lnTo>
                      <a:pt x="4220" y="971"/>
                    </a:lnTo>
                    <a:lnTo>
                      <a:pt x="4220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7" name="Google Shape;627;p14"/>
              <p:cNvSpPr/>
              <p:nvPr/>
            </p:nvSpPr>
            <p:spPr>
              <a:xfrm>
                <a:off x="6250016" y="3550871"/>
                <a:ext cx="38703" cy="38703"/>
              </a:xfrm>
              <a:custGeom>
                <a:rect b="b" l="l" r="r" t="t"/>
                <a:pathLst>
                  <a:path extrusionOk="0" h="824" w="824">
                    <a:moveTo>
                      <a:pt x="824" y="408"/>
                    </a:moveTo>
                    <a:cubicBezTo>
                      <a:pt x="824" y="619"/>
                      <a:pt x="648" y="823"/>
                      <a:pt x="409" y="823"/>
                    </a:cubicBezTo>
                    <a:cubicBezTo>
                      <a:pt x="177" y="823"/>
                      <a:pt x="1" y="619"/>
                      <a:pt x="1" y="408"/>
                    </a:cubicBezTo>
                    <a:cubicBezTo>
                      <a:pt x="1" y="176"/>
                      <a:pt x="177" y="0"/>
                      <a:pt x="409" y="0"/>
                    </a:cubicBezTo>
                    <a:cubicBezTo>
                      <a:pt x="648" y="0"/>
                      <a:pt x="824" y="176"/>
                      <a:pt x="824" y="408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8" name="Google Shape;628;p14"/>
              <p:cNvSpPr/>
              <p:nvPr/>
            </p:nvSpPr>
            <p:spPr>
              <a:xfrm>
                <a:off x="7000206" y="3279670"/>
                <a:ext cx="477732" cy="578107"/>
              </a:xfrm>
              <a:custGeom>
                <a:rect b="b" l="l" r="r" t="t"/>
                <a:pathLst>
                  <a:path extrusionOk="0" h="12308" w="10171">
                    <a:moveTo>
                      <a:pt x="9819" y="0"/>
                    </a:moveTo>
                    <a:lnTo>
                      <a:pt x="1" y="0"/>
                    </a:lnTo>
                    <a:lnTo>
                      <a:pt x="1" y="12308"/>
                    </a:lnTo>
                    <a:lnTo>
                      <a:pt x="10171" y="12308"/>
                    </a:lnTo>
                    <a:lnTo>
                      <a:pt x="1017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9" name="Google Shape;629;p14"/>
              <p:cNvSpPr/>
              <p:nvPr/>
            </p:nvSpPr>
            <p:spPr>
              <a:xfrm>
                <a:off x="7477882" y="3279670"/>
                <a:ext cx="589051" cy="578107"/>
              </a:xfrm>
              <a:custGeom>
                <a:rect b="b" l="l" r="r" t="t"/>
                <a:pathLst>
                  <a:path extrusionOk="0" h="12308" w="12541">
                    <a:moveTo>
                      <a:pt x="1" y="0"/>
                    </a:moveTo>
                    <a:lnTo>
                      <a:pt x="1" y="12308"/>
                    </a:lnTo>
                    <a:lnTo>
                      <a:pt x="12540" y="12308"/>
                    </a:lnTo>
                    <a:lnTo>
                      <a:pt x="1254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0" name="Google Shape;630;p14"/>
              <p:cNvSpPr/>
              <p:nvPr/>
            </p:nvSpPr>
            <p:spPr>
              <a:xfrm>
                <a:off x="7576987" y="3486100"/>
                <a:ext cx="401734" cy="371674"/>
              </a:xfrm>
              <a:custGeom>
                <a:rect b="b" l="l" r="r" t="t"/>
                <a:pathLst>
                  <a:path extrusionOk="0" h="7913" w="8553">
                    <a:moveTo>
                      <a:pt x="0" y="7913"/>
                    </a:moveTo>
                    <a:lnTo>
                      <a:pt x="8553" y="7913"/>
                    </a:lnTo>
                    <a:lnTo>
                      <a:pt x="8553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1" name="Google Shape;631;p14"/>
              <p:cNvSpPr/>
              <p:nvPr/>
            </p:nvSpPr>
            <p:spPr>
              <a:xfrm>
                <a:off x="6968502" y="2981039"/>
                <a:ext cx="601592" cy="298682"/>
              </a:xfrm>
              <a:custGeom>
                <a:rect b="b" l="l" r="r" t="t"/>
                <a:pathLst>
                  <a:path extrusionOk="0" h="6359" w="12808">
                    <a:moveTo>
                      <a:pt x="1" y="5683"/>
                    </a:moveTo>
                    <a:lnTo>
                      <a:pt x="233" y="6358"/>
                    </a:lnTo>
                    <a:lnTo>
                      <a:pt x="10494" y="6358"/>
                    </a:lnTo>
                    <a:lnTo>
                      <a:pt x="1280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2" name="Google Shape;632;p14"/>
              <p:cNvSpPr/>
              <p:nvPr/>
            </p:nvSpPr>
            <p:spPr>
              <a:xfrm>
                <a:off x="7461349" y="2981039"/>
                <a:ext cx="642925" cy="298682"/>
              </a:xfrm>
              <a:custGeom>
                <a:rect b="b" l="l" r="r" t="t"/>
                <a:pathLst>
                  <a:path extrusionOk="0" h="6359" w="13688">
                    <a:moveTo>
                      <a:pt x="2315" y="0"/>
                    </a:moveTo>
                    <a:lnTo>
                      <a:pt x="13687" y="5655"/>
                    </a:lnTo>
                    <a:lnTo>
                      <a:pt x="13476" y="6358"/>
                    </a:lnTo>
                    <a:lnTo>
                      <a:pt x="1" y="635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3" name="Google Shape;633;p14"/>
              <p:cNvSpPr/>
              <p:nvPr/>
            </p:nvSpPr>
            <p:spPr>
              <a:xfrm>
                <a:off x="7099311" y="3424335"/>
                <a:ext cx="298682" cy="120948"/>
              </a:xfrm>
              <a:custGeom>
                <a:rect b="b" l="l" r="r" t="t"/>
                <a:pathLst>
                  <a:path extrusionOk="0" h="2575" w="6359">
                    <a:moveTo>
                      <a:pt x="1" y="2575"/>
                    </a:moveTo>
                    <a:lnTo>
                      <a:pt x="6359" y="2575"/>
                    </a:lnTo>
                    <a:lnTo>
                      <a:pt x="6359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4" name="Google Shape;634;p14"/>
              <p:cNvSpPr/>
              <p:nvPr/>
            </p:nvSpPr>
            <p:spPr>
              <a:xfrm>
                <a:off x="7121434" y="3424335"/>
                <a:ext cx="276559" cy="120948"/>
              </a:xfrm>
              <a:custGeom>
                <a:rect b="b" l="l" r="r" t="t"/>
                <a:pathLst>
                  <a:path extrusionOk="0" h="2575" w="5888">
                    <a:moveTo>
                      <a:pt x="1" y="2575"/>
                    </a:moveTo>
                    <a:lnTo>
                      <a:pt x="5888" y="2575"/>
                    </a:lnTo>
                    <a:lnTo>
                      <a:pt x="5888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5" name="Google Shape;635;p14"/>
              <p:cNvSpPr/>
              <p:nvPr/>
            </p:nvSpPr>
            <p:spPr>
              <a:xfrm>
                <a:off x="7166712" y="3424335"/>
                <a:ext cx="74354" cy="120948"/>
              </a:xfrm>
              <a:custGeom>
                <a:rect b="b" l="l" r="r" t="t"/>
                <a:pathLst>
                  <a:path extrusionOk="0" h="2575" w="1583">
                    <a:moveTo>
                      <a:pt x="352" y="2575"/>
                    </a:moveTo>
                    <a:lnTo>
                      <a:pt x="1583" y="1"/>
                    </a:lnTo>
                    <a:lnTo>
                      <a:pt x="1231" y="1"/>
                    </a:lnTo>
                    <a:lnTo>
                      <a:pt x="0" y="2575"/>
                    </a:lnTo>
                    <a:close/>
                  </a:path>
                </a:pathLst>
              </a:custGeom>
              <a:solidFill>
                <a:srgbClr val="4E4958">
                  <a:alpha val="168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6" name="Google Shape;636;p14"/>
              <p:cNvSpPr/>
              <p:nvPr/>
            </p:nvSpPr>
            <p:spPr>
              <a:xfrm>
                <a:off x="7209313" y="3424335"/>
                <a:ext cx="74400" cy="120948"/>
              </a:xfrm>
              <a:custGeom>
                <a:rect b="b" l="l" r="r" t="t"/>
                <a:pathLst>
                  <a:path extrusionOk="0" h="2575" w="1584">
                    <a:moveTo>
                      <a:pt x="352" y="2575"/>
                    </a:moveTo>
                    <a:lnTo>
                      <a:pt x="1583" y="1"/>
                    </a:lnTo>
                    <a:lnTo>
                      <a:pt x="1232" y="1"/>
                    </a:lnTo>
                    <a:lnTo>
                      <a:pt x="1" y="2575"/>
                    </a:lnTo>
                    <a:close/>
                  </a:path>
                </a:pathLst>
              </a:custGeom>
              <a:solidFill>
                <a:srgbClr val="4E4958">
                  <a:alpha val="168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7" name="Google Shape;637;p14"/>
              <p:cNvSpPr/>
              <p:nvPr/>
            </p:nvSpPr>
            <p:spPr>
              <a:xfrm>
                <a:off x="6598198" y="3392631"/>
                <a:ext cx="315216" cy="229965"/>
              </a:xfrm>
              <a:custGeom>
                <a:rect b="b" l="l" r="r" t="t"/>
                <a:pathLst>
                  <a:path extrusionOk="0" h="4896" w="6711">
                    <a:moveTo>
                      <a:pt x="1" y="4895"/>
                    </a:moveTo>
                    <a:lnTo>
                      <a:pt x="6710" y="4895"/>
                    </a:lnTo>
                    <a:lnTo>
                      <a:pt x="6710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8" name="Google Shape;638;p14"/>
              <p:cNvSpPr/>
              <p:nvPr/>
            </p:nvSpPr>
            <p:spPr>
              <a:xfrm>
                <a:off x="6598198" y="3392631"/>
                <a:ext cx="293422" cy="229965"/>
              </a:xfrm>
              <a:custGeom>
                <a:rect b="b" l="l" r="r" t="t"/>
                <a:pathLst>
                  <a:path extrusionOk="0" h="4896" w="6247">
                    <a:moveTo>
                      <a:pt x="1" y="4895"/>
                    </a:moveTo>
                    <a:lnTo>
                      <a:pt x="6246" y="4895"/>
                    </a:lnTo>
                    <a:lnTo>
                      <a:pt x="6246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9" name="Google Shape;639;p14"/>
              <p:cNvSpPr/>
              <p:nvPr/>
            </p:nvSpPr>
            <p:spPr>
              <a:xfrm>
                <a:off x="6738588" y="3392631"/>
                <a:ext cx="12588" cy="229965"/>
              </a:xfrm>
              <a:custGeom>
                <a:rect b="b" l="l" r="r" t="t"/>
                <a:pathLst>
                  <a:path extrusionOk="0" h="4896" w="268">
                    <a:moveTo>
                      <a:pt x="1" y="4895"/>
                    </a:moveTo>
                    <a:lnTo>
                      <a:pt x="1" y="0"/>
                    </a:lnTo>
                    <a:lnTo>
                      <a:pt x="268" y="0"/>
                    </a:lnTo>
                    <a:lnTo>
                      <a:pt x="268" y="4895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0" name="Google Shape;640;p14"/>
              <p:cNvSpPr/>
              <p:nvPr/>
            </p:nvSpPr>
            <p:spPr>
              <a:xfrm>
                <a:off x="6876349" y="3392631"/>
                <a:ext cx="15265" cy="229965"/>
              </a:xfrm>
              <a:custGeom>
                <a:rect b="b" l="l" r="r" t="t"/>
                <a:pathLst>
                  <a:path extrusionOk="0" h="4896" w="325">
                    <a:moveTo>
                      <a:pt x="1" y="4895"/>
                    </a:moveTo>
                    <a:lnTo>
                      <a:pt x="324" y="4895"/>
                    </a:lnTo>
                    <a:lnTo>
                      <a:pt x="324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4E4958">
                  <a:alpha val="168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1" name="Google Shape;641;p14"/>
              <p:cNvSpPr/>
              <p:nvPr/>
            </p:nvSpPr>
            <p:spPr>
              <a:xfrm>
                <a:off x="6598198" y="3500003"/>
                <a:ext cx="293422" cy="13903"/>
              </a:xfrm>
              <a:custGeom>
                <a:rect b="b" l="l" r="r" t="t"/>
                <a:pathLst>
                  <a:path extrusionOk="0" h="296" w="6247">
                    <a:moveTo>
                      <a:pt x="1" y="296"/>
                    </a:moveTo>
                    <a:lnTo>
                      <a:pt x="6246" y="296"/>
                    </a:lnTo>
                    <a:lnTo>
                      <a:pt x="6246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2" name="Google Shape;642;p14"/>
              <p:cNvSpPr/>
              <p:nvPr/>
            </p:nvSpPr>
            <p:spPr>
              <a:xfrm>
                <a:off x="6640799" y="3430019"/>
                <a:ext cx="45655" cy="50869"/>
              </a:xfrm>
              <a:custGeom>
                <a:rect b="b" l="l" r="r" t="t"/>
                <a:pathLst>
                  <a:path extrusionOk="0" h="1083" w="972">
                    <a:moveTo>
                      <a:pt x="884" y="1"/>
                    </a:moveTo>
                    <a:cubicBezTo>
                      <a:pt x="861" y="1"/>
                      <a:pt x="838" y="10"/>
                      <a:pt x="824" y="27"/>
                    </a:cubicBezTo>
                    <a:lnTo>
                      <a:pt x="36" y="935"/>
                    </a:lnTo>
                    <a:cubicBezTo>
                      <a:pt x="1" y="963"/>
                      <a:pt x="1" y="1019"/>
                      <a:pt x="36" y="1047"/>
                    </a:cubicBezTo>
                    <a:cubicBezTo>
                      <a:pt x="36" y="1047"/>
                      <a:pt x="64" y="1082"/>
                      <a:pt x="92" y="1082"/>
                    </a:cubicBezTo>
                    <a:cubicBezTo>
                      <a:pt x="92" y="1082"/>
                      <a:pt x="121" y="1047"/>
                      <a:pt x="149" y="1047"/>
                    </a:cubicBezTo>
                    <a:lnTo>
                      <a:pt x="943" y="112"/>
                    </a:lnTo>
                    <a:cubicBezTo>
                      <a:pt x="972" y="84"/>
                      <a:pt x="972" y="55"/>
                      <a:pt x="943" y="27"/>
                    </a:cubicBezTo>
                    <a:cubicBezTo>
                      <a:pt x="929" y="10"/>
                      <a:pt x="906" y="1"/>
                      <a:pt x="884" y="1"/>
                    </a:cubicBezTo>
                    <a:close/>
                  </a:path>
                </a:pathLst>
              </a:custGeom>
              <a:solidFill>
                <a:srgbClr val="4E4958">
                  <a:alpha val="168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3" name="Google Shape;643;p14"/>
              <p:cNvSpPr/>
              <p:nvPr/>
            </p:nvSpPr>
            <p:spPr>
              <a:xfrm>
                <a:off x="6807633" y="3533351"/>
                <a:ext cx="46641" cy="50587"/>
              </a:xfrm>
              <a:custGeom>
                <a:rect b="b" l="l" r="r" t="t"/>
                <a:pathLst>
                  <a:path extrusionOk="0" h="1077" w="993">
                    <a:moveTo>
                      <a:pt x="907" y="1"/>
                    </a:moveTo>
                    <a:cubicBezTo>
                      <a:pt x="885" y="1"/>
                      <a:pt x="862" y="8"/>
                      <a:pt x="845" y="22"/>
                    </a:cubicBezTo>
                    <a:lnTo>
                      <a:pt x="29" y="929"/>
                    </a:lnTo>
                    <a:cubicBezTo>
                      <a:pt x="1" y="957"/>
                      <a:pt x="29" y="1020"/>
                      <a:pt x="57" y="1048"/>
                    </a:cubicBezTo>
                    <a:lnTo>
                      <a:pt x="85" y="1077"/>
                    </a:lnTo>
                    <a:cubicBezTo>
                      <a:pt x="113" y="1077"/>
                      <a:pt x="141" y="1048"/>
                      <a:pt x="141" y="1048"/>
                    </a:cubicBezTo>
                    <a:lnTo>
                      <a:pt x="964" y="113"/>
                    </a:lnTo>
                    <a:cubicBezTo>
                      <a:pt x="992" y="78"/>
                      <a:pt x="992" y="50"/>
                      <a:pt x="964" y="22"/>
                    </a:cubicBezTo>
                    <a:cubicBezTo>
                      <a:pt x="950" y="8"/>
                      <a:pt x="929" y="1"/>
                      <a:pt x="907" y="1"/>
                    </a:cubicBezTo>
                    <a:close/>
                  </a:path>
                </a:pathLst>
              </a:custGeom>
              <a:solidFill>
                <a:srgbClr val="4E4958">
                  <a:alpha val="168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4" name="Google Shape;644;p14"/>
              <p:cNvSpPr/>
              <p:nvPr/>
            </p:nvSpPr>
            <p:spPr>
              <a:xfrm>
                <a:off x="6775929" y="3544248"/>
                <a:ext cx="45279" cy="50587"/>
              </a:xfrm>
              <a:custGeom>
                <a:rect b="b" l="l" r="r" t="t"/>
                <a:pathLst>
                  <a:path extrusionOk="0" h="1077" w="964">
                    <a:moveTo>
                      <a:pt x="894" y="1"/>
                    </a:moveTo>
                    <a:cubicBezTo>
                      <a:pt x="880" y="1"/>
                      <a:pt x="866" y="8"/>
                      <a:pt x="851" y="22"/>
                    </a:cubicBezTo>
                    <a:lnTo>
                      <a:pt x="29" y="964"/>
                    </a:lnTo>
                    <a:cubicBezTo>
                      <a:pt x="0" y="992"/>
                      <a:pt x="0" y="1020"/>
                      <a:pt x="29" y="1048"/>
                    </a:cubicBezTo>
                    <a:cubicBezTo>
                      <a:pt x="29" y="1077"/>
                      <a:pt x="57" y="1077"/>
                      <a:pt x="85" y="1077"/>
                    </a:cubicBezTo>
                    <a:cubicBezTo>
                      <a:pt x="85" y="1077"/>
                      <a:pt x="113" y="1077"/>
                      <a:pt x="148" y="1048"/>
                    </a:cubicBezTo>
                    <a:lnTo>
                      <a:pt x="964" y="141"/>
                    </a:lnTo>
                    <a:cubicBezTo>
                      <a:pt x="964" y="113"/>
                      <a:pt x="964" y="57"/>
                      <a:pt x="936" y="22"/>
                    </a:cubicBezTo>
                    <a:cubicBezTo>
                      <a:pt x="922" y="8"/>
                      <a:pt x="908" y="1"/>
                      <a:pt x="894" y="1"/>
                    </a:cubicBezTo>
                    <a:close/>
                  </a:path>
                </a:pathLst>
              </a:custGeom>
              <a:solidFill>
                <a:srgbClr val="4E4958">
                  <a:alpha val="168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5" name="Google Shape;645;p14"/>
              <p:cNvSpPr/>
              <p:nvPr/>
            </p:nvSpPr>
            <p:spPr>
              <a:xfrm>
                <a:off x="6968502" y="2981039"/>
                <a:ext cx="601592" cy="298682"/>
              </a:xfrm>
              <a:custGeom>
                <a:rect b="b" l="l" r="r" t="t"/>
                <a:pathLst>
                  <a:path extrusionOk="0" h="6359" w="12808">
                    <a:moveTo>
                      <a:pt x="1" y="5683"/>
                    </a:moveTo>
                    <a:lnTo>
                      <a:pt x="233" y="6358"/>
                    </a:lnTo>
                    <a:lnTo>
                      <a:pt x="10494" y="6358"/>
                    </a:lnTo>
                    <a:lnTo>
                      <a:pt x="12808" y="0"/>
                    </a:lnTo>
                    <a:close/>
                  </a:path>
                </a:pathLst>
              </a:custGeom>
              <a:solidFill>
                <a:srgbClr val="332B45">
                  <a:alpha val="5687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46" name="Google Shape;646;p14"/>
            <p:cNvSpPr/>
            <p:nvPr/>
          </p:nvSpPr>
          <p:spPr>
            <a:xfrm>
              <a:off x="8246923" y="3676475"/>
              <a:ext cx="363955" cy="503182"/>
            </a:xfrm>
            <a:custGeom>
              <a:rect b="b" l="l" r="r" t="t"/>
              <a:pathLst>
                <a:path extrusionOk="0" h="17785" w="12864">
                  <a:moveTo>
                    <a:pt x="6478" y="3219"/>
                  </a:moveTo>
                  <a:cubicBezTo>
                    <a:pt x="8152" y="3219"/>
                    <a:pt x="9495" y="4569"/>
                    <a:pt x="9495" y="6243"/>
                  </a:cubicBezTo>
                  <a:cubicBezTo>
                    <a:pt x="9495" y="7910"/>
                    <a:pt x="8116" y="9260"/>
                    <a:pt x="6450" y="9260"/>
                  </a:cubicBezTo>
                  <a:cubicBezTo>
                    <a:pt x="4811" y="9260"/>
                    <a:pt x="3461" y="7882"/>
                    <a:pt x="3461" y="6243"/>
                  </a:cubicBezTo>
                  <a:cubicBezTo>
                    <a:pt x="3461" y="4569"/>
                    <a:pt x="4811" y="3219"/>
                    <a:pt x="6478" y="3219"/>
                  </a:cubicBezTo>
                  <a:close/>
                  <a:moveTo>
                    <a:pt x="6470" y="1"/>
                  </a:moveTo>
                  <a:cubicBezTo>
                    <a:pt x="4106" y="1"/>
                    <a:pt x="1916" y="1340"/>
                    <a:pt x="880" y="3458"/>
                  </a:cubicBezTo>
                  <a:cubicBezTo>
                    <a:pt x="148" y="4949"/>
                    <a:pt x="0" y="6475"/>
                    <a:pt x="591" y="8030"/>
                  </a:cubicBezTo>
                  <a:cubicBezTo>
                    <a:pt x="795" y="8557"/>
                    <a:pt x="1027" y="9085"/>
                    <a:pt x="1259" y="9612"/>
                  </a:cubicBezTo>
                  <a:cubicBezTo>
                    <a:pt x="2202" y="11546"/>
                    <a:pt x="3341" y="13361"/>
                    <a:pt x="4572" y="15119"/>
                  </a:cubicBezTo>
                  <a:cubicBezTo>
                    <a:pt x="5163" y="16026"/>
                    <a:pt x="5803" y="16877"/>
                    <a:pt x="6450" y="17784"/>
                  </a:cubicBezTo>
                  <a:cubicBezTo>
                    <a:pt x="6569" y="17672"/>
                    <a:pt x="6625" y="17609"/>
                    <a:pt x="6682" y="17524"/>
                  </a:cubicBezTo>
                  <a:cubicBezTo>
                    <a:pt x="7737" y="15998"/>
                    <a:pt x="8820" y="14472"/>
                    <a:pt x="9847" y="12925"/>
                  </a:cubicBezTo>
                  <a:cubicBezTo>
                    <a:pt x="10754" y="11483"/>
                    <a:pt x="11577" y="9992"/>
                    <a:pt x="12224" y="8409"/>
                  </a:cubicBezTo>
                  <a:cubicBezTo>
                    <a:pt x="12751" y="7122"/>
                    <a:pt x="12864" y="5828"/>
                    <a:pt x="12456" y="4485"/>
                  </a:cubicBezTo>
                  <a:cubicBezTo>
                    <a:pt x="11752" y="2023"/>
                    <a:pt x="9586" y="230"/>
                    <a:pt x="7033" y="26"/>
                  </a:cubicBezTo>
                  <a:cubicBezTo>
                    <a:pt x="6845" y="9"/>
                    <a:pt x="6657" y="1"/>
                    <a:pt x="64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85725" rotWithShape="0" algn="bl" dir="8280000" dist="142875">
                <a:schemeClr val="dk1">
                  <a:alpha val="25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47" name="Google Shape;647;p14"/>
            <p:cNvGrpSpPr/>
            <p:nvPr/>
          </p:nvGrpSpPr>
          <p:grpSpPr>
            <a:xfrm>
              <a:off x="6803476" y="4706765"/>
              <a:ext cx="916239" cy="681891"/>
              <a:chOff x="5951675" y="3577056"/>
              <a:chExt cx="1387821" cy="1032855"/>
            </a:xfrm>
          </p:grpSpPr>
          <p:sp>
            <p:nvSpPr>
              <p:cNvPr id="648" name="Google Shape;648;p14"/>
              <p:cNvSpPr/>
              <p:nvPr/>
            </p:nvSpPr>
            <p:spPr>
              <a:xfrm>
                <a:off x="5951675" y="3812955"/>
                <a:ext cx="737887" cy="796955"/>
              </a:xfrm>
              <a:custGeom>
                <a:rect b="b" l="l" r="r" t="t"/>
                <a:pathLst>
                  <a:path extrusionOk="0" h="4277" w="3960">
                    <a:moveTo>
                      <a:pt x="1146" y="4276"/>
                    </a:moveTo>
                    <a:cubicBezTo>
                      <a:pt x="499" y="4276"/>
                      <a:pt x="0" y="3749"/>
                      <a:pt x="0" y="3130"/>
                    </a:cubicBezTo>
                    <a:cubicBezTo>
                      <a:pt x="0" y="2666"/>
                      <a:pt x="267" y="2286"/>
                      <a:pt x="675" y="2110"/>
                    </a:cubicBezTo>
                    <a:cubicBezTo>
                      <a:pt x="647" y="2019"/>
                      <a:pt x="619" y="1899"/>
                      <a:pt x="619" y="1815"/>
                    </a:cubicBezTo>
                    <a:cubicBezTo>
                      <a:pt x="619" y="1372"/>
                      <a:pt x="907" y="1020"/>
                      <a:pt x="1322" y="936"/>
                    </a:cubicBezTo>
                    <a:cubicBezTo>
                      <a:pt x="1294" y="844"/>
                      <a:pt x="1294" y="788"/>
                      <a:pt x="1294" y="703"/>
                    </a:cubicBezTo>
                    <a:cubicBezTo>
                      <a:pt x="1294" y="317"/>
                      <a:pt x="1611" y="0"/>
                      <a:pt x="1997" y="0"/>
                    </a:cubicBezTo>
                    <a:cubicBezTo>
                      <a:pt x="2377" y="0"/>
                      <a:pt x="2701" y="317"/>
                      <a:pt x="2701" y="703"/>
                    </a:cubicBezTo>
                    <a:cubicBezTo>
                      <a:pt x="2701" y="788"/>
                      <a:pt x="2701" y="844"/>
                      <a:pt x="2666" y="936"/>
                    </a:cubicBezTo>
                    <a:cubicBezTo>
                      <a:pt x="3052" y="1055"/>
                      <a:pt x="3341" y="1407"/>
                      <a:pt x="3341" y="1815"/>
                    </a:cubicBezTo>
                    <a:cubicBezTo>
                      <a:pt x="3341" y="1899"/>
                      <a:pt x="3313" y="2019"/>
                      <a:pt x="3284" y="2110"/>
                    </a:cubicBezTo>
                    <a:cubicBezTo>
                      <a:pt x="3692" y="2286"/>
                      <a:pt x="3960" y="2666"/>
                      <a:pt x="3960" y="3130"/>
                    </a:cubicBezTo>
                    <a:cubicBezTo>
                      <a:pt x="3960" y="3749"/>
                      <a:pt x="3460" y="4276"/>
                      <a:pt x="2813" y="427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85725" rotWithShape="0" algn="bl" dir="8280000" dist="104775">
                  <a:schemeClr val="dk1">
                    <a:alpha val="41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9" name="Google Shape;649;p14"/>
              <p:cNvSpPr/>
              <p:nvPr/>
            </p:nvSpPr>
            <p:spPr>
              <a:xfrm>
                <a:off x="6377448" y="3577056"/>
                <a:ext cx="962048" cy="1032855"/>
              </a:xfrm>
              <a:custGeom>
                <a:rect b="b" l="l" r="r" t="t"/>
                <a:pathLst>
                  <a:path extrusionOk="0" h="5543" w="5163">
                    <a:moveTo>
                      <a:pt x="1499" y="5542"/>
                    </a:moveTo>
                    <a:cubicBezTo>
                      <a:pt x="676" y="5542"/>
                      <a:pt x="1" y="4867"/>
                      <a:pt x="1" y="4044"/>
                    </a:cubicBezTo>
                    <a:cubicBezTo>
                      <a:pt x="1" y="3460"/>
                      <a:pt x="352" y="2961"/>
                      <a:pt x="880" y="2729"/>
                    </a:cubicBezTo>
                    <a:cubicBezTo>
                      <a:pt x="824" y="2609"/>
                      <a:pt x="796" y="2462"/>
                      <a:pt x="796" y="2349"/>
                    </a:cubicBezTo>
                    <a:cubicBezTo>
                      <a:pt x="796" y="1794"/>
                      <a:pt x="1203" y="1322"/>
                      <a:pt x="1731" y="1203"/>
                    </a:cubicBezTo>
                    <a:cubicBezTo>
                      <a:pt x="1703" y="1118"/>
                      <a:pt x="1675" y="999"/>
                      <a:pt x="1675" y="879"/>
                    </a:cubicBezTo>
                    <a:cubicBezTo>
                      <a:pt x="1675" y="387"/>
                      <a:pt x="2083" y="0"/>
                      <a:pt x="2582" y="0"/>
                    </a:cubicBezTo>
                    <a:cubicBezTo>
                      <a:pt x="3109" y="0"/>
                      <a:pt x="3517" y="387"/>
                      <a:pt x="3517" y="879"/>
                    </a:cubicBezTo>
                    <a:cubicBezTo>
                      <a:pt x="3517" y="999"/>
                      <a:pt x="3489" y="1118"/>
                      <a:pt x="3461" y="1203"/>
                    </a:cubicBezTo>
                    <a:cubicBezTo>
                      <a:pt x="3960" y="1351"/>
                      <a:pt x="4340" y="1822"/>
                      <a:pt x="4340" y="2349"/>
                    </a:cubicBezTo>
                    <a:cubicBezTo>
                      <a:pt x="4340" y="2462"/>
                      <a:pt x="4312" y="2609"/>
                      <a:pt x="4284" y="2729"/>
                    </a:cubicBezTo>
                    <a:cubicBezTo>
                      <a:pt x="4811" y="2961"/>
                      <a:pt x="5163" y="3460"/>
                      <a:pt x="5163" y="4044"/>
                    </a:cubicBezTo>
                    <a:cubicBezTo>
                      <a:pt x="5163" y="4867"/>
                      <a:pt x="4488" y="5542"/>
                      <a:pt x="3637" y="554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85725" rotWithShape="0" algn="bl" dir="8280000" dist="104775">
                  <a:schemeClr val="dk1">
                    <a:alpha val="41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cxnSp>
        <p:nvCxnSpPr>
          <p:cNvPr id="650" name="Google Shape;650;p14"/>
          <p:cNvCxnSpPr/>
          <p:nvPr/>
        </p:nvCxnSpPr>
        <p:spPr>
          <a:xfrm>
            <a:off x="0" y="337575"/>
            <a:ext cx="9150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51" name="Google Shape;651;p14"/>
          <p:cNvSpPr/>
          <p:nvPr/>
        </p:nvSpPr>
        <p:spPr>
          <a:xfrm rot="-5400000">
            <a:off x="26100" y="181575"/>
            <a:ext cx="259800" cy="312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3"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15"/>
          <p:cNvSpPr txBox="1"/>
          <p:nvPr>
            <p:ph idx="1" type="subTitle"/>
          </p:nvPr>
        </p:nvSpPr>
        <p:spPr>
          <a:xfrm>
            <a:off x="715100" y="1017725"/>
            <a:ext cx="7704000" cy="96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  <a:defRPr sz="1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54" name="Google Shape;654;p1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 sz="2700"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655" name="Google Shape;655;p15"/>
          <p:cNvCxnSpPr/>
          <p:nvPr/>
        </p:nvCxnSpPr>
        <p:spPr>
          <a:xfrm>
            <a:off x="0" y="337575"/>
            <a:ext cx="9150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56" name="Google Shape;656;p15"/>
          <p:cNvSpPr/>
          <p:nvPr/>
        </p:nvSpPr>
        <p:spPr>
          <a:xfrm rot="-5400000">
            <a:off x="26100" y="181575"/>
            <a:ext cx="259800" cy="312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657" name="Google Shape;657;p15"/>
          <p:cNvGrpSpPr/>
          <p:nvPr/>
        </p:nvGrpSpPr>
        <p:grpSpPr>
          <a:xfrm>
            <a:off x="8324959" y="918517"/>
            <a:ext cx="1108219" cy="676669"/>
            <a:chOff x="8662259" y="797917"/>
            <a:chExt cx="1108219" cy="676669"/>
          </a:xfrm>
        </p:grpSpPr>
        <p:sp>
          <p:nvSpPr>
            <p:cNvPr id="658" name="Google Shape;658;p15"/>
            <p:cNvSpPr/>
            <p:nvPr/>
          </p:nvSpPr>
          <p:spPr>
            <a:xfrm>
              <a:off x="8662259" y="797917"/>
              <a:ext cx="602060" cy="161345"/>
            </a:xfrm>
            <a:custGeom>
              <a:rect b="b" l="l" r="r" t="t"/>
              <a:pathLst>
                <a:path extrusionOk="0" h="4045" w="15093">
                  <a:moveTo>
                    <a:pt x="15065" y="4045"/>
                  </a:moveTo>
                  <a:cubicBezTo>
                    <a:pt x="15065" y="3989"/>
                    <a:pt x="15093" y="3904"/>
                    <a:pt x="15093" y="3813"/>
                  </a:cubicBezTo>
                  <a:cubicBezTo>
                    <a:pt x="15093" y="1703"/>
                    <a:pt x="13046" y="1"/>
                    <a:pt x="10550" y="1"/>
                  </a:cubicBezTo>
                  <a:cubicBezTo>
                    <a:pt x="8615" y="1"/>
                    <a:pt x="6977" y="1028"/>
                    <a:pt x="6330" y="2462"/>
                  </a:cubicBezTo>
                  <a:cubicBezTo>
                    <a:pt x="5662" y="1851"/>
                    <a:pt x="4691" y="1471"/>
                    <a:pt x="3636" y="1471"/>
                  </a:cubicBezTo>
                  <a:cubicBezTo>
                    <a:pt x="1793" y="1471"/>
                    <a:pt x="295" y="2582"/>
                    <a:pt x="0" y="40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15"/>
            <p:cNvSpPr/>
            <p:nvPr/>
          </p:nvSpPr>
          <p:spPr>
            <a:xfrm>
              <a:off x="8792489" y="1211810"/>
              <a:ext cx="977989" cy="262775"/>
            </a:xfrm>
            <a:custGeom>
              <a:rect b="b" l="l" r="r" t="t"/>
              <a:pathLst>
                <a:path extrusionOk="0" h="3693" w="13744">
                  <a:moveTo>
                    <a:pt x="13743" y="3693"/>
                  </a:moveTo>
                  <a:lnTo>
                    <a:pt x="13743" y="3489"/>
                  </a:lnTo>
                  <a:cubicBezTo>
                    <a:pt x="13743" y="1555"/>
                    <a:pt x="11894" y="1"/>
                    <a:pt x="9608" y="1"/>
                  </a:cubicBezTo>
                  <a:cubicBezTo>
                    <a:pt x="7850" y="1"/>
                    <a:pt x="6359" y="943"/>
                    <a:pt x="5768" y="2230"/>
                  </a:cubicBezTo>
                  <a:cubicBezTo>
                    <a:pt x="5156" y="1674"/>
                    <a:pt x="4277" y="1323"/>
                    <a:pt x="3306" y="1323"/>
                  </a:cubicBezTo>
                  <a:cubicBezTo>
                    <a:pt x="1639" y="1323"/>
                    <a:pt x="261" y="2350"/>
                    <a:pt x="1" y="369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3_1"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p16"/>
          <p:cNvSpPr txBox="1"/>
          <p:nvPr>
            <p:ph idx="1" type="subTitle"/>
          </p:nvPr>
        </p:nvSpPr>
        <p:spPr>
          <a:xfrm>
            <a:off x="715100" y="1017725"/>
            <a:ext cx="5154900" cy="28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  <a:defRPr sz="1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62" name="Google Shape;662;p1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 sz="2700"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663" name="Google Shape;663;p16"/>
          <p:cNvCxnSpPr/>
          <p:nvPr/>
        </p:nvCxnSpPr>
        <p:spPr>
          <a:xfrm>
            <a:off x="0" y="337575"/>
            <a:ext cx="9150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64" name="Google Shape;664;p16"/>
          <p:cNvSpPr/>
          <p:nvPr/>
        </p:nvSpPr>
        <p:spPr>
          <a:xfrm rot="-5400000">
            <a:off x="26100" y="181575"/>
            <a:ext cx="259800" cy="312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665" name="Google Shape;665;p16"/>
          <p:cNvGrpSpPr/>
          <p:nvPr/>
        </p:nvGrpSpPr>
        <p:grpSpPr>
          <a:xfrm>
            <a:off x="7939901" y="817085"/>
            <a:ext cx="1409242" cy="535527"/>
            <a:chOff x="8277201" y="696485"/>
            <a:chExt cx="1409242" cy="535527"/>
          </a:xfrm>
        </p:grpSpPr>
        <p:sp>
          <p:nvSpPr>
            <p:cNvPr id="666" name="Google Shape;666;p16"/>
            <p:cNvSpPr/>
            <p:nvPr/>
          </p:nvSpPr>
          <p:spPr>
            <a:xfrm>
              <a:off x="9084384" y="1070667"/>
              <a:ext cx="602060" cy="161345"/>
            </a:xfrm>
            <a:custGeom>
              <a:rect b="b" l="l" r="r" t="t"/>
              <a:pathLst>
                <a:path extrusionOk="0" h="4045" w="15093">
                  <a:moveTo>
                    <a:pt x="15065" y="4045"/>
                  </a:moveTo>
                  <a:cubicBezTo>
                    <a:pt x="15065" y="3989"/>
                    <a:pt x="15093" y="3904"/>
                    <a:pt x="15093" y="3813"/>
                  </a:cubicBezTo>
                  <a:cubicBezTo>
                    <a:pt x="15093" y="1703"/>
                    <a:pt x="13046" y="1"/>
                    <a:pt x="10550" y="1"/>
                  </a:cubicBezTo>
                  <a:cubicBezTo>
                    <a:pt x="8615" y="1"/>
                    <a:pt x="6977" y="1028"/>
                    <a:pt x="6330" y="2462"/>
                  </a:cubicBezTo>
                  <a:cubicBezTo>
                    <a:pt x="5662" y="1851"/>
                    <a:pt x="4691" y="1471"/>
                    <a:pt x="3636" y="1471"/>
                  </a:cubicBezTo>
                  <a:cubicBezTo>
                    <a:pt x="1793" y="1471"/>
                    <a:pt x="295" y="2582"/>
                    <a:pt x="0" y="40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16"/>
            <p:cNvSpPr/>
            <p:nvPr/>
          </p:nvSpPr>
          <p:spPr>
            <a:xfrm>
              <a:off x="8277201" y="696485"/>
              <a:ext cx="977989" cy="262775"/>
            </a:xfrm>
            <a:custGeom>
              <a:rect b="b" l="l" r="r" t="t"/>
              <a:pathLst>
                <a:path extrusionOk="0" h="3693" w="13744">
                  <a:moveTo>
                    <a:pt x="13743" y="3693"/>
                  </a:moveTo>
                  <a:lnTo>
                    <a:pt x="13743" y="3489"/>
                  </a:lnTo>
                  <a:cubicBezTo>
                    <a:pt x="13743" y="1555"/>
                    <a:pt x="11894" y="1"/>
                    <a:pt x="9608" y="1"/>
                  </a:cubicBezTo>
                  <a:cubicBezTo>
                    <a:pt x="7850" y="1"/>
                    <a:pt x="6359" y="943"/>
                    <a:pt x="5768" y="2230"/>
                  </a:cubicBezTo>
                  <a:cubicBezTo>
                    <a:pt x="5156" y="1674"/>
                    <a:pt x="4277" y="1323"/>
                    <a:pt x="3306" y="1323"/>
                  </a:cubicBezTo>
                  <a:cubicBezTo>
                    <a:pt x="1639" y="1323"/>
                    <a:pt x="261" y="2350"/>
                    <a:pt x="1" y="369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2"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p1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70" name="Google Shape;670;p17"/>
          <p:cNvSpPr txBox="1"/>
          <p:nvPr>
            <p:ph idx="1" type="subTitle"/>
          </p:nvPr>
        </p:nvSpPr>
        <p:spPr>
          <a:xfrm>
            <a:off x="714975" y="2362725"/>
            <a:ext cx="2461800" cy="4182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lt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71" name="Google Shape;671;p17"/>
          <p:cNvSpPr txBox="1"/>
          <p:nvPr>
            <p:ph idx="2" type="subTitle"/>
          </p:nvPr>
        </p:nvSpPr>
        <p:spPr>
          <a:xfrm>
            <a:off x="714975" y="2702275"/>
            <a:ext cx="2461800" cy="10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72" name="Google Shape;672;p17"/>
          <p:cNvSpPr txBox="1"/>
          <p:nvPr>
            <p:ph idx="3" type="subTitle"/>
          </p:nvPr>
        </p:nvSpPr>
        <p:spPr>
          <a:xfrm>
            <a:off x="3336098" y="2702275"/>
            <a:ext cx="2461800" cy="10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73" name="Google Shape;673;p17"/>
          <p:cNvSpPr txBox="1"/>
          <p:nvPr>
            <p:ph idx="4" type="subTitle"/>
          </p:nvPr>
        </p:nvSpPr>
        <p:spPr>
          <a:xfrm>
            <a:off x="5957249" y="2702275"/>
            <a:ext cx="2461800" cy="10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74" name="Google Shape;674;p17"/>
          <p:cNvSpPr txBox="1"/>
          <p:nvPr>
            <p:ph idx="5" type="subTitle"/>
          </p:nvPr>
        </p:nvSpPr>
        <p:spPr>
          <a:xfrm>
            <a:off x="3336096" y="2362725"/>
            <a:ext cx="2461800" cy="4182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lt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75" name="Google Shape;675;p17"/>
          <p:cNvSpPr txBox="1"/>
          <p:nvPr>
            <p:ph idx="6" type="subTitle"/>
          </p:nvPr>
        </p:nvSpPr>
        <p:spPr>
          <a:xfrm>
            <a:off x="5957246" y="2362725"/>
            <a:ext cx="2461800" cy="4182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lt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grpSp>
        <p:nvGrpSpPr>
          <p:cNvPr id="676" name="Google Shape;676;p17"/>
          <p:cNvGrpSpPr/>
          <p:nvPr/>
        </p:nvGrpSpPr>
        <p:grpSpPr>
          <a:xfrm>
            <a:off x="-140753" y="3654800"/>
            <a:ext cx="3343819" cy="2866383"/>
            <a:chOff x="-140753" y="3620700"/>
            <a:chExt cx="3343819" cy="2866383"/>
          </a:xfrm>
        </p:grpSpPr>
        <p:sp>
          <p:nvSpPr>
            <p:cNvPr id="677" name="Google Shape;677;p17"/>
            <p:cNvSpPr/>
            <p:nvPr/>
          </p:nvSpPr>
          <p:spPr>
            <a:xfrm>
              <a:off x="-140753" y="4631412"/>
              <a:ext cx="988464" cy="512092"/>
            </a:xfrm>
            <a:custGeom>
              <a:rect b="b" l="l" r="r" t="t"/>
              <a:pathLst>
                <a:path extrusionOk="0" h="25579" w="49380">
                  <a:moveTo>
                    <a:pt x="0" y="28"/>
                  </a:moveTo>
                  <a:lnTo>
                    <a:pt x="0" y="25579"/>
                  </a:lnTo>
                  <a:lnTo>
                    <a:pt x="49379" y="25579"/>
                  </a:lnTo>
                  <a:cubicBezTo>
                    <a:pt x="45335" y="20480"/>
                    <a:pt x="38801" y="18019"/>
                    <a:pt x="32380" y="18757"/>
                  </a:cubicBezTo>
                  <a:cubicBezTo>
                    <a:pt x="32029" y="17315"/>
                    <a:pt x="31473" y="15909"/>
                    <a:pt x="30622" y="14594"/>
                  </a:cubicBezTo>
                  <a:cubicBezTo>
                    <a:pt x="27021" y="8876"/>
                    <a:pt x="19812" y="6506"/>
                    <a:pt x="13335" y="8468"/>
                  </a:cubicBezTo>
                  <a:cubicBezTo>
                    <a:pt x="13068" y="7265"/>
                    <a:pt x="12632" y="6098"/>
                    <a:pt x="11928" y="4979"/>
                  </a:cubicBezTo>
                  <a:cubicBezTo>
                    <a:pt x="10226" y="2286"/>
                    <a:pt x="7441" y="556"/>
                    <a:pt x="4424" y="0"/>
                  </a:cubicBezTo>
                  <a:lnTo>
                    <a:pt x="120" y="0"/>
                  </a:lnTo>
                  <a:cubicBezTo>
                    <a:pt x="92" y="0"/>
                    <a:pt x="29" y="28"/>
                    <a:pt x="0" y="2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85725" rotWithShape="0" algn="bl" dir="8280000" dist="104775">
                <a:schemeClr val="dk1">
                  <a:alpha val="41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78" name="Google Shape;678;p17"/>
            <p:cNvGrpSpPr/>
            <p:nvPr/>
          </p:nvGrpSpPr>
          <p:grpSpPr>
            <a:xfrm flipH="1">
              <a:off x="191261" y="4316655"/>
              <a:ext cx="1138764" cy="1855677"/>
              <a:chOff x="525125" y="1486050"/>
              <a:chExt cx="2124163" cy="3461439"/>
            </a:xfrm>
          </p:grpSpPr>
          <p:sp>
            <p:nvSpPr>
              <p:cNvPr id="679" name="Google Shape;679;p17"/>
              <p:cNvSpPr/>
              <p:nvPr/>
            </p:nvSpPr>
            <p:spPr>
              <a:xfrm>
                <a:off x="2089519" y="1606352"/>
                <a:ext cx="464572" cy="3341135"/>
              </a:xfrm>
              <a:custGeom>
                <a:rect b="b" l="l" r="r" t="t"/>
                <a:pathLst>
                  <a:path extrusionOk="0" h="50379" w="7005">
                    <a:moveTo>
                      <a:pt x="4044" y="1"/>
                    </a:moveTo>
                    <a:lnTo>
                      <a:pt x="0" y="7533"/>
                    </a:lnTo>
                    <a:lnTo>
                      <a:pt x="0" y="50378"/>
                    </a:lnTo>
                    <a:lnTo>
                      <a:pt x="7005" y="50378"/>
                    </a:lnTo>
                    <a:lnTo>
                      <a:pt x="7005" y="830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0" name="Google Shape;680;p17"/>
              <p:cNvSpPr/>
              <p:nvPr/>
            </p:nvSpPr>
            <p:spPr>
              <a:xfrm>
                <a:off x="2250873" y="2667452"/>
                <a:ext cx="174952" cy="392813"/>
              </a:xfrm>
              <a:custGeom>
                <a:rect b="b" l="l" r="r" t="t"/>
                <a:pathLst>
                  <a:path extrusionOk="0" h="5923" w="2638">
                    <a:moveTo>
                      <a:pt x="1" y="1"/>
                    </a:moveTo>
                    <a:lnTo>
                      <a:pt x="2638" y="64"/>
                    </a:lnTo>
                    <a:lnTo>
                      <a:pt x="2638" y="5923"/>
                    </a:lnTo>
                    <a:lnTo>
                      <a:pt x="1" y="583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1" name="Google Shape;681;p17"/>
              <p:cNvSpPr/>
              <p:nvPr/>
            </p:nvSpPr>
            <p:spPr>
              <a:xfrm>
                <a:off x="2369318" y="2671697"/>
                <a:ext cx="56505" cy="388569"/>
              </a:xfrm>
              <a:custGeom>
                <a:rect b="b" l="l" r="r" t="t"/>
                <a:pathLst>
                  <a:path extrusionOk="0" h="5859" w="852">
                    <a:moveTo>
                      <a:pt x="1" y="5831"/>
                    </a:moveTo>
                    <a:lnTo>
                      <a:pt x="852" y="5859"/>
                    </a:lnTo>
                    <a:lnTo>
                      <a:pt x="852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2" name="Google Shape;682;p17"/>
              <p:cNvSpPr/>
              <p:nvPr/>
            </p:nvSpPr>
            <p:spPr>
              <a:xfrm>
                <a:off x="653386" y="1524780"/>
                <a:ext cx="1436226" cy="3422709"/>
              </a:xfrm>
              <a:custGeom>
                <a:rect b="b" l="l" r="r" t="t"/>
                <a:pathLst>
                  <a:path extrusionOk="0" h="51609" w="21656">
                    <a:moveTo>
                      <a:pt x="1" y="51608"/>
                    </a:moveTo>
                    <a:lnTo>
                      <a:pt x="21655" y="51608"/>
                    </a:lnTo>
                    <a:lnTo>
                      <a:pt x="21655" y="0"/>
                    </a:lnTo>
                    <a:lnTo>
                      <a:pt x="6035" y="0"/>
                    </a:lnTo>
                    <a:lnTo>
                      <a:pt x="1" y="938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3" name="Google Shape;683;p17"/>
              <p:cNvSpPr/>
              <p:nvPr/>
            </p:nvSpPr>
            <p:spPr>
              <a:xfrm>
                <a:off x="1502266" y="2648353"/>
                <a:ext cx="359720" cy="363434"/>
              </a:xfrm>
              <a:custGeom>
                <a:rect b="b" l="l" r="r" t="t"/>
                <a:pathLst>
                  <a:path extrusionOk="0" h="5480" w="5424">
                    <a:moveTo>
                      <a:pt x="1" y="5479"/>
                    </a:moveTo>
                    <a:lnTo>
                      <a:pt x="5423" y="5479"/>
                    </a:lnTo>
                    <a:lnTo>
                      <a:pt x="5423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4" name="Google Shape;684;p17"/>
              <p:cNvSpPr/>
              <p:nvPr/>
            </p:nvSpPr>
            <p:spPr>
              <a:xfrm>
                <a:off x="1537283" y="2648353"/>
                <a:ext cx="324703" cy="363434"/>
              </a:xfrm>
              <a:custGeom>
                <a:rect b="b" l="l" r="r" t="t"/>
                <a:pathLst>
                  <a:path extrusionOk="0" h="5480" w="4896">
                    <a:moveTo>
                      <a:pt x="0" y="5479"/>
                    </a:moveTo>
                    <a:lnTo>
                      <a:pt x="4895" y="5479"/>
                    </a:lnTo>
                    <a:lnTo>
                      <a:pt x="4895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5" name="Google Shape;685;p17"/>
              <p:cNvSpPr/>
              <p:nvPr/>
            </p:nvSpPr>
            <p:spPr>
              <a:xfrm>
                <a:off x="653386" y="4570469"/>
                <a:ext cx="1436226" cy="376963"/>
              </a:xfrm>
              <a:custGeom>
                <a:rect b="b" l="l" r="r" t="t"/>
                <a:pathLst>
                  <a:path extrusionOk="0" h="5684" w="21656">
                    <a:moveTo>
                      <a:pt x="1" y="5683"/>
                    </a:moveTo>
                    <a:lnTo>
                      <a:pt x="21655" y="5683"/>
                    </a:lnTo>
                    <a:lnTo>
                      <a:pt x="21655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6" name="Google Shape;686;p17"/>
              <p:cNvSpPr/>
              <p:nvPr/>
            </p:nvSpPr>
            <p:spPr>
              <a:xfrm>
                <a:off x="2089519" y="4570469"/>
                <a:ext cx="464572" cy="376963"/>
              </a:xfrm>
              <a:custGeom>
                <a:rect b="b" l="l" r="r" t="t"/>
                <a:pathLst>
                  <a:path extrusionOk="0" h="5684" w="7005">
                    <a:moveTo>
                      <a:pt x="0" y="5683"/>
                    </a:moveTo>
                    <a:lnTo>
                      <a:pt x="7005" y="5683"/>
                    </a:lnTo>
                    <a:lnTo>
                      <a:pt x="700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AE9DC">
                  <a:alpha val="393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7" name="Google Shape;687;p17"/>
              <p:cNvSpPr/>
              <p:nvPr/>
            </p:nvSpPr>
            <p:spPr>
              <a:xfrm>
                <a:off x="880527" y="2648353"/>
                <a:ext cx="357796" cy="363434"/>
              </a:xfrm>
              <a:custGeom>
                <a:rect b="b" l="l" r="r" t="t"/>
                <a:pathLst>
                  <a:path extrusionOk="0" h="5480" w="5395">
                    <a:moveTo>
                      <a:pt x="1" y="5479"/>
                    </a:moveTo>
                    <a:lnTo>
                      <a:pt x="5395" y="5479"/>
                    </a:lnTo>
                    <a:lnTo>
                      <a:pt x="5395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8" name="Google Shape;688;p17"/>
              <p:cNvSpPr/>
              <p:nvPr/>
            </p:nvSpPr>
            <p:spPr>
              <a:xfrm>
                <a:off x="907586" y="2648353"/>
                <a:ext cx="330738" cy="363434"/>
              </a:xfrm>
              <a:custGeom>
                <a:rect b="b" l="l" r="r" t="t"/>
                <a:pathLst>
                  <a:path extrusionOk="0" h="5480" w="4987">
                    <a:moveTo>
                      <a:pt x="1" y="5479"/>
                    </a:moveTo>
                    <a:lnTo>
                      <a:pt x="4987" y="5479"/>
                    </a:lnTo>
                    <a:lnTo>
                      <a:pt x="4987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9" name="Google Shape;689;p17"/>
              <p:cNvSpPr/>
              <p:nvPr/>
            </p:nvSpPr>
            <p:spPr>
              <a:xfrm>
                <a:off x="526982" y="4801325"/>
                <a:ext cx="2120449" cy="146103"/>
              </a:xfrm>
              <a:custGeom>
                <a:rect b="b" l="l" r="r" t="t"/>
                <a:pathLst>
                  <a:path extrusionOk="0" h="2203" w="31973">
                    <a:moveTo>
                      <a:pt x="1" y="2202"/>
                    </a:moveTo>
                    <a:lnTo>
                      <a:pt x="31973" y="2202"/>
                    </a:lnTo>
                    <a:lnTo>
                      <a:pt x="31973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0" name="Google Shape;690;p17"/>
              <p:cNvSpPr/>
              <p:nvPr/>
            </p:nvSpPr>
            <p:spPr>
              <a:xfrm>
                <a:off x="2157562" y="4801325"/>
                <a:ext cx="489840" cy="146103"/>
              </a:xfrm>
              <a:custGeom>
                <a:rect b="b" l="l" r="r" t="t"/>
                <a:pathLst>
                  <a:path extrusionOk="0" h="2203" w="7386">
                    <a:moveTo>
                      <a:pt x="1" y="2202"/>
                    </a:moveTo>
                    <a:lnTo>
                      <a:pt x="7386" y="2202"/>
                    </a:lnTo>
                    <a:lnTo>
                      <a:pt x="7386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1" name="Google Shape;691;p17"/>
              <p:cNvSpPr/>
              <p:nvPr/>
            </p:nvSpPr>
            <p:spPr>
              <a:xfrm>
                <a:off x="1096462" y="3635308"/>
                <a:ext cx="520612" cy="872705"/>
              </a:xfrm>
              <a:custGeom>
                <a:rect b="b" l="l" r="r" t="t"/>
                <a:pathLst>
                  <a:path extrusionOk="0" h="13159" w="7850">
                    <a:moveTo>
                      <a:pt x="1" y="13159"/>
                    </a:moveTo>
                    <a:lnTo>
                      <a:pt x="7850" y="13159"/>
                    </a:lnTo>
                    <a:lnTo>
                      <a:pt x="7850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2" name="Google Shape;692;p17"/>
              <p:cNvSpPr/>
              <p:nvPr/>
            </p:nvSpPr>
            <p:spPr>
              <a:xfrm>
                <a:off x="1158536" y="3635308"/>
                <a:ext cx="458536" cy="872705"/>
              </a:xfrm>
              <a:custGeom>
                <a:rect b="b" l="l" r="r" t="t"/>
                <a:pathLst>
                  <a:path extrusionOk="0" h="13159" w="6914">
                    <a:moveTo>
                      <a:pt x="0" y="13159"/>
                    </a:moveTo>
                    <a:lnTo>
                      <a:pt x="6914" y="13159"/>
                    </a:lnTo>
                    <a:lnTo>
                      <a:pt x="691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3" name="Google Shape;693;p17"/>
              <p:cNvSpPr/>
              <p:nvPr/>
            </p:nvSpPr>
            <p:spPr>
              <a:xfrm>
                <a:off x="1214973" y="3693603"/>
                <a:ext cx="308852" cy="114800"/>
              </a:xfrm>
              <a:custGeom>
                <a:rect b="b" l="l" r="r" t="t"/>
                <a:pathLst>
                  <a:path extrusionOk="0" h="1731" w="4657">
                    <a:moveTo>
                      <a:pt x="0" y="1731"/>
                    </a:moveTo>
                    <a:lnTo>
                      <a:pt x="4656" y="1731"/>
                    </a:lnTo>
                    <a:lnTo>
                      <a:pt x="465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4" name="Google Shape;694;p17"/>
              <p:cNvSpPr/>
              <p:nvPr/>
            </p:nvSpPr>
            <p:spPr>
              <a:xfrm>
                <a:off x="1251780" y="3693603"/>
                <a:ext cx="272045" cy="114800"/>
              </a:xfrm>
              <a:custGeom>
                <a:rect b="b" l="l" r="r" t="t"/>
                <a:pathLst>
                  <a:path extrusionOk="0" h="1731" w="4102">
                    <a:moveTo>
                      <a:pt x="1" y="1731"/>
                    </a:moveTo>
                    <a:lnTo>
                      <a:pt x="4101" y="1731"/>
                    </a:lnTo>
                    <a:lnTo>
                      <a:pt x="4101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5" name="Google Shape;695;p17"/>
              <p:cNvSpPr/>
              <p:nvPr/>
            </p:nvSpPr>
            <p:spPr>
              <a:xfrm>
                <a:off x="1055476" y="3553670"/>
                <a:ext cx="600793" cy="81706"/>
              </a:xfrm>
              <a:custGeom>
                <a:rect b="b" l="l" r="r" t="t"/>
                <a:pathLst>
                  <a:path extrusionOk="0" h="1232" w="9059">
                    <a:moveTo>
                      <a:pt x="0" y="1"/>
                    </a:moveTo>
                    <a:lnTo>
                      <a:pt x="9059" y="1"/>
                    </a:lnTo>
                    <a:lnTo>
                      <a:pt x="9059" y="1231"/>
                    </a:lnTo>
                    <a:lnTo>
                      <a:pt x="0" y="123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6" name="Google Shape;696;p17"/>
              <p:cNvSpPr/>
              <p:nvPr/>
            </p:nvSpPr>
            <p:spPr>
              <a:xfrm>
                <a:off x="1306361" y="4504217"/>
                <a:ext cx="310709" cy="297180"/>
              </a:xfrm>
              <a:custGeom>
                <a:rect b="b" l="l" r="r" t="t"/>
                <a:pathLst>
                  <a:path extrusionOk="0" h="4481" w="4685">
                    <a:moveTo>
                      <a:pt x="3046" y="1"/>
                    </a:moveTo>
                    <a:lnTo>
                      <a:pt x="3046" y="1555"/>
                    </a:lnTo>
                    <a:lnTo>
                      <a:pt x="1407" y="1555"/>
                    </a:lnTo>
                    <a:lnTo>
                      <a:pt x="1407" y="2990"/>
                    </a:lnTo>
                    <a:lnTo>
                      <a:pt x="113" y="2990"/>
                    </a:lnTo>
                    <a:lnTo>
                      <a:pt x="113" y="4481"/>
                    </a:lnTo>
                    <a:lnTo>
                      <a:pt x="1" y="4481"/>
                    </a:lnTo>
                    <a:lnTo>
                      <a:pt x="4685" y="4481"/>
                    </a:lnTo>
                    <a:lnTo>
                      <a:pt x="468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7" name="Google Shape;697;p17"/>
              <p:cNvSpPr/>
              <p:nvPr/>
            </p:nvSpPr>
            <p:spPr>
              <a:xfrm>
                <a:off x="859107" y="4702444"/>
                <a:ext cx="454823" cy="98949"/>
              </a:xfrm>
              <a:custGeom>
                <a:rect b="b" l="l" r="r" t="t"/>
                <a:pathLst>
                  <a:path extrusionOk="0" h="1492" w="6858">
                    <a:moveTo>
                      <a:pt x="1702" y="1"/>
                    </a:moveTo>
                    <a:lnTo>
                      <a:pt x="1702" y="1"/>
                    </a:lnTo>
                    <a:lnTo>
                      <a:pt x="0" y="1"/>
                    </a:lnTo>
                    <a:lnTo>
                      <a:pt x="0" y="1492"/>
                    </a:lnTo>
                    <a:lnTo>
                      <a:pt x="6857" y="1492"/>
                    </a:lnTo>
                    <a:lnTo>
                      <a:pt x="685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8" name="Google Shape;698;p17"/>
              <p:cNvSpPr/>
              <p:nvPr/>
            </p:nvSpPr>
            <p:spPr>
              <a:xfrm>
                <a:off x="971981" y="4607342"/>
                <a:ext cx="427764" cy="95169"/>
              </a:xfrm>
              <a:custGeom>
                <a:rect b="b" l="l" r="r" t="t"/>
                <a:pathLst>
                  <a:path extrusionOk="0" h="1435" w="6450">
                    <a:moveTo>
                      <a:pt x="0" y="0"/>
                    </a:moveTo>
                    <a:lnTo>
                      <a:pt x="0" y="1435"/>
                    </a:lnTo>
                    <a:lnTo>
                      <a:pt x="6449" y="1435"/>
                    </a:lnTo>
                    <a:lnTo>
                      <a:pt x="6449" y="0"/>
                    </a:lnTo>
                    <a:lnTo>
                      <a:pt x="128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9" name="Google Shape;699;p17"/>
              <p:cNvSpPr/>
              <p:nvPr/>
            </p:nvSpPr>
            <p:spPr>
              <a:xfrm>
                <a:off x="1057333" y="4504217"/>
                <a:ext cx="451109" cy="103194"/>
              </a:xfrm>
              <a:custGeom>
                <a:rect b="b" l="l" r="r" t="t"/>
                <a:pathLst>
                  <a:path extrusionOk="0" h="1556" w="6802">
                    <a:moveTo>
                      <a:pt x="0" y="1555"/>
                    </a:moveTo>
                    <a:lnTo>
                      <a:pt x="6801" y="1555"/>
                    </a:lnTo>
                    <a:lnTo>
                      <a:pt x="6801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0" name="Google Shape;700;p17"/>
              <p:cNvSpPr/>
              <p:nvPr/>
            </p:nvSpPr>
            <p:spPr>
              <a:xfrm>
                <a:off x="1485023" y="4104049"/>
                <a:ext cx="87277" cy="87277"/>
              </a:xfrm>
              <a:custGeom>
                <a:rect b="b" l="l" r="r" t="t"/>
                <a:pathLst>
                  <a:path extrusionOk="0" h="1316" w="1316">
                    <a:moveTo>
                      <a:pt x="1316" y="640"/>
                    </a:moveTo>
                    <a:cubicBezTo>
                      <a:pt x="1316" y="1020"/>
                      <a:pt x="1027" y="1316"/>
                      <a:pt x="676" y="1316"/>
                    </a:cubicBezTo>
                    <a:cubicBezTo>
                      <a:pt x="296" y="1316"/>
                      <a:pt x="0" y="1020"/>
                      <a:pt x="0" y="640"/>
                    </a:cubicBezTo>
                    <a:cubicBezTo>
                      <a:pt x="0" y="289"/>
                      <a:pt x="296" y="0"/>
                      <a:pt x="676" y="0"/>
                    </a:cubicBezTo>
                    <a:cubicBezTo>
                      <a:pt x="1027" y="0"/>
                      <a:pt x="1316" y="289"/>
                      <a:pt x="1316" y="64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1" name="Google Shape;701;p17"/>
              <p:cNvSpPr/>
              <p:nvPr/>
            </p:nvSpPr>
            <p:spPr>
              <a:xfrm>
                <a:off x="2386628" y="2671697"/>
                <a:ext cx="39195" cy="388569"/>
              </a:xfrm>
              <a:custGeom>
                <a:rect b="b" l="l" r="r" t="t"/>
                <a:pathLst>
                  <a:path extrusionOk="0" h="5859" w="591">
                    <a:moveTo>
                      <a:pt x="0" y="5831"/>
                    </a:moveTo>
                    <a:lnTo>
                      <a:pt x="591" y="5859"/>
                    </a:lnTo>
                    <a:lnTo>
                      <a:pt x="59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2" name="Google Shape;702;p17"/>
              <p:cNvSpPr/>
              <p:nvPr/>
            </p:nvSpPr>
            <p:spPr>
              <a:xfrm>
                <a:off x="2250873" y="3289655"/>
                <a:ext cx="174952" cy="392349"/>
              </a:xfrm>
              <a:custGeom>
                <a:rect b="b" l="l" r="r" t="t"/>
                <a:pathLst>
                  <a:path extrusionOk="0" h="5916" w="2638">
                    <a:moveTo>
                      <a:pt x="1" y="1"/>
                    </a:moveTo>
                    <a:lnTo>
                      <a:pt x="2638" y="85"/>
                    </a:lnTo>
                    <a:lnTo>
                      <a:pt x="2638" y="5916"/>
                    </a:lnTo>
                    <a:lnTo>
                      <a:pt x="1" y="583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3" name="Google Shape;703;p17"/>
              <p:cNvSpPr/>
              <p:nvPr/>
            </p:nvSpPr>
            <p:spPr>
              <a:xfrm>
                <a:off x="2369318" y="3293435"/>
                <a:ext cx="56505" cy="388569"/>
              </a:xfrm>
              <a:custGeom>
                <a:rect b="b" l="l" r="r" t="t"/>
                <a:pathLst>
                  <a:path extrusionOk="0" h="5859" w="852">
                    <a:moveTo>
                      <a:pt x="1" y="5831"/>
                    </a:moveTo>
                    <a:lnTo>
                      <a:pt x="852" y="5859"/>
                    </a:lnTo>
                    <a:lnTo>
                      <a:pt x="852" y="2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4" name="Google Shape;704;p17"/>
              <p:cNvSpPr/>
              <p:nvPr/>
            </p:nvSpPr>
            <p:spPr>
              <a:xfrm>
                <a:off x="2386628" y="3293435"/>
                <a:ext cx="39195" cy="388569"/>
              </a:xfrm>
              <a:custGeom>
                <a:rect b="b" l="l" r="r" t="t"/>
                <a:pathLst>
                  <a:path extrusionOk="0" h="5859" w="591">
                    <a:moveTo>
                      <a:pt x="0" y="5831"/>
                    </a:moveTo>
                    <a:lnTo>
                      <a:pt x="591" y="5859"/>
                    </a:lnTo>
                    <a:lnTo>
                      <a:pt x="591" y="2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5" name="Google Shape;705;p17"/>
              <p:cNvSpPr/>
              <p:nvPr/>
            </p:nvSpPr>
            <p:spPr>
              <a:xfrm>
                <a:off x="880527" y="2648353"/>
                <a:ext cx="357796" cy="114800"/>
              </a:xfrm>
              <a:custGeom>
                <a:rect b="b" l="l" r="r" t="t"/>
                <a:pathLst>
                  <a:path extrusionOk="0" h="1731" w="5395">
                    <a:moveTo>
                      <a:pt x="1" y="1731"/>
                    </a:moveTo>
                    <a:lnTo>
                      <a:pt x="5395" y="1731"/>
                    </a:lnTo>
                    <a:lnTo>
                      <a:pt x="5395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6" name="Google Shape;706;p17"/>
              <p:cNvSpPr/>
              <p:nvPr/>
            </p:nvSpPr>
            <p:spPr>
              <a:xfrm>
                <a:off x="843721" y="3005612"/>
                <a:ext cx="433335" cy="99414"/>
              </a:xfrm>
              <a:custGeom>
                <a:rect b="b" l="l" r="r" t="t"/>
                <a:pathLst>
                  <a:path extrusionOk="0" h="1499" w="6534">
                    <a:moveTo>
                      <a:pt x="0" y="1499"/>
                    </a:moveTo>
                    <a:lnTo>
                      <a:pt x="6534" y="1499"/>
                    </a:lnTo>
                    <a:lnTo>
                      <a:pt x="6534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7" name="Google Shape;707;p17"/>
              <p:cNvSpPr/>
              <p:nvPr/>
            </p:nvSpPr>
            <p:spPr>
              <a:xfrm>
                <a:off x="1502266" y="2648353"/>
                <a:ext cx="359720" cy="114800"/>
              </a:xfrm>
              <a:custGeom>
                <a:rect b="b" l="l" r="r" t="t"/>
                <a:pathLst>
                  <a:path extrusionOk="0" h="1731" w="5424">
                    <a:moveTo>
                      <a:pt x="1" y="1731"/>
                    </a:moveTo>
                    <a:lnTo>
                      <a:pt x="5423" y="1731"/>
                    </a:lnTo>
                    <a:lnTo>
                      <a:pt x="5423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8" name="Google Shape;708;p17"/>
              <p:cNvSpPr/>
              <p:nvPr/>
            </p:nvSpPr>
            <p:spPr>
              <a:xfrm>
                <a:off x="1467316" y="3005612"/>
                <a:ext cx="431478" cy="99414"/>
              </a:xfrm>
              <a:custGeom>
                <a:rect b="b" l="l" r="r" t="t"/>
                <a:pathLst>
                  <a:path extrusionOk="0" h="1499" w="6506">
                    <a:moveTo>
                      <a:pt x="0" y="1499"/>
                    </a:moveTo>
                    <a:lnTo>
                      <a:pt x="6506" y="1499"/>
                    </a:lnTo>
                    <a:lnTo>
                      <a:pt x="6506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9" name="Google Shape;709;p17"/>
              <p:cNvSpPr/>
              <p:nvPr/>
            </p:nvSpPr>
            <p:spPr>
              <a:xfrm>
                <a:off x="525125" y="1486050"/>
                <a:ext cx="2124163" cy="773424"/>
              </a:xfrm>
              <a:custGeom>
                <a:rect b="b" l="l" r="r" t="t"/>
                <a:pathLst>
                  <a:path extrusionOk="0" h="11662" w="32029">
                    <a:moveTo>
                      <a:pt x="32029" y="10930"/>
                    </a:moveTo>
                    <a:lnTo>
                      <a:pt x="27893" y="0"/>
                    </a:lnTo>
                    <a:lnTo>
                      <a:pt x="6415" y="0"/>
                    </a:lnTo>
                    <a:lnTo>
                      <a:pt x="1" y="10817"/>
                    </a:lnTo>
                    <a:lnTo>
                      <a:pt x="493" y="11661"/>
                    </a:lnTo>
                    <a:lnTo>
                      <a:pt x="22330" y="11661"/>
                    </a:lnTo>
                    <a:lnTo>
                      <a:pt x="27633" y="1815"/>
                    </a:lnTo>
                    <a:lnTo>
                      <a:pt x="31150" y="11661"/>
                    </a:lnTo>
                    <a:lnTo>
                      <a:pt x="31649" y="11661"/>
                    </a:lnTo>
                    <a:close/>
                  </a:path>
                </a:pathLst>
              </a:custGeom>
              <a:solidFill>
                <a:srgbClr val="C5566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0" name="Google Shape;710;p17"/>
              <p:cNvSpPr/>
              <p:nvPr/>
            </p:nvSpPr>
            <p:spPr>
              <a:xfrm>
                <a:off x="525125" y="1486050"/>
                <a:ext cx="2124163" cy="773424"/>
              </a:xfrm>
              <a:custGeom>
                <a:rect b="b" l="l" r="r" t="t"/>
                <a:pathLst>
                  <a:path extrusionOk="0" h="11662" w="32029">
                    <a:moveTo>
                      <a:pt x="32029" y="10930"/>
                    </a:moveTo>
                    <a:lnTo>
                      <a:pt x="27893" y="0"/>
                    </a:lnTo>
                    <a:lnTo>
                      <a:pt x="6415" y="0"/>
                    </a:lnTo>
                    <a:lnTo>
                      <a:pt x="1" y="10817"/>
                    </a:lnTo>
                    <a:lnTo>
                      <a:pt x="493" y="11661"/>
                    </a:lnTo>
                    <a:lnTo>
                      <a:pt x="22330" y="11661"/>
                    </a:lnTo>
                    <a:lnTo>
                      <a:pt x="27633" y="1815"/>
                    </a:lnTo>
                    <a:lnTo>
                      <a:pt x="31150" y="11661"/>
                    </a:lnTo>
                    <a:lnTo>
                      <a:pt x="31649" y="1166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1" name="Google Shape;711;p17"/>
              <p:cNvSpPr/>
              <p:nvPr/>
            </p:nvSpPr>
            <p:spPr>
              <a:xfrm>
                <a:off x="525125" y="1486050"/>
                <a:ext cx="1849930" cy="717450"/>
              </a:xfrm>
              <a:custGeom>
                <a:rect b="b" l="l" r="r" t="t"/>
                <a:pathLst>
                  <a:path extrusionOk="0" h="10818" w="27894">
                    <a:moveTo>
                      <a:pt x="27893" y="0"/>
                    </a:moveTo>
                    <a:lnTo>
                      <a:pt x="6415" y="0"/>
                    </a:lnTo>
                    <a:lnTo>
                      <a:pt x="1" y="10817"/>
                    </a:lnTo>
                    <a:lnTo>
                      <a:pt x="21943" y="10817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2" name="Google Shape;712;p17"/>
              <p:cNvSpPr/>
              <p:nvPr/>
            </p:nvSpPr>
            <p:spPr>
              <a:xfrm>
                <a:off x="2355789" y="1579360"/>
                <a:ext cx="268264" cy="680112"/>
              </a:xfrm>
              <a:custGeom>
                <a:rect b="b" l="l" r="r" t="t"/>
                <a:pathLst>
                  <a:path extrusionOk="0" h="10255" w="4045">
                    <a:moveTo>
                      <a:pt x="4045" y="10254"/>
                    </a:moveTo>
                    <a:lnTo>
                      <a:pt x="261" y="0"/>
                    </a:lnTo>
                    <a:lnTo>
                      <a:pt x="1" y="471"/>
                    </a:lnTo>
                    <a:lnTo>
                      <a:pt x="2990" y="8707"/>
                    </a:lnTo>
                    <a:lnTo>
                      <a:pt x="2990" y="10254"/>
                    </a:lnTo>
                    <a:lnTo>
                      <a:pt x="3630" y="10254"/>
                    </a:lnTo>
                    <a:lnTo>
                      <a:pt x="3630" y="10254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713" name="Google Shape;713;p17"/>
              <p:cNvGrpSpPr/>
              <p:nvPr/>
            </p:nvGrpSpPr>
            <p:grpSpPr>
              <a:xfrm>
                <a:off x="973439" y="2819098"/>
                <a:ext cx="174934" cy="130542"/>
                <a:chOff x="2714005" y="3446776"/>
                <a:chExt cx="330750" cy="246818"/>
              </a:xfrm>
            </p:grpSpPr>
            <p:sp>
              <p:nvSpPr>
                <p:cNvPr id="714" name="Google Shape;714;p17"/>
                <p:cNvSpPr/>
                <p:nvPr/>
              </p:nvSpPr>
              <p:spPr>
                <a:xfrm>
                  <a:off x="2714005" y="3446776"/>
                  <a:ext cx="223720" cy="246818"/>
                </a:xfrm>
                <a:custGeom>
                  <a:rect b="b" l="l" r="r" t="t"/>
                  <a:pathLst>
                    <a:path extrusionOk="0" h="1103" w="1000">
                      <a:moveTo>
                        <a:pt x="923" y="0"/>
                      </a:moveTo>
                      <a:cubicBezTo>
                        <a:pt x="897" y="0"/>
                        <a:pt x="868" y="14"/>
                        <a:pt x="852" y="47"/>
                      </a:cubicBezTo>
                      <a:lnTo>
                        <a:pt x="36" y="990"/>
                      </a:lnTo>
                      <a:cubicBezTo>
                        <a:pt x="1" y="1018"/>
                        <a:pt x="1" y="1074"/>
                        <a:pt x="36" y="1102"/>
                      </a:cubicBezTo>
                      <a:lnTo>
                        <a:pt x="92" y="1102"/>
                      </a:lnTo>
                      <a:cubicBezTo>
                        <a:pt x="120" y="1102"/>
                        <a:pt x="120" y="1102"/>
                        <a:pt x="148" y="1074"/>
                      </a:cubicBezTo>
                      <a:lnTo>
                        <a:pt x="971" y="139"/>
                      </a:lnTo>
                      <a:cubicBezTo>
                        <a:pt x="999" y="110"/>
                        <a:pt x="999" y="47"/>
                        <a:pt x="971" y="19"/>
                      </a:cubicBezTo>
                      <a:cubicBezTo>
                        <a:pt x="960" y="7"/>
                        <a:pt x="942" y="0"/>
                        <a:pt x="923" y="0"/>
                      </a:cubicBezTo>
                      <a:close/>
                    </a:path>
                  </a:pathLst>
                </a:custGeom>
                <a:solidFill>
                  <a:srgbClr val="4E4958">
                    <a:alpha val="168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15" name="Google Shape;715;p17"/>
                <p:cNvSpPr/>
                <p:nvPr/>
              </p:nvSpPr>
              <p:spPr>
                <a:xfrm>
                  <a:off x="2821035" y="3446776"/>
                  <a:ext cx="223720" cy="246818"/>
                </a:xfrm>
                <a:custGeom>
                  <a:rect b="b" l="l" r="r" t="t"/>
                  <a:pathLst>
                    <a:path extrusionOk="0" h="1103" w="1000">
                      <a:moveTo>
                        <a:pt x="923" y="0"/>
                      </a:moveTo>
                      <a:cubicBezTo>
                        <a:pt x="897" y="0"/>
                        <a:pt x="868" y="14"/>
                        <a:pt x="852" y="47"/>
                      </a:cubicBezTo>
                      <a:lnTo>
                        <a:pt x="36" y="990"/>
                      </a:lnTo>
                      <a:cubicBezTo>
                        <a:pt x="1" y="1018"/>
                        <a:pt x="1" y="1074"/>
                        <a:pt x="36" y="1102"/>
                      </a:cubicBezTo>
                      <a:lnTo>
                        <a:pt x="92" y="1102"/>
                      </a:lnTo>
                      <a:cubicBezTo>
                        <a:pt x="120" y="1102"/>
                        <a:pt x="120" y="1102"/>
                        <a:pt x="148" y="1074"/>
                      </a:cubicBezTo>
                      <a:lnTo>
                        <a:pt x="971" y="139"/>
                      </a:lnTo>
                      <a:cubicBezTo>
                        <a:pt x="999" y="110"/>
                        <a:pt x="999" y="47"/>
                        <a:pt x="971" y="19"/>
                      </a:cubicBezTo>
                      <a:cubicBezTo>
                        <a:pt x="960" y="7"/>
                        <a:pt x="942" y="0"/>
                        <a:pt x="923" y="0"/>
                      </a:cubicBezTo>
                      <a:close/>
                    </a:path>
                  </a:pathLst>
                </a:custGeom>
                <a:solidFill>
                  <a:srgbClr val="4E4958">
                    <a:alpha val="168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716" name="Google Shape;716;p17"/>
              <p:cNvGrpSpPr/>
              <p:nvPr/>
            </p:nvGrpSpPr>
            <p:grpSpPr>
              <a:xfrm>
                <a:off x="1640414" y="2819098"/>
                <a:ext cx="174934" cy="130542"/>
                <a:chOff x="2714005" y="3446776"/>
                <a:chExt cx="330750" cy="246818"/>
              </a:xfrm>
            </p:grpSpPr>
            <p:sp>
              <p:nvSpPr>
                <p:cNvPr id="717" name="Google Shape;717;p17"/>
                <p:cNvSpPr/>
                <p:nvPr/>
              </p:nvSpPr>
              <p:spPr>
                <a:xfrm>
                  <a:off x="2714005" y="3446776"/>
                  <a:ext cx="223720" cy="246818"/>
                </a:xfrm>
                <a:custGeom>
                  <a:rect b="b" l="l" r="r" t="t"/>
                  <a:pathLst>
                    <a:path extrusionOk="0" h="1103" w="1000">
                      <a:moveTo>
                        <a:pt x="923" y="0"/>
                      </a:moveTo>
                      <a:cubicBezTo>
                        <a:pt x="897" y="0"/>
                        <a:pt x="868" y="14"/>
                        <a:pt x="852" y="47"/>
                      </a:cubicBezTo>
                      <a:lnTo>
                        <a:pt x="36" y="990"/>
                      </a:lnTo>
                      <a:cubicBezTo>
                        <a:pt x="1" y="1018"/>
                        <a:pt x="1" y="1074"/>
                        <a:pt x="36" y="1102"/>
                      </a:cubicBezTo>
                      <a:lnTo>
                        <a:pt x="92" y="1102"/>
                      </a:lnTo>
                      <a:cubicBezTo>
                        <a:pt x="120" y="1102"/>
                        <a:pt x="120" y="1102"/>
                        <a:pt x="148" y="1074"/>
                      </a:cubicBezTo>
                      <a:lnTo>
                        <a:pt x="971" y="139"/>
                      </a:lnTo>
                      <a:cubicBezTo>
                        <a:pt x="999" y="110"/>
                        <a:pt x="999" y="47"/>
                        <a:pt x="971" y="19"/>
                      </a:cubicBezTo>
                      <a:cubicBezTo>
                        <a:pt x="960" y="7"/>
                        <a:pt x="942" y="0"/>
                        <a:pt x="923" y="0"/>
                      </a:cubicBezTo>
                      <a:close/>
                    </a:path>
                  </a:pathLst>
                </a:custGeom>
                <a:solidFill>
                  <a:srgbClr val="4E4958">
                    <a:alpha val="168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18" name="Google Shape;718;p17"/>
                <p:cNvSpPr/>
                <p:nvPr/>
              </p:nvSpPr>
              <p:spPr>
                <a:xfrm>
                  <a:off x="2821035" y="3446776"/>
                  <a:ext cx="223720" cy="246818"/>
                </a:xfrm>
                <a:custGeom>
                  <a:rect b="b" l="l" r="r" t="t"/>
                  <a:pathLst>
                    <a:path extrusionOk="0" h="1103" w="1000">
                      <a:moveTo>
                        <a:pt x="923" y="0"/>
                      </a:moveTo>
                      <a:cubicBezTo>
                        <a:pt x="897" y="0"/>
                        <a:pt x="868" y="14"/>
                        <a:pt x="852" y="47"/>
                      </a:cubicBezTo>
                      <a:lnTo>
                        <a:pt x="36" y="990"/>
                      </a:lnTo>
                      <a:cubicBezTo>
                        <a:pt x="1" y="1018"/>
                        <a:pt x="1" y="1074"/>
                        <a:pt x="36" y="1102"/>
                      </a:cubicBezTo>
                      <a:lnTo>
                        <a:pt x="92" y="1102"/>
                      </a:lnTo>
                      <a:cubicBezTo>
                        <a:pt x="120" y="1102"/>
                        <a:pt x="120" y="1102"/>
                        <a:pt x="148" y="1074"/>
                      </a:cubicBezTo>
                      <a:lnTo>
                        <a:pt x="971" y="139"/>
                      </a:lnTo>
                      <a:cubicBezTo>
                        <a:pt x="999" y="110"/>
                        <a:pt x="999" y="47"/>
                        <a:pt x="971" y="19"/>
                      </a:cubicBezTo>
                      <a:cubicBezTo>
                        <a:pt x="960" y="7"/>
                        <a:pt x="942" y="0"/>
                        <a:pt x="923" y="0"/>
                      </a:cubicBezTo>
                      <a:close/>
                    </a:path>
                  </a:pathLst>
                </a:custGeom>
                <a:solidFill>
                  <a:srgbClr val="4E4958">
                    <a:alpha val="168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719" name="Google Shape;719;p17"/>
            <p:cNvSpPr/>
            <p:nvPr/>
          </p:nvSpPr>
          <p:spPr>
            <a:xfrm flipH="1">
              <a:off x="533119" y="3620700"/>
              <a:ext cx="363955" cy="503182"/>
            </a:xfrm>
            <a:custGeom>
              <a:rect b="b" l="l" r="r" t="t"/>
              <a:pathLst>
                <a:path extrusionOk="0" h="17785" w="12864">
                  <a:moveTo>
                    <a:pt x="6478" y="3219"/>
                  </a:moveTo>
                  <a:cubicBezTo>
                    <a:pt x="8152" y="3219"/>
                    <a:pt x="9495" y="4569"/>
                    <a:pt x="9495" y="6243"/>
                  </a:cubicBezTo>
                  <a:cubicBezTo>
                    <a:pt x="9495" y="7910"/>
                    <a:pt x="8116" y="9260"/>
                    <a:pt x="6450" y="9260"/>
                  </a:cubicBezTo>
                  <a:cubicBezTo>
                    <a:pt x="4811" y="9260"/>
                    <a:pt x="3461" y="7882"/>
                    <a:pt x="3461" y="6243"/>
                  </a:cubicBezTo>
                  <a:cubicBezTo>
                    <a:pt x="3461" y="4569"/>
                    <a:pt x="4811" y="3219"/>
                    <a:pt x="6478" y="3219"/>
                  </a:cubicBezTo>
                  <a:close/>
                  <a:moveTo>
                    <a:pt x="6470" y="1"/>
                  </a:moveTo>
                  <a:cubicBezTo>
                    <a:pt x="4106" y="1"/>
                    <a:pt x="1916" y="1340"/>
                    <a:pt x="880" y="3458"/>
                  </a:cubicBezTo>
                  <a:cubicBezTo>
                    <a:pt x="148" y="4949"/>
                    <a:pt x="0" y="6475"/>
                    <a:pt x="591" y="8030"/>
                  </a:cubicBezTo>
                  <a:cubicBezTo>
                    <a:pt x="795" y="8557"/>
                    <a:pt x="1027" y="9085"/>
                    <a:pt x="1259" y="9612"/>
                  </a:cubicBezTo>
                  <a:cubicBezTo>
                    <a:pt x="2202" y="11546"/>
                    <a:pt x="3341" y="13361"/>
                    <a:pt x="4572" y="15119"/>
                  </a:cubicBezTo>
                  <a:cubicBezTo>
                    <a:pt x="5163" y="16026"/>
                    <a:pt x="5803" y="16877"/>
                    <a:pt x="6450" y="17784"/>
                  </a:cubicBezTo>
                  <a:cubicBezTo>
                    <a:pt x="6569" y="17672"/>
                    <a:pt x="6625" y="17609"/>
                    <a:pt x="6682" y="17524"/>
                  </a:cubicBezTo>
                  <a:cubicBezTo>
                    <a:pt x="7737" y="15998"/>
                    <a:pt x="8820" y="14472"/>
                    <a:pt x="9847" y="12925"/>
                  </a:cubicBezTo>
                  <a:cubicBezTo>
                    <a:pt x="10754" y="11483"/>
                    <a:pt x="11577" y="9992"/>
                    <a:pt x="12224" y="8409"/>
                  </a:cubicBezTo>
                  <a:cubicBezTo>
                    <a:pt x="12751" y="7122"/>
                    <a:pt x="12864" y="5828"/>
                    <a:pt x="12456" y="4485"/>
                  </a:cubicBezTo>
                  <a:cubicBezTo>
                    <a:pt x="11752" y="2023"/>
                    <a:pt x="9586" y="230"/>
                    <a:pt x="7033" y="26"/>
                  </a:cubicBezTo>
                  <a:cubicBezTo>
                    <a:pt x="6845" y="9"/>
                    <a:pt x="6657" y="1"/>
                    <a:pt x="64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85725" rotWithShape="0" algn="bl" dir="8280000" dist="142875">
                <a:schemeClr val="dk1">
                  <a:alpha val="25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20" name="Google Shape;720;p17"/>
            <p:cNvGrpSpPr/>
            <p:nvPr/>
          </p:nvGrpSpPr>
          <p:grpSpPr>
            <a:xfrm flipH="1">
              <a:off x="1376499" y="4631405"/>
              <a:ext cx="1138764" cy="1855677"/>
              <a:chOff x="525125" y="1486050"/>
              <a:chExt cx="2124163" cy="3461439"/>
            </a:xfrm>
          </p:grpSpPr>
          <p:sp>
            <p:nvSpPr>
              <p:cNvPr id="721" name="Google Shape;721;p17"/>
              <p:cNvSpPr/>
              <p:nvPr/>
            </p:nvSpPr>
            <p:spPr>
              <a:xfrm>
                <a:off x="2089519" y="1606352"/>
                <a:ext cx="464572" cy="3341135"/>
              </a:xfrm>
              <a:custGeom>
                <a:rect b="b" l="l" r="r" t="t"/>
                <a:pathLst>
                  <a:path extrusionOk="0" h="50379" w="7005">
                    <a:moveTo>
                      <a:pt x="4044" y="1"/>
                    </a:moveTo>
                    <a:lnTo>
                      <a:pt x="0" y="7533"/>
                    </a:lnTo>
                    <a:lnTo>
                      <a:pt x="0" y="50378"/>
                    </a:lnTo>
                    <a:lnTo>
                      <a:pt x="7005" y="50378"/>
                    </a:lnTo>
                    <a:lnTo>
                      <a:pt x="7005" y="830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2" name="Google Shape;722;p17"/>
              <p:cNvSpPr/>
              <p:nvPr/>
            </p:nvSpPr>
            <p:spPr>
              <a:xfrm>
                <a:off x="2250873" y="2667452"/>
                <a:ext cx="174952" cy="392813"/>
              </a:xfrm>
              <a:custGeom>
                <a:rect b="b" l="l" r="r" t="t"/>
                <a:pathLst>
                  <a:path extrusionOk="0" h="5923" w="2638">
                    <a:moveTo>
                      <a:pt x="1" y="1"/>
                    </a:moveTo>
                    <a:lnTo>
                      <a:pt x="2638" y="64"/>
                    </a:lnTo>
                    <a:lnTo>
                      <a:pt x="2638" y="5923"/>
                    </a:lnTo>
                    <a:lnTo>
                      <a:pt x="1" y="583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3" name="Google Shape;723;p17"/>
              <p:cNvSpPr/>
              <p:nvPr/>
            </p:nvSpPr>
            <p:spPr>
              <a:xfrm>
                <a:off x="2369318" y="2671697"/>
                <a:ext cx="56505" cy="388569"/>
              </a:xfrm>
              <a:custGeom>
                <a:rect b="b" l="l" r="r" t="t"/>
                <a:pathLst>
                  <a:path extrusionOk="0" h="5859" w="852">
                    <a:moveTo>
                      <a:pt x="1" y="5831"/>
                    </a:moveTo>
                    <a:lnTo>
                      <a:pt x="852" y="5859"/>
                    </a:lnTo>
                    <a:lnTo>
                      <a:pt x="852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4" name="Google Shape;724;p17"/>
              <p:cNvSpPr/>
              <p:nvPr/>
            </p:nvSpPr>
            <p:spPr>
              <a:xfrm>
                <a:off x="653386" y="1524780"/>
                <a:ext cx="1436226" cy="3422709"/>
              </a:xfrm>
              <a:custGeom>
                <a:rect b="b" l="l" r="r" t="t"/>
                <a:pathLst>
                  <a:path extrusionOk="0" h="51609" w="21656">
                    <a:moveTo>
                      <a:pt x="1" y="51608"/>
                    </a:moveTo>
                    <a:lnTo>
                      <a:pt x="21655" y="51608"/>
                    </a:lnTo>
                    <a:lnTo>
                      <a:pt x="21655" y="0"/>
                    </a:lnTo>
                    <a:lnTo>
                      <a:pt x="6035" y="0"/>
                    </a:lnTo>
                    <a:lnTo>
                      <a:pt x="1" y="938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5" name="Google Shape;725;p17"/>
              <p:cNvSpPr/>
              <p:nvPr/>
            </p:nvSpPr>
            <p:spPr>
              <a:xfrm>
                <a:off x="1502266" y="2648353"/>
                <a:ext cx="359720" cy="363434"/>
              </a:xfrm>
              <a:custGeom>
                <a:rect b="b" l="l" r="r" t="t"/>
                <a:pathLst>
                  <a:path extrusionOk="0" h="5480" w="5424">
                    <a:moveTo>
                      <a:pt x="1" y="5479"/>
                    </a:moveTo>
                    <a:lnTo>
                      <a:pt x="5423" y="5479"/>
                    </a:lnTo>
                    <a:lnTo>
                      <a:pt x="5423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6" name="Google Shape;726;p17"/>
              <p:cNvSpPr/>
              <p:nvPr/>
            </p:nvSpPr>
            <p:spPr>
              <a:xfrm>
                <a:off x="1537283" y="2648353"/>
                <a:ext cx="324703" cy="363434"/>
              </a:xfrm>
              <a:custGeom>
                <a:rect b="b" l="l" r="r" t="t"/>
                <a:pathLst>
                  <a:path extrusionOk="0" h="5480" w="4896">
                    <a:moveTo>
                      <a:pt x="0" y="5479"/>
                    </a:moveTo>
                    <a:lnTo>
                      <a:pt x="4895" y="5479"/>
                    </a:lnTo>
                    <a:lnTo>
                      <a:pt x="4895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7" name="Google Shape;727;p17"/>
              <p:cNvSpPr/>
              <p:nvPr/>
            </p:nvSpPr>
            <p:spPr>
              <a:xfrm>
                <a:off x="653386" y="4570469"/>
                <a:ext cx="1436226" cy="376963"/>
              </a:xfrm>
              <a:custGeom>
                <a:rect b="b" l="l" r="r" t="t"/>
                <a:pathLst>
                  <a:path extrusionOk="0" h="5684" w="21656">
                    <a:moveTo>
                      <a:pt x="1" y="5683"/>
                    </a:moveTo>
                    <a:lnTo>
                      <a:pt x="21655" y="5683"/>
                    </a:lnTo>
                    <a:lnTo>
                      <a:pt x="21655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8" name="Google Shape;728;p17"/>
              <p:cNvSpPr/>
              <p:nvPr/>
            </p:nvSpPr>
            <p:spPr>
              <a:xfrm>
                <a:off x="2089519" y="4570469"/>
                <a:ext cx="464572" cy="376963"/>
              </a:xfrm>
              <a:custGeom>
                <a:rect b="b" l="l" r="r" t="t"/>
                <a:pathLst>
                  <a:path extrusionOk="0" h="5684" w="7005">
                    <a:moveTo>
                      <a:pt x="0" y="5683"/>
                    </a:moveTo>
                    <a:lnTo>
                      <a:pt x="7005" y="5683"/>
                    </a:lnTo>
                    <a:lnTo>
                      <a:pt x="700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AE9DC">
                  <a:alpha val="393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9" name="Google Shape;729;p17"/>
              <p:cNvSpPr/>
              <p:nvPr/>
            </p:nvSpPr>
            <p:spPr>
              <a:xfrm>
                <a:off x="880527" y="2648353"/>
                <a:ext cx="357796" cy="363434"/>
              </a:xfrm>
              <a:custGeom>
                <a:rect b="b" l="l" r="r" t="t"/>
                <a:pathLst>
                  <a:path extrusionOk="0" h="5480" w="5395">
                    <a:moveTo>
                      <a:pt x="1" y="5479"/>
                    </a:moveTo>
                    <a:lnTo>
                      <a:pt x="5395" y="5479"/>
                    </a:lnTo>
                    <a:lnTo>
                      <a:pt x="5395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0" name="Google Shape;730;p17"/>
              <p:cNvSpPr/>
              <p:nvPr/>
            </p:nvSpPr>
            <p:spPr>
              <a:xfrm>
                <a:off x="907586" y="2648353"/>
                <a:ext cx="330738" cy="363434"/>
              </a:xfrm>
              <a:custGeom>
                <a:rect b="b" l="l" r="r" t="t"/>
                <a:pathLst>
                  <a:path extrusionOk="0" h="5480" w="4987">
                    <a:moveTo>
                      <a:pt x="1" y="5479"/>
                    </a:moveTo>
                    <a:lnTo>
                      <a:pt x="4987" y="5479"/>
                    </a:lnTo>
                    <a:lnTo>
                      <a:pt x="4987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1" name="Google Shape;731;p17"/>
              <p:cNvSpPr/>
              <p:nvPr/>
            </p:nvSpPr>
            <p:spPr>
              <a:xfrm>
                <a:off x="526982" y="4801325"/>
                <a:ext cx="2120449" cy="146103"/>
              </a:xfrm>
              <a:custGeom>
                <a:rect b="b" l="l" r="r" t="t"/>
                <a:pathLst>
                  <a:path extrusionOk="0" h="2203" w="31973">
                    <a:moveTo>
                      <a:pt x="1" y="2202"/>
                    </a:moveTo>
                    <a:lnTo>
                      <a:pt x="31973" y="2202"/>
                    </a:lnTo>
                    <a:lnTo>
                      <a:pt x="31973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2" name="Google Shape;732;p17"/>
              <p:cNvSpPr/>
              <p:nvPr/>
            </p:nvSpPr>
            <p:spPr>
              <a:xfrm>
                <a:off x="2157562" y="4801325"/>
                <a:ext cx="489840" cy="146103"/>
              </a:xfrm>
              <a:custGeom>
                <a:rect b="b" l="l" r="r" t="t"/>
                <a:pathLst>
                  <a:path extrusionOk="0" h="2203" w="7386">
                    <a:moveTo>
                      <a:pt x="1" y="2202"/>
                    </a:moveTo>
                    <a:lnTo>
                      <a:pt x="7386" y="2202"/>
                    </a:lnTo>
                    <a:lnTo>
                      <a:pt x="7386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3" name="Google Shape;733;p17"/>
              <p:cNvSpPr/>
              <p:nvPr/>
            </p:nvSpPr>
            <p:spPr>
              <a:xfrm>
                <a:off x="1096462" y="3635308"/>
                <a:ext cx="520612" cy="872705"/>
              </a:xfrm>
              <a:custGeom>
                <a:rect b="b" l="l" r="r" t="t"/>
                <a:pathLst>
                  <a:path extrusionOk="0" h="13159" w="7850">
                    <a:moveTo>
                      <a:pt x="1" y="13159"/>
                    </a:moveTo>
                    <a:lnTo>
                      <a:pt x="7850" y="13159"/>
                    </a:lnTo>
                    <a:lnTo>
                      <a:pt x="7850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4" name="Google Shape;734;p17"/>
              <p:cNvSpPr/>
              <p:nvPr/>
            </p:nvSpPr>
            <p:spPr>
              <a:xfrm>
                <a:off x="1158536" y="3635308"/>
                <a:ext cx="458536" cy="872705"/>
              </a:xfrm>
              <a:custGeom>
                <a:rect b="b" l="l" r="r" t="t"/>
                <a:pathLst>
                  <a:path extrusionOk="0" h="13159" w="6914">
                    <a:moveTo>
                      <a:pt x="0" y="13159"/>
                    </a:moveTo>
                    <a:lnTo>
                      <a:pt x="6914" y="13159"/>
                    </a:lnTo>
                    <a:lnTo>
                      <a:pt x="691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5" name="Google Shape;735;p17"/>
              <p:cNvSpPr/>
              <p:nvPr/>
            </p:nvSpPr>
            <p:spPr>
              <a:xfrm>
                <a:off x="1214973" y="3693603"/>
                <a:ext cx="308852" cy="114800"/>
              </a:xfrm>
              <a:custGeom>
                <a:rect b="b" l="l" r="r" t="t"/>
                <a:pathLst>
                  <a:path extrusionOk="0" h="1731" w="4657">
                    <a:moveTo>
                      <a:pt x="0" y="1731"/>
                    </a:moveTo>
                    <a:lnTo>
                      <a:pt x="4656" y="1731"/>
                    </a:lnTo>
                    <a:lnTo>
                      <a:pt x="465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6" name="Google Shape;736;p17"/>
              <p:cNvSpPr/>
              <p:nvPr/>
            </p:nvSpPr>
            <p:spPr>
              <a:xfrm>
                <a:off x="1251780" y="3693603"/>
                <a:ext cx="272045" cy="114800"/>
              </a:xfrm>
              <a:custGeom>
                <a:rect b="b" l="l" r="r" t="t"/>
                <a:pathLst>
                  <a:path extrusionOk="0" h="1731" w="4102">
                    <a:moveTo>
                      <a:pt x="1" y="1731"/>
                    </a:moveTo>
                    <a:lnTo>
                      <a:pt x="4101" y="1731"/>
                    </a:lnTo>
                    <a:lnTo>
                      <a:pt x="4101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7" name="Google Shape;737;p17"/>
              <p:cNvSpPr/>
              <p:nvPr/>
            </p:nvSpPr>
            <p:spPr>
              <a:xfrm>
                <a:off x="1055476" y="3553670"/>
                <a:ext cx="600793" cy="81706"/>
              </a:xfrm>
              <a:custGeom>
                <a:rect b="b" l="l" r="r" t="t"/>
                <a:pathLst>
                  <a:path extrusionOk="0" h="1232" w="9059">
                    <a:moveTo>
                      <a:pt x="0" y="1"/>
                    </a:moveTo>
                    <a:lnTo>
                      <a:pt x="9059" y="1"/>
                    </a:lnTo>
                    <a:lnTo>
                      <a:pt x="9059" y="1231"/>
                    </a:lnTo>
                    <a:lnTo>
                      <a:pt x="0" y="123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8" name="Google Shape;738;p17"/>
              <p:cNvSpPr/>
              <p:nvPr/>
            </p:nvSpPr>
            <p:spPr>
              <a:xfrm>
                <a:off x="1306361" y="4504217"/>
                <a:ext cx="310709" cy="297180"/>
              </a:xfrm>
              <a:custGeom>
                <a:rect b="b" l="l" r="r" t="t"/>
                <a:pathLst>
                  <a:path extrusionOk="0" h="4481" w="4685">
                    <a:moveTo>
                      <a:pt x="3046" y="1"/>
                    </a:moveTo>
                    <a:lnTo>
                      <a:pt x="3046" y="1555"/>
                    </a:lnTo>
                    <a:lnTo>
                      <a:pt x="1407" y="1555"/>
                    </a:lnTo>
                    <a:lnTo>
                      <a:pt x="1407" y="2990"/>
                    </a:lnTo>
                    <a:lnTo>
                      <a:pt x="113" y="2990"/>
                    </a:lnTo>
                    <a:lnTo>
                      <a:pt x="113" y="4481"/>
                    </a:lnTo>
                    <a:lnTo>
                      <a:pt x="1" y="4481"/>
                    </a:lnTo>
                    <a:lnTo>
                      <a:pt x="4685" y="4481"/>
                    </a:lnTo>
                    <a:lnTo>
                      <a:pt x="468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9" name="Google Shape;739;p17"/>
              <p:cNvSpPr/>
              <p:nvPr/>
            </p:nvSpPr>
            <p:spPr>
              <a:xfrm>
                <a:off x="859107" y="4702444"/>
                <a:ext cx="454823" cy="98949"/>
              </a:xfrm>
              <a:custGeom>
                <a:rect b="b" l="l" r="r" t="t"/>
                <a:pathLst>
                  <a:path extrusionOk="0" h="1492" w="6858">
                    <a:moveTo>
                      <a:pt x="1702" y="1"/>
                    </a:moveTo>
                    <a:lnTo>
                      <a:pt x="1702" y="1"/>
                    </a:lnTo>
                    <a:lnTo>
                      <a:pt x="0" y="1"/>
                    </a:lnTo>
                    <a:lnTo>
                      <a:pt x="0" y="1492"/>
                    </a:lnTo>
                    <a:lnTo>
                      <a:pt x="6857" y="1492"/>
                    </a:lnTo>
                    <a:lnTo>
                      <a:pt x="685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0" name="Google Shape;740;p17"/>
              <p:cNvSpPr/>
              <p:nvPr/>
            </p:nvSpPr>
            <p:spPr>
              <a:xfrm>
                <a:off x="971981" y="4607342"/>
                <a:ext cx="427764" cy="95169"/>
              </a:xfrm>
              <a:custGeom>
                <a:rect b="b" l="l" r="r" t="t"/>
                <a:pathLst>
                  <a:path extrusionOk="0" h="1435" w="6450">
                    <a:moveTo>
                      <a:pt x="0" y="0"/>
                    </a:moveTo>
                    <a:lnTo>
                      <a:pt x="0" y="1435"/>
                    </a:lnTo>
                    <a:lnTo>
                      <a:pt x="6449" y="1435"/>
                    </a:lnTo>
                    <a:lnTo>
                      <a:pt x="6449" y="0"/>
                    </a:lnTo>
                    <a:lnTo>
                      <a:pt x="128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1" name="Google Shape;741;p17"/>
              <p:cNvSpPr/>
              <p:nvPr/>
            </p:nvSpPr>
            <p:spPr>
              <a:xfrm>
                <a:off x="1057333" y="4504217"/>
                <a:ext cx="451109" cy="103194"/>
              </a:xfrm>
              <a:custGeom>
                <a:rect b="b" l="l" r="r" t="t"/>
                <a:pathLst>
                  <a:path extrusionOk="0" h="1556" w="6802">
                    <a:moveTo>
                      <a:pt x="0" y="1555"/>
                    </a:moveTo>
                    <a:lnTo>
                      <a:pt x="6801" y="1555"/>
                    </a:lnTo>
                    <a:lnTo>
                      <a:pt x="6801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2" name="Google Shape;742;p17"/>
              <p:cNvSpPr/>
              <p:nvPr/>
            </p:nvSpPr>
            <p:spPr>
              <a:xfrm>
                <a:off x="1485023" y="4104049"/>
                <a:ext cx="87277" cy="87277"/>
              </a:xfrm>
              <a:custGeom>
                <a:rect b="b" l="l" r="r" t="t"/>
                <a:pathLst>
                  <a:path extrusionOk="0" h="1316" w="1316">
                    <a:moveTo>
                      <a:pt x="1316" y="640"/>
                    </a:moveTo>
                    <a:cubicBezTo>
                      <a:pt x="1316" y="1020"/>
                      <a:pt x="1027" y="1316"/>
                      <a:pt x="676" y="1316"/>
                    </a:cubicBezTo>
                    <a:cubicBezTo>
                      <a:pt x="296" y="1316"/>
                      <a:pt x="0" y="1020"/>
                      <a:pt x="0" y="640"/>
                    </a:cubicBezTo>
                    <a:cubicBezTo>
                      <a:pt x="0" y="289"/>
                      <a:pt x="296" y="0"/>
                      <a:pt x="676" y="0"/>
                    </a:cubicBezTo>
                    <a:cubicBezTo>
                      <a:pt x="1027" y="0"/>
                      <a:pt x="1316" y="289"/>
                      <a:pt x="1316" y="64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3" name="Google Shape;743;p17"/>
              <p:cNvSpPr/>
              <p:nvPr/>
            </p:nvSpPr>
            <p:spPr>
              <a:xfrm>
                <a:off x="2386628" y="2671697"/>
                <a:ext cx="39195" cy="388569"/>
              </a:xfrm>
              <a:custGeom>
                <a:rect b="b" l="l" r="r" t="t"/>
                <a:pathLst>
                  <a:path extrusionOk="0" h="5859" w="591">
                    <a:moveTo>
                      <a:pt x="0" y="5831"/>
                    </a:moveTo>
                    <a:lnTo>
                      <a:pt x="591" y="5859"/>
                    </a:lnTo>
                    <a:lnTo>
                      <a:pt x="59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4" name="Google Shape;744;p17"/>
              <p:cNvSpPr/>
              <p:nvPr/>
            </p:nvSpPr>
            <p:spPr>
              <a:xfrm>
                <a:off x="2250873" y="3289655"/>
                <a:ext cx="174952" cy="392349"/>
              </a:xfrm>
              <a:custGeom>
                <a:rect b="b" l="l" r="r" t="t"/>
                <a:pathLst>
                  <a:path extrusionOk="0" h="5916" w="2638">
                    <a:moveTo>
                      <a:pt x="1" y="1"/>
                    </a:moveTo>
                    <a:lnTo>
                      <a:pt x="2638" y="85"/>
                    </a:lnTo>
                    <a:lnTo>
                      <a:pt x="2638" y="5916"/>
                    </a:lnTo>
                    <a:lnTo>
                      <a:pt x="1" y="583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5" name="Google Shape;745;p17"/>
              <p:cNvSpPr/>
              <p:nvPr/>
            </p:nvSpPr>
            <p:spPr>
              <a:xfrm>
                <a:off x="2369318" y="3293435"/>
                <a:ext cx="56505" cy="388569"/>
              </a:xfrm>
              <a:custGeom>
                <a:rect b="b" l="l" r="r" t="t"/>
                <a:pathLst>
                  <a:path extrusionOk="0" h="5859" w="852">
                    <a:moveTo>
                      <a:pt x="1" y="5831"/>
                    </a:moveTo>
                    <a:lnTo>
                      <a:pt x="852" y="5859"/>
                    </a:lnTo>
                    <a:lnTo>
                      <a:pt x="852" y="2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6" name="Google Shape;746;p17"/>
              <p:cNvSpPr/>
              <p:nvPr/>
            </p:nvSpPr>
            <p:spPr>
              <a:xfrm>
                <a:off x="2386628" y="3293435"/>
                <a:ext cx="39195" cy="388569"/>
              </a:xfrm>
              <a:custGeom>
                <a:rect b="b" l="l" r="r" t="t"/>
                <a:pathLst>
                  <a:path extrusionOk="0" h="5859" w="591">
                    <a:moveTo>
                      <a:pt x="0" y="5831"/>
                    </a:moveTo>
                    <a:lnTo>
                      <a:pt x="591" y="5859"/>
                    </a:lnTo>
                    <a:lnTo>
                      <a:pt x="591" y="2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7" name="Google Shape;747;p17"/>
              <p:cNvSpPr/>
              <p:nvPr/>
            </p:nvSpPr>
            <p:spPr>
              <a:xfrm>
                <a:off x="880527" y="2648353"/>
                <a:ext cx="357796" cy="114800"/>
              </a:xfrm>
              <a:custGeom>
                <a:rect b="b" l="l" r="r" t="t"/>
                <a:pathLst>
                  <a:path extrusionOk="0" h="1731" w="5395">
                    <a:moveTo>
                      <a:pt x="1" y="1731"/>
                    </a:moveTo>
                    <a:lnTo>
                      <a:pt x="5395" y="1731"/>
                    </a:lnTo>
                    <a:lnTo>
                      <a:pt x="5395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8" name="Google Shape;748;p17"/>
              <p:cNvSpPr/>
              <p:nvPr/>
            </p:nvSpPr>
            <p:spPr>
              <a:xfrm>
                <a:off x="843721" y="3005612"/>
                <a:ext cx="433335" cy="99414"/>
              </a:xfrm>
              <a:custGeom>
                <a:rect b="b" l="l" r="r" t="t"/>
                <a:pathLst>
                  <a:path extrusionOk="0" h="1499" w="6534">
                    <a:moveTo>
                      <a:pt x="0" y="1499"/>
                    </a:moveTo>
                    <a:lnTo>
                      <a:pt x="6534" y="1499"/>
                    </a:lnTo>
                    <a:lnTo>
                      <a:pt x="6534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9" name="Google Shape;749;p17"/>
              <p:cNvSpPr/>
              <p:nvPr/>
            </p:nvSpPr>
            <p:spPr>
              <a:xfrm>
                <a:off x="1502266" y="2648353"/>
                <a:ext cx="359720" cy="114800"/>
              </a:xfrm>
              <a:custGeom>
                <a:rect b="b" l="l" r="r" t="t"/>
                <a:pathLst>
                  <a:path extrusionOk="0" h="1731" w="5424">
                    <a:moveTo>
                      <a:pt x="1" y="1731"/>
                    </a:moveTo>
                    <a:lnTo>
                      <a:pt x="5423" y="1731"/>
                    </a:lnTo>
                    <a:lnTo>
                      <a:pt x="5423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0" name="Google Shape;750;p17"/>
              <p:cNvSpPr/>
              <p:nvPr/>
            </p:nvSpPr>
            <p:spPr>
              <a:xfrm>
                <a:off x="1467316" y="3005612"/>
                <a:ext cx="431478" cy="99414"/>
              </a:xfrm>
              <a:custGeom>
                <a:rect b="b" l="l" r="r" t="t"/>
                <a:pathLst>
                  <a:path extrusionOk="0" h="1499" w="6506">
                    <a:moveTo>
                      <a:pt x="0" y="1499"/>
                    </a:moveTo>
                    <a:lnTo>
                      <a:pt x="6506" y="1499"/>
                    </a:lnTo>
                    <a:lnTo>
                      <a:pt x="6506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1" name="Google Shape;751;p17"/>
              <p:cNvSpPr/>
              <p:nvPr/>
            </p:nvSpPr>
            <p:spPr>
              <a:xfrm>
                <a:off x="525125" y="1486050"/>
                <a:ext cx="2124163" cy="773424"/>
              </a:xfrm>
              <a:custGeom>
                <a:rect b="b" l="l" r="r" t="t"/>
                <a:pathLst>
                  <a:path extrusionOk="0" h="11662" w="32029">
                    <a:moveTo>
                      <a:pt x="32029" y="10930"/>
                    </a:moveTo>
                    <a:lnTo>
                      <a:pt x="27893" y="0"/>
                    </a:lnTo>
                    <a:lnTo>
                      <a:pt x="6415" y="0"/>
                    </a:lnTo>
                    <a:lnTo>
                      <a:pt x="1" y="10817"/>
                    </a:lnTo>
                    <a:lnTo>
                      <a:pt x="493" y="11661"/>
                    </a:lnTo>
                    <a:lnTo>
                      <a:pt x="22330" y="11661"/>
                    </a:lnTo>
                    <a:lnTo>
                      <a:pt x="27633" y="1815"/>
                    </a:lnTo>
                    <a:lnTo>
                      <a:pt x="31150" y="11661"/>
                    </a:lnTo>
                    <a:lnTo>
                      <a:pt x="31649" y="11661"/>
                    </a:lnTo>
                    <a:close/>
                  </a:path>
                </a:pathLst>
              </a:custGeom>
              <a:solidFill>
                <a:srgbClr val="C5566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2" name="Google Shape;752;p17"/>
              <p:cNvSpPr/>
              <p:nvPr/>
            </p:nvSpPr>
            <p:spPr>
              <a:xfrm>
                <a:off x="525125" y="1486050"/>
                <a:ext cx="2124163" cy="773424"/>
              </a:xfrm>
              <a:custGeom>
                <a:rect b="b" l="l" r="r" t="t"/>
                <a:pathLst>
                  <a:path extrusionOk="0" h="11662" w="32029">
                    <a:moveTo>
                      <a:pt x="32029" y="10930"/>
                    </a:moveTo>
                    <a:lnTo>
                      <a:pt x="27893" y="0"/>
                    </a:lnTo>
                    <a:lnTo>
                      <a:pt x="6415" y="0"/>
                    </a:lnTo>
                    <a:lnTo>
                      <a:pt x="1" y="10817"/>
                    </a:lnTo>
                    <a:lnTo>
                      <a:pt x="493" y="11661"/>
                    </a:lnTo>
                    <a:lnTo>
                      <a:pt x="22330" y="11661"/>
                    </a:lnTo>
                    <a:lnTo>
                      <a:pt x="27633" y="1815"/>
                    </a:lnTo>
                    <a:lnTo>
                      <a:pt x="31150" y="11661"/>
                    </a:lnTo>
                    <a:lnTo>
                      <a:pt x="31649" y="1166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3" name="Google Shape;753;p17"/>
              <p:cNvSpPr/>
              <p:nvPr/>
            </p:nvSpPr>
            <p:spPr>
              <a:xfrm>
                <a:off x="525125" y="1486050"/>
                <a:ext cx="1849930" cy="717450"/>
              </a:xfrm>
              <a:custGeom>
                <a:rect b="b" l="l" r="r" t="t"/>
                <a:pathLst>
                  <a:path extrusionOk="0" h="10818" w="27894">
                    <a:moveTo>
                      <a:pt x="27893" y="0"/>
                    </a:moveTo>
                    <a:lnTo>
                      <a:pt x="6415" y="0"/>
                    </a:lnTo>
                    <a:lnTo>
                      <a:pt x="1" y="10817"/>
                    </a:lnTo>
                    <a:lnTo>
                      <a:pt x="21943" y="10817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4" name="Google Shape;754;p17"/>
              <p:cNvSpPr/>
              <p:nvPr/>
            </p:nvSpPr>
            <p:spPr>
              <a:xfrm>
                <a:off x="2355789" y="1579360"/>
                <a:ext cx="268264" cy="680112"/>
              </a:xfrm>
              <a:custGeom>
                <a:rect b="b" l="l" r="r" t="t"/>
                <a:pathLst>
                  <a:path extrusionOk="0" h="10255" w="4045">
                    <a:moveTo>
                      <a:pt x="4045" y="10254"/>
                    </a:moveTo>
                    <a:lnTo>
                      <a:pt x="261" y="0"/>
                    </a:lnTo>
                    <a:lnTo>
                      <a:pt x="1" y="471"/>
                    </a:lnTo>
                    <a:lnTo>
                      <a:pt x="2990" y="8707"/>
                    </a:lnTo>
                    <a:lnTo>
                      <a:pt x="2990" y="10254"/>
                    </a:lnTo>
                    <a:lnTo>
                      <a:pt x="3630" y="10254"/>
                    </a:lnTo>
                    <a:lnTo>
                      <a:pt x="3630" y="10254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755" name="Google Shape;755;p17"/>
              <p:cNvGrpSpPr/>
              <p:nvPr/>
            </p:nvGrpSpPr>
            <p:grpSpPr>
              <a:xfrm>
                <a:off x="973439" y="2819098"/>
                <a:ext cx="174934" cy="130542"/>
                <a:chOff x="2714005" y="3446776"/>
                <a:chExt cx="330750" cy="246818"/>
              </a:xfrm>
            </p:grpSpPr>
            <p:sp>
              <p:nvSpPr>
                <p:cNvPr id="756" name="Google Shape;756;p17"/>
                <p:cNvSpPr/>
                <p:nvPr/>
              </p:nvSpPr>
              <p:spPr>
                <a:xfrm>
                  <a:off x="2714005" y="3446776"/>
                  <a:ext cx="223720" cy="246818"/>
                </a:xfrm>
                <a:custGeom>
                  <a:rect b="b" l="l" r="r" t="t"/>
                  <a:pathLst>
                    <a:path extrusionOk="0" h="1103" w="1000">
                      <a:moveTo>
                        <a:pt x="923" y="0"/>
                      </a:moveTo>
                      <a:cubicBezTo>
                        <a:pt x="897" y="0"/>
                        <a:pt x="868" y="14"/>
                        <a:pt x="852" y="47"/>
                      </a:cubicBezTo>
                      <a:lnTo>
                        <a:pt x="36" y="990"/>
                      </a:lnTo>
                      <a:cubicBezTo>
                        <a:pt x="1" y="1018"/>
                        <a:pt x="1" y="1074"/>
                        <a:pt x="36" y="1102"/>
                      </a:cubicBezTo>
                      <a:lnTo>
                        <a:pt x="92" y="1102"/>
                      </a:lnTo>
                      <a:cubicBezTo>
                        <a:pt x="120" y="1102"/>
                        <a:pt x="120" y="1102"/>
                        <a:pt x="148" y="1074"/>
                      </a:cubicBezTo>
                      <a:lnTo>
                        <a:pt x="971" y="139"/>
                      </a:lnTo>
                      <a:cubicBezTo>
                        <a:pt x="999" y="110"/>
                        <a:pt x="999" y="47"/>
                        <a:pt x="971" y="19"/>
                      </a:cubicBezTo>
                      <a:cubicBezTo>
                        <a:pt x="960" y="7"/>
                        <a:pt x="942" y="0"/>
                        <a:pt x="923" y="0"/>
                      </a:cubicBezTo>
                      <a:close/>
                    </a:path>
                  </a:pathLst>
                </a:custGeom>
                <a:solidFill>
                  <a:srgbClr val="4E4958">
                    <a:alpha val="168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57" name="Google Shape;757;p17"/>
                <p:cNvSpPr/>
                <p:nvPr/>
              </p:nvSpPr>
              <p:spPr>
                <a:xfrm>
                  <a:off x="2821035" y="3446776"/>
                  <a:ext cx="223720" cy="246818"/>
                </a:xfrm>
                <a:custGeom>
                  <a:rect b="b" l="l" r="r" t="t"/>
                  <a:pathLst>
                    <a:path extrusionOk="0" h="1103" w="1000">
                      <a:moveTo>
                        <a:pt x="923" y="0"/>
                      </a:moveTo>
                      <a:cubicBezTo>
                        <a:pt x="897" y="0"/>
                        <a:pt x="868" y="14"/>
                        <a:pt x="852" y="47"/>
                      </a:cubicBezTo>
                      <a:lnTo>
                        <a:pt x="36" y="990"/>
                      </a:lnTo>
                      <a:cubicBezTo>
                        <a:pt x="1" y="1018"/>
                        <a:pt x="1" y="1074"/>
                        <a:pt x="36" y="1102"/>
                      </a:cubicBezTo>
                      <a:lnTo>
                        <a:pt x="92" y="1102"/>
                      </a:lnTo>
                      <a:cubicBezTo>
                        <a:pt x="120" y="1102"/>
                        <a:pt x="120" y="1102"/>
                        <a:pt x="148" y="1074"/>
                      </a:cubicBezTo>
                      <a:lnTo>
                        <a:pt x="971" y="139"/>
                      </a:lnTo>
                      <a:cubicBezTo>
                        <a:pt x="999" y="110"/>
                        <a:pt x="999" y="47"/>
                        <a:pt x="971" y="19"/>
                      </a:cubicBezTo>
                      <a:cubicBezTo>
                        <a:pt x="960" y="7"/>
                        <a:pt x="942" y="0"/>
                        <a:pt x="923" y="0"/>
                      </a:cubicBezTo>
                      <a:close/>
                    </a:path>
                  </a:pathLst>
                </a:custGeom>
                <a:solidFill>
                  <a:srgbClr val="4E4958">
                    <a:alpha val="168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758" name="Google Shape;758;p17"/>
              <p:cNvGrpSpPr/>
              <p:nvPr/>
            </p:nvGrpSpPr>
            <p:grpSpPr>
              <a:xfrm>
                <a:off x="1640414" y="2819098"/>
                <a:ext cx="174934" cy="130542"/>
                <a:chOff x="2714005" y="3446776"/>
                <a:chExt cx="330750" cy="246818"/>
              </a:xfrm>
            </p:grpSpPr>
            <p:sp>
              <p:nvSpPr>
                <p:cNvPr id="759" name="Google Shape;759;p17"/>
                <p:cNvSpPr/>
                <p:nvPr/>
              </p:nvSpPr>
              <p:spPr>
                <a:xfrm>
                  <a:off x="2714005" y="3446776"/>
                  <a:ext cx="223720" cy="246818"/>
                </a:xfrm>
                <a:custGeom>
                  <a:rect b="b" l="l" r="r" t="t"/>
                  <a:pathLst>
                    <a:path extrusionOk="0" h="1103" w="1000">
                      <a:moveTo>
                        <a:pt x="923" y="0"/>
                      </a:moveTo>
                      <a:cubicBezTo>
                        <a:pt x="897" y="0"/>
                        <a:pt x="868" y="14"/>
                        <a:pt x="852" y="47"/>
                      </a:cubicBezTo>
                      <a:lnTo>
                        <a:pt x="36" y="990"/>
                      </a:lnTo>
                      <a:cubicBezTo>
                        <a:pt x="1" y="1018"/>
                        <a:pt x="1" y="1074"/>
                        <a:pt x="36" y="1102"/>
                      </a:cubicBezTo>
                      <a:lnTo>
                        <a:pt x="92" y="1102"/>
                      </a:lnTo>
                      <a:cubicBezTo>
                        <a:pt x="120" y="1102"/>
                        <a:pt x="120" y="1102"/>
                        <a:pt x="148" y="1074"/>
                      </a:cubicBezTo>
                      <a:lnTo>
                        <a:pt x="971" y="139"/>
                      </a:lnTo>
                      <a:cubicBezTo>
                        <a:pt x="999" y="110"/>
                        <a:pt x="999" y="47"/>
                        <a:pt x="971" y="19"/>
                      </a:cubicBezTo>
                      <a:cubicBezTo>
                        <a:pt x="960" y="7"/>
                        <a:pt x="942" y="0"/>
                        <a:pt x="923" y="0"/>
                      </a:cubicBezTo>
                      <a:close/>
                    </a:path>
                  </a:pathLst>
                </a:custGeom>
                <a:solidFill>
                  <a:srgbClr val="4E4958">
                    <a:alpha val="168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60" name="Google Shape;760;p17"/>
                <p:cNvSpPr/>
                <p:nvPr/>
              </p:nvSpPr>
              <p:spPr>
                <a:xfrm>
                  <a:off x="2821035" y="3446776"/>
                  <a:ext cx="223720" cy="246818"/>
                </a:xfrm>
                <a:custGeom>
                  <a:rect b="b" l="l" r="r" t="t"/>
                  <a:pathLst>
                    <a:path extrusionOk="0" h="1103" w="1000">
                      <a:moveTo>
                        <a:pt x="923" y="0"/>
                      </a:moveTo>
                      <a:cubicBezTo>
                        <a:pt x="897" y="0"/>
                        <a:pt x="868" y="14"/>
                        <a:pt x="852" y="47"/>
                      </a:cubicBezTo>
                      <a:lnTo>
                        <a:pt x="36" y="990"/>
                      </a:lnTo>
                      <a:cubicBezTo>
                        <a:pt x="1" y="1018"/>
                        <a:pt x="1" y="1074"/>
                        <a:pt x="36" y="1102"/>
                      </a:cubicBezTo>
                      <a:lnTo>
                        <a:pt x="92" y="1102"/>
                      </a:lnTo>
                      <a:cubicBezTo>
                        <a:pt x="120" y="1102"/>
                        <a:pt x="120" y="1102"/>
                        <a:pt x="148" y="1074"/>
                      </a:cubicBezTo>
                      <a:lnTo>
                        <a:pt x="971" y="139"/>
                      </a:lnTo>
                      <a:cubicBezTo>
                        <a:pt x="999" y="110"/>
                        <a:pt x="999" y="47"/>
                        <a:pt x="971" y="19"/>
                      </a:cubicBezTo>
                      <a:cubicBezTo>
                        <a:pt x="960" y="7"/>
                        <a:pt x="942" y="0"/>
                        <a:pt x="923" y="0"/>
                      </a:cubicBezTo>
                      <a:close/>
                    </a:path>
                  </a:pathLst>
                </a:custGeom>
                <a:solidFill>
                  <a:srgbClr val="4E4958">
                    <a:alpha val="168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761" name="Google Shape;761;p17"/>
            <p:cNvGrpSpPr/>
            <p:nvPr/>
          </p:nvGrpSpPr>
          <p:grpSpPr>
            <a:xfrm>
              <a:off x="2286826" y="4817190"/>
              <a:ext cx="916239" cy="681891"/>
              <a:chOff x="5951675" y="3577056"/>
              <a:chExt cx="1387821" cy="1032855"/>
            </a:xfrm>
          </p:grpSpPr>
          <p:sp>
            <p:nvSpPr>
              <p:cNvPr id="762" name="Google Shape;762;p17"/>
              <p:cNvSpPr/>
              <p:nvPr/>
            </p:nvSpPr>
            <p:spPr>
              <a:xfrm>
                <a:off x="5951675" y="3812955"/>
                <a:ext cx="737887" cy="796955"/>
              </a:xfrm>
              <a:custGeom>
                <a:rect b="b" l="l" r="r" t="t"/>
                <a:pathLst>
                  <a:path extrusionOk="0" h="4277" w="3960">
                    <a:moveTo>
                      <a:pt x="1146" y="4276"/>
                    </a:moveTo>
                    <a:cubicBezTo>
                      <a:pt x="499" y="4276"/>
                      <a:pt x="0" y="3749"/>
                      <a:pt x="0" y="3130"/>
                    </a:cubicBezTo>
                    <a:cubicBezTo>
                      <a:pt x="0" y="2666"/>
                      <a:pt x="267" y="2286"/>
                      <a:pt x="675" y="2110"/>
                    </a:cubicBezTo>
                    <a:cubicBezTo>
                      <a:pt x="647" y="2019"/>
                      <a:pt x="619" y="1899"/>
                      <a:pt x="619" y="1815"/>
                    </a:cubicBezTo>
                    <a:cubicBezTo>
                      <a:pt x="619" y="1372"/>
                      <a:pt x="907" y="1020"/>
                      <a:pt x="1322" y="936"/>
                    </a:cubicBezTo>
                    <a:cubicBezTo>
                      <a:pt x="1294" y="844"/>
                      <a:pt x="1294" y="788"/>
                      <a:pt x="1294" y="703"/>
                    </a:cubicBezTo>
                    <a:cubicBezTo>
                      <a:pt x="1294" y="317"/>
                      <a:pt x="1611" y="0"/>
                      <a:pt x="1997" y="0"/>
                    </a:cubicBezTo>
                    <a:cubicBezTo>
                      <a:pt x="2377" y="0"/>
                      <a:pt x="2701" y="317"/>
                      <a:pt x="2701" y="703"/>
                    </a:cubicBezTo>
                    <a:cubicBezTo>
                      <a:pt x="2701" y="788"/>
                      <a:pt x="2701" y="844"/>
                      <a:pt x="2666" y="936"/>
                    </a:cubicBezTo>
                    <a:cubicBezTo>
                      <a:pt x="3052" y="1055"/>
                      <a:pt x="3341" y="1407"/>
                      <a:pt x="3341" y="1815"/>
                    </a:cubicBezTo>
                    <a:cubicBezTo>
                      <a:pt x="3341" y="1899"/>
                      <a:pt x="3313" y="2019"/>
                      <a:pt x="3284" y="2110"/>
                    </a:cubicBezTo>
                    <a:cubicBezTo>
                      <a:pt x="3692" y="2286"/>
                      <a:pt x="3960" y="2666"/>
                      <a:pt x="3960" y="3130"/>
                    </a:cubicBezTo>
                    <a:cubicBezTo>
                      <a:pt x="3960" y="3749"/>
                      <a:pt x="3460" y="4276"/>
                      <a:pt x="2813" y="427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85725" rotWithShape="0" algn="bl" dir="8280000" dist="104775">
                  <a:schemeClr val="dk1">
                    <a:alpha val="41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3" name="Google Shape;763;p17"/>
              <p:cNvSpPr/>
              <p:nvPr/>
            </p:nvSpPr>
            <p:spPr>
              <a:xfrm>
                <a:off x="6377448" y="3577056"/>
                <a:ext cx="962048" cy="1032855"/>
              </a:xfrm>
              <a:custGeom>
                <a:rect b="b" l="l" r="r" t="t"/>
                <a:pathLst>
                  <a:path extrusionOk="0" h="5543" w="5163">
                    <a:moveTo>
                      <a:pt x="1499" y="5542"/>
                    </a:moveTo>
                    <a:cubicBezTo>
                      <a:pt x="676" y="5542"/>
                      <a:pt x="1" y="4867"/>
                      <a:pt x="1" y="4044"/>
                    </a:cubicBezTo>
                    <a:cubicBezTo>
                      <a:pt x="1" y="3460"/>
                      <a:pt x="352" y="2961"/>
                      <a:pt x="880" y="2729"/>
                    </a:cubicBezTo>
                    <a:cubicBezTo>
                      <a:pt x="824" y="2609"/>
                      <a:pt x="796" y="2462"/>
                      <a:pt x="796" y="2349"/>
                    </a:cubicBezTo>
                    <a:cubicBezTo>
                      <a:pt x="796" y="1794"/>
                      <a:pt x="1203" y="1322"/>
                      <a:pt x="1731" y="1203"/>
                    </a:cubicBezTo>
                    <a:cubicBezTo>
                      <a:pt x="1703" y="1118"/>
                      <a:pt x="1675" y="999"/>
                      <a:pt x="1675" y="879"/>
                    </a:cubicBezTo>
                    <a:cubicBezTo>
                      <a:pt x="1675" y="387"/>
                      <a:pt x="2083" y="0"/>
                      <a:pt x="2582" y="0"/>
                    </a:cubicBezTo>
                    <a:cubicBezTo>
                      <a:pt x="3109" y="0"/>
                      <a:pt x="3517" y="387"/>
                      <a:pt x="3517" y="879"/>
                    </a:cubicBezTo>
                    <a:cubicBezTo>
                      <a:pt x="3517" y="999"/>
                      <a:pt x="3489" y="1118"/>
                      <a:pt x="3461" y="1203"/>
                    </a:cubicBezTo>
                    <a:cubicBezTo>
                      <a:pt x="3960" y="1351"/>
                      <a:pt x="4340" y="1822"/>
                      <a:pt x="4340" y="2349"/>
                    </a:cubicBezTo>
                    <a:cubicBezTo>
                      <a:pt x="4340" y="2462"/>
                      <a:pt x="4312" y="2609"/>
                      <a:pt x="4284" y="2729"/>
                    </a:cubicBezTo>
                    <a:cubicBezTo>
                      <a:pt x="4811" y="2961"/>
                      <a:pt x="5163" y="3460"/>
                      <a:pt x="5163" y="4044"/>
                    </a:cubicBezTo>
                    <a:cubicBezTo>
                      <a:pt x="5163" y="4867"/>
                      <a:pt x="4488" y="5542"/>
                      <a:pt x="3637" y="554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85725" rotWithShape="0" algn="bl" dir="8280000" dist="104775">
                  <a:schemeClr val="dk1">
                    <a:alpha val="41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764" name="Google Shape;764;p17"/>
          <p:cNvGrpSpPr/>
          <p:nvPr/>
        </p:nvGrpSpPr>
        <p:grpSpPr>
          <a:xfrm>
            <a:off x="8076651" y="805648"/>
            <a:ext cx="1207342" cy="548414"/>
            <a:chOff x="8927226" y="727348"/>
            <a:chExt cx="1207342" cy="548414"/>
          </a:xfrm>
        </p:grpSpPr>
        <p:sp>
          <p:nvSpPr>
            <p:cNvPr id="765" name="Google Shape;765;p17"/>
            <p:cNvSpPr/>
            <p:nvPr/>
          </p:nvSpPr>
          <p:spPr>
            <a:xfrm>
              <a:off x="9532509" y="1114417"/>
              <a:ext cx="602060" cy="161345"/>
            </a:xfrm>
            <a:custGeom>
              <a:rect b="b" l="l" r="r" t="t"/>
              <a:pathLst>
                <a:path extrusionOk="0" h="4045" w="15093">
                  <a:moveTo>
                    <a:pt x="15065" y="4045"/>
                  </a:moveTo>
                  <a:cubicBezTo>
                    <a:pt x="15065" y="3989"/>
                    <a:pt x="15093" y="3904"/>
                    <a:pt x="15093" y="3813"/>
                  </a:cubicBezTo>
                  <a:cubicBezTo>
                    <a:pt x="15093" y="1703"/>
                    <a:pt x="13046" y="1"/>
                    <a:pt x="10550" y="1"/>
                  </a:cubicBezTo>
                  <a:cubicBezTo>
                    <a:pt x="8615" y="1"/>
                    <a:pt x="6977" y="1028"/>
                    <a:pt x="6330" y="2462"/>
                  </a:cubicBezTo>
                  <a:cubicBezTo>
                    <a:pt x="5662" y="1851"/>
                    <a:pt x="4691" y="1471"/>
                    <a:pt x="3636" y="1471"/>
                  </a:cubicBezTo>
                  <a:cubicBezTo>
                    <a:pt x="1793" y="1471"/>
                    <a:pt x="295" y="2582"/>
                    <a:pt x="0" y="40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17"/>
            <p:cNvSpPr/>
            <p:nvPr/>
          </p:nvSpPr>
          <p:spPr>
            <a:xfrm>
              <a:off x="8927226" y="727348"/>
              <a:ext cx="977989" cy="262775"/>
            </a:xfrm>
            <a:custGeom>
              <a:rect b="b" l="l" r="r" t="t"/>
              <a:pathLst>
                <a:path extrusionOk="0" h="3693" w="13744">
                  <a:moveTo>
                    <a:pt x="13743" y="3693"/>
                  </a:moveTo>
                  <a:lnTo>
                    <a:pt x="13743" y="3489"/>
                  </a:lnTo>
                  <a:cubicBezTo>
                    <a:pt x="13743" y="1555"/>
                    <a:pt x="11894" y="1"/>
                    <a:pt x="9608" y="1"/>
                  </a:cubicBezTo>
                  <a:cubicBezTo>
                    <a:pt x="7850" y="1"/>
                    <a:pt x="6359" y="943"/>
                    <a:pt x="5768" y="2230"/>
                  </a:cubicBezTo>
                  <a:cubicBezTo>
                    <a:pt x="5156" y="1674"/>
                    <a:pt x="4277" y="1323"/>
                    <a:pt x="3306" y="1323"/>
                  </a:cubicBezTo>
                  <a:cubicBezTo>
                    <a:pt x="1639" y="1323"/>
                    <a:pt x="261" y="2350"/>
                    <a:pt x="1" y="369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767" name="Google Shape;767;p17"/>
          <p:cNvCxnSpPr/>
          <p:nvPr/>
        </p:nvCxnSpPr>
        <p:spPr>
          <a:xfrm>
            <a:off x="0" y="337575"/>
            <a:ext cx="9150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68" name="Google Shape;768;p17"/>
          <p:cNvSpPr/>
          <p:nvPr/>
        </p:nvSpPr>
        <p:spPr>
          <a:xfrm rot="-5400000">
            <a:off x="26100" y="181575"/>
            <a:ext cx="259800" cy="312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spTree>
      <p:nvGrpSpPr>
        <p:cNvPr id="769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p1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71" name="Google Shape;771;p18"/>
          <p:cNvSpPr txBox="1"/>
          <p:nvPr>
            <p:ph idx="1" type="subTitle"/>
          </p:nvPr>
        </p:nvSpPr>
        <p:spPr>
          <a:xfrm>
            <a:off x="1478100" y="1263175"/>
            <a:ext cx="2981100" cy="500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lt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72" name="Google Shape;772;p18"/>
          <p:cNvSpPr txBox="1"/>
          <p:nvPr>
            <p:ph idx="2" type="subTitle"/>
          </p:nvPr>
        </p:nvSpPr>
        <p:spPr>
          <a:xfrm>
            <a:off x="1478101" y="1684050"/>
            <a:ext cx="2981100" cy="1027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73" name="Google Shape;773;p18"/>
          <p:cNvSpPr txBox="1"/>
          <p:nvPr>
            <p:ph idx="3" type="subTitle"/>
          </p:nvPr>
        </p:nvSpPr>
        <p:spPr>
          <a:xfrm>
            <a:off x="5219203" y="1684050"/>
            <a:ext cx="2981100" cy="1027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74" name="Google Shape;774;p18"/>
          <p:cNvSpPr txBox="1"/>
          <p:nvPr>
            <p:ph idx="4" type="subTitle"/>
          </p:nvPr>
        </p:nvSpPr>
        <p:spPr>
          <a:xfrm>
            <a:off x="1478101" y="3284100"/>
            <a:ext cx="2981100" cy="1027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75" name="Google Shape;775;p18"/>
          <p:cNvSpPr txBox="1"/>
          <p:nvPr>
            <p:ph idx="5" type="subTitle"/>
          </p:nvPr>
        </p:nvSpPr>
        <p:spPr>
          <a:xfrm>
            <a:off x="5219203" y="3284100"/>
            <a:ext cx="2981100" cy="1027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76" name="Google Shape;776;p18"/>
          <p:cNvSpPr txBox="1"/>
          <p:nvPr>
            <p:ph idx="6" type="subTitle"/>
          </p:nvPr>
        </p:nvSpPr>
        <p:spPr>
          <a:xfrm>
            <a:off x="1478100" y="2851429"/>
            <a:ext cx="2981100" cy="500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lt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77" name="Google Shape;777;p18"/>
          <p:cNvSpPr txBox="1"/>
          <p:nvPr>
            <p:ph idx="7" type="subTitle"/>
          </p:nvPr>
        </p:nvSpPr>
        <p:spPr>
          <a:xfrm>
            <a:off x="5219201" y="1263175"/>
            <a:ext cx="2981100" cy="500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lt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78" name="Google Shape;778;p18"/>
          <p:cNvSpPr txBox="1"/>
          <p:nvPr>
            <p:ph idx="8" type="subTitle"/>
          </p:nvPr>
        </p:nvSpPr>
        <p:spPr>
          <a:xfrm>
            <a:off x="5219201" y="2851429"/>
            <a:ext cx="2981100" cy="500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lt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grpSp>
        <p:nvGrpSpPr>
          <p:cNvPr id="779" name="Google Shape;779;p18"/>
          <p:cNvGrpSpPr/>
          <p:nvPr/>
        </p:nvGrpSpPr>
        <p:grpSpPr>
          <a:xfrm>
            <a:off x="7123176" y="3679125"/>
            <a:ext cx="3927813" cy="2279813"/>
            <a:chOff x="7123176" y="3679125"/>
            <a:chExt cx="3927813" cy="2279813"/>
          </a:xfrm>
        </p:grpSpPr>
        <p:grpSp>
          <p:nvGrpSpPr>
            <p:cNvPr id="780" name="Google Shape;780;p18"/>
            <p:cNvGrpSpPr/>
            <p:nvPr/>
          </p:nvGrpSpPr>
          <p:grpSpPr>
            <a:xfrm>
              <a:off x="7123176" y="4640965"/>
              <a:ext cx="916239" cy="681891"/>
              <a:chOff x="5951675" y="3577056"/>
              <a:chExt cx="1387821" cy="1032855"/>
            </a:xfrm>
          </p:grpSpPr>
          <p:sp>
            <p:nvSpPr>
              <p:cNvPr id="781" name="Google Shape;781;p18"/>
              <p:cNvSpPr/>
              <p:nvPr/>
            </p:nvSpPr>
            <p:spPr>
              <a:xfrm>
                <a:off x="5951675" y="3812955"/>
                <a:ext cx="737887" cy="796955"/>
              </a:xfrm>
              <a:custGeom>
                <a:rect b="b" l="l" r="r" t="t"/>
                <a:pathLst>
                  <a:path extrusionOk="0" h="4277" w="3960">
                    <a:moveTo>
                      <a:pt x="1146" y="4276"/>
                    </a:moveTo>
                    <a:cubicBezTo>
                      <a:pt x="499" y="4276"/>
                      <a:pt x="0" y="3749"/>
                      <a:pt x="0" y="3130"/>
                    </a:cubicBezTo>
                    <a:cubicBezTo>
                      <a:pt x="0" y="2666"/>
                      <a:pt x="267" y="2286"/>
                      <a:pt x="675" y="2110"/>
                    </a:cubicBezTo>
                    <a:cubicBezTo>
                      <a:pt x="647" y="2019"/>
                      <a:pt x="619" y="1899"/>
                      <a:pt x="619" y="1815"/>
                    </a:cubicBezTo>
                    <a:cubicBezTo>
                      <a:pt x="619" y="1372"/>
                      <a:pt x="907" y="1020"/>
                      <a:pt x="1322" y="936"/>
                    </a:cubicBezTo>
                    <a:cubicBezTo>
                      <a:pt x="1294" y="844"/>
                      <a:pt x="1294" y="788"/>
                      <a:pt x="1294" y="703"/>
                    </a:cubicBezTo>
                    <a:cubicBezTo>
                      <a:pt x="1294" y="317"/>
                      <a:pt x="1611" y="0"/>
                      <a:pt x="1997" y="0"/>
                    </a:cubicBezTo>
                    <a:cubicBezTo>
                      <a:pt x="2377" y="0"/>
                      <a:pt x="2701" y="317"/>
                      <a:pt x="2701" y="703"/>
                    </a:cubicBezTo>
                    <a:cubicBezTo>
                      <a:pt x="2701" y="788"/>
                      <a:pt x="2701" y="844"/>
                      <a:pt x="2666" y="936"/>
                    </a:cubicBezTo>
                    <a:cubicBezTo>
                      <a:pt x="3052" y="1055"/>
                      <a:pt x="3341" y="1407"/>
                      <a:pt x="3341" y="1815"/>
                    </a:cubicBezTo>
                    <a:cubicBezTo>
                      <a:pt x="3341" y="1899"/>
                      <a:pt x="3313" y="2019"/>
                      <a:pt x="3284" y="2110"/>
                    </a:cubicBezTo>
                    <a:cubicBezTo>
                      <a:pt x="3692" y="2286"/>
                      <a:pt x="3960" y="2666"/>
                      <a:pt x="3960" y="3130"/>
                    </a:cubicBezTo>
                    <a:cubicBezTo>
                      <a:pt x="3960" y="3749"/>
                      <a:pt x="3460" y="4276"/>
                      <a:pt x="2813" y="427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85725" rotWithShape="0" algn="bl" dir="8280000" dist="104775">
                  <a:schemeClr val="dk1">
                    <a:alpha val="41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2" name="Google Shape;782;p18"/>
              <p:cNvSpPr/>
              <p:nvPr/>
            </p:nvSpPr>
            <p:spPr>
              <a:xfrm>
                <a:off x="6377448" y="3577056"/>
                <a:ext cx="962048" cy="1032855"/>
              </a:xfrm>
              <a:custGeom>
                <a:rect b="b" l="l" r="r" t="t"/>
                <a:pathLst>
                  <a:path extrusionOk="0" h="5543" w="5163">
                    <a:moveTo>
                      <a:pt x="1499" y="5542"/>
                    </a:moveTo>
                    <a:cubicBezTo>
                      <a:pt x="676" y="5542"/>
                      <a:pt x="1" y="4867"/>
                      <a:pt x="1" y="4044"/>
                    </a:cubicBezTo>
                    <a:cubicBezTo>
                      <a:pt x="1" y="3460"/>
                      <a:pt x="352" y="2961"/>
                      <a:pt x="880" y="2729"/>
                    </a:cubicBezTo>
                    <a:cubicBezTo>
                      <a:pt x="824" y="2609"/>
                      <a:pt x="796" y="2462"/>
                      <a:pt x="796" y="2349"/>
                    </a:cubicBezTo>
                    <a:cubicBezTo>
                      <a:pt x="796" y="1794"/>
                      <a:pt x="1203" y="1322"/>
                      <a:pt x="1731" y="1203"/>
                    </a:cubicBezTo>
                    <a:cubicBezTo>
                      <a:pt x="1703" y="1118"/>
                      <a:pt x="1675" y="999"/>
                      <a:pt x="1675" y="879"/>
                    </a:cubicBezTo>
                    <a:cubicBezTo>
                      <a:pt x="1675" y="387"/>
                      <a:pt x="2083" y="0"/>
                      <a:pt x="2582" y="0"/>
                    </a:cubicBezTo>
                    <a:cubicBezTo>
                      <a:pt x="3109" y="0"/>
                      <a:pt x="3517" y="387"/>
                      <a:pt x="3517" y="879"/>
                    </a:cubicBezTo>
                    <a:cubicBezTo>
                      <a:pt x="3517" y="999"/>
                      <a:pt x="3489" y="1118"/>
                      <a:pt x="3461" y="1203"/>
                    </a:cubicBezTo>
                    <a:cubicBezTo>
                      <a:pt x="3960" y="1351"/>
                      <a:pt x="4340" y="1822"/>
                      <a:pt x="4340" y="2349"/>
                    </a:cubicBezTo>
                    <a:cubicBezTo>
                      <a:pt x="4340" y="2462"/>
                      <a:pt x="4312" y="2609"/>
                      <a:pt x="4284" y="2729"/>
                    </a:cubicBezTo>
                    <a:cubicBezTo>
                      <a:pt x="4811" y="2961"/>
                      <a:pt x="5163" y="3460"/>
                      <a:pt x="5163" y="4044"/>
                    </a:cubicBezTo>
                    <a:cubicBezTo>
                      <a:pt x="5163" y="4867"/>
                      <a:pt x="4488" y="5542"/>
                      <a:pt x="3637" y="554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85725" rotWithShape="0" algn="bl" dir="8280000" dist="104775">
                  <a:schemeClr val="dk1">
                    <a:alpha val="41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83" name="Google Shape;783;p18"/>
            <p:cNvGrpSpPr/>
            <p:nvPr/>
          </p:nvGrpSpPr>
          <p:grpSpPr>
            <a:xfrm>
              <a:off x="7794058" y="4439671"/>
              <a:ext cx="3256931" cy="1519266"/>
              <a:chOff x="5835795" y="2345121"/>
              <a:chExt cx="3256931" cy="1519266"/>
            </a:xfrm>
          </p:grpSpPr>
          <p:sp>
            <p:nvSpPr>
              <p:cNvPr id="784" name="Google Shape;784;p18"/>
              <p:cNvSpPr/>
              <p:nvPr/>
            </p:nvSpPr>
            <p:spPr>
              <a:xfrm>
                <a:off x="8104263" y="3276475"/>
                <a:ext cx="988464" cy="512092"/>
              </a:xfrm>
              <a:custGeom>
                <a:rect b="b" l="l" r="r" t="t"/>
                <a:pathLst>
                  <a:path extrusionOk="0" h="25579" w="49380">
                    <a:moveTo>
                      <a:pt x="0" y="28"/>
                    </a:moveTo>
                    <a:lnTo>
                      <a:pt x="0" y="25579"/>
                    </a:lnTo>
                    <a:lnTo>
                      <a:pt x="49379" y="25579"/>
                    </a:lnTo>
                    <a:cubicBezTo>
                      <a:pt x="45335" y="20480"/>
                      <a:pt x="38801" y="18019"/>
                      <a:pt x="32380" y="18757"/>
                    </a:cubicBezTo>
                    <a:cubicBezTo>
                      <a:pt x="32029" y="17315"/>
                      <a:pt x="31473" y="15909"/>
                      <a:pt x="30622" y="14594"/>
                    </a:cubicBezTo>
                    <a:cubicBezTo>
                      <a:pt x="27021" y="8876"/>
                      <a:pt x="19812" y="6506"/>
                      <a:pt x="13335" y="8468"/>
                    </a:cubicBezTo>
                    <a:cubicBezTo>
                      <a:pt x="13068" y="7265"/>
                      <a:pt x="12632" y="6098"/>
                      <a:pt x="11928" y="4979"/>
                    </a:cubicBezTo>
                    <a:cubicBezTo>
                      <a:pt x="10226" y="2286"/>
                      <a:pt x="7441" y="556"/>
                      <a:pt x="4424" y="0"/>
                    </a:cubicBezTo>
                    <a:lnTo>
                      <a:pt x="120" y="0"/>
                    </a:lnTo>
                    <a:cubicBezTo>
                      <a:pt x="92" y="0"/>
                      <a:pt x="29" y="28"/>
                      <a:pt x="0" y="2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85725" rotWithShape="0" algn="bl" dir="8280000" dist="104775">
                  <a:schemeClr val="dk1">
                    <a:alpha val="41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5" name="Google Shape;785;p18"/>
              <p:cNvSpPr/>
              <p:nvPr/>
            </p:nvSpPr>
            <p:spPr>
              <a:xfrm>
                <a:off x="6479930" y="2912323"/>
                <a:ext cx="1059784" cy="945459"/>
              </a:xfrm>
              <a:custGeom>
                <a:rect b="b" l="l" r="r" t="t"/>
                <a:pathLst>
                  <a:path extrusionOk="0" h="20129" w="22563">
                    <a:moveTo>
                      <a:pt x="1" y="1"/>
                    </a:moveTo>
                    <a:lnTo>
                      <a:pt x="1" y="20129"/>
                    </a:lnTo>
                    <a:lnTo>
                      <a:pt x="22563" y="20129"/>
                    </a:lnTo>
                    <a:lnTo>
                      <a:pt x="2256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6" name="Google Shape;786;p18"/>
              <p:cNvSpPr/>
              <p:nvPr/>
            </p:nvSpPr>
            <p:spPr>
              <a:xfrm>
                <a:off x="5879758" y="2564139"/>
                <a:ext cx="600230" cy="1293648"/>
              </a:xfrm>
              <a:custGeom>
                <a:rect b="b" l="l" r="r" t="t"/>
                <a:pathLst>
                  <a:path extrusionOk="0" h="27542" w="12779">
                    <a:moveTo>
                      <a:pt x="12547" y="7414"/>
                    </a:moveTo>
                    <a:lnTo>
                      <a:pt x="6330" y="1"/>
                    </a:lnTo>
                    <a:lnTo>
                      <a:pt x="0" y="7385"/>
                    </a:lnTo>
                    <a:lnTo>
                      <a:pt x="0" y="27542"/>
                    </a:lnTo>
                    <a:lnTo>
                      <a:pt x="12779" y="27542"/>
                    </a:lnTo>
                    <a:lnTo>
                      <a:pt x="12779" y="7414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7" name="Google Shape;787;p18"/>
              <p:cNvSpPr/>
              <p:nvPr/>
            </p:nvSpPr>
            <p:spPr>
              <a:xfrm>
                <a:off x="6057442" y="2890200"/>
                <a:ext cx="242177" cy="242177"/>
              </a:xfrm>
              <a:custGeom>
                <a:rect b="b" l="l" r="r" t="t"/>
                <a:pathLst>
                  <a:path extrusionOk="0" h="5156" w="5156">
                    <a:moveTo>
                      <a:pt x="2575" y="5155"/>
                    </a:moveTo>
                    <a:cubicBezTo>
                      <a:pt x="3981" y="5155"/>
                      <a:pt x="5156" y="3988"/>
                      <a:pt x="5156" y="2581"/>
                    </a:cubicBezTo>
                    <a:cubicBezTo>
                      <a:pt x="5156" y="1147"/>
                      <a:pt x="3981" y="0"/>
                      <a:pt x="2575" y="0"/>
                    </a:cubicBezTo>
                    <a:cubicBezTo>
                      <a:pt x="1168" y="0"/>
                      <a:pt x="1" y="1147"/>
                      <a:pt x="1" y="2581"/>
                    </a:cubicBezTo>
                    <a:cubicBezTo>
                      <a:pt x="1" y="3988"/>
                      <a:pt x="1168" y="5155"/>
                      <a:pt x="2575" y="515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8" name="Google Shape;788;p18"/>
              <p:cNvSpPr/>
              <p:nvPr/>
            </p:nvSpPr>
            <p:spPr>
              <a:xfrm>
                <a:off x="6075291" y="2890200"/>
                <a:ext cx="224329" cy="240862"/>
              </a:xfrm>
              <a:custGeom>
                <a:rect b="b" l="l" r="r" t="t"/>
                <a:pathLst>
                  <a:path extrusionOk="0" h="5128" w="4776">
                    <a:moveTo>
                      <a:pt x="2406" y="0"/>
                    </a:moveTo>
                    <a:cubicBezTo>
                      <a:pt x="3721" y="92"/>
                      <a:pt x="4776" y="1203"/>
                      <a:pt x="4776" y="2581"/>
                    </a:cubicBezTo>
                    <a:cubicBezTo>
                      <a:pt x="4776" y="3925"/>
                      <a:pt x="3721" y="5043"/>
                      <a:pt x="2406" y="5127"/>
                    </a:cubicBezTo>
                    <a:cubicBezTo>
                      <a:pt x="1055" y="5043"/>
                      <a:pt x="1" y="3925"/>
                      <a:pt x="1" y="2581"/>
                    </a:cubicBezTo>
                    <a:cubicBezTo>
                      <a:pt x="1" y="1203"/>
                      <a:pt x="1055" y="92"/>
                      <a:pt x="240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9" name="Google Shape;789;p18"/>
              <p:cNvSpPr/>
              <p:nvPr/>
            </p:nvSpPr>
            <p:spPr>
              <a:xfrm>
                <a:off x="6090509" y="2898467"/>
                <a:ext cx="170501" cy="205165"/>
              </a:xfrm>
              <a:custGeom>
                <a:rect b="b" l="l" r="r" t="t"/>
                <a:pathLst>
                  <a:path extrusionOk="0" h="4368" w="3630">
                    <a:moveTo>
                      <a:pt x="2813" y="0"/>
                    </a:moveTo>
                    <a:cubicBezTo>
                      <a:pt x="3102" y="120"/>
                      <a:pt x="3397" y="296"/>
                      <a:pt x="3629" y="499"/>
                    </a:cubicBezTo>
                    <a:lnTo>
                      <a:pt x="612" y="4368"/>
                    </a:lnTo>
                    <a:cubicBezTo>
                      <a:pt x="352" y="4164"/>
                      <a:pt x="148" y="3896"/>
                      <a:pt x="0" y="3608"/>
                    </a:cubicBezTo>
                    <a:close/>
                  </a:path>
                </a:pathLst>
              </a:custGeom>
              <a:solidFill>
                <a:srgbClr val="4E4958">
                  <a:alpha val="168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0" name="Google Shape;790;p18"/>
              <p:cNvSpPr/>
              <p:nvPr/>
            </p:nvSpPr>
            <p:spPr>
              <a:xfrm>
                <a:off x="6146966" y="2948020"/>
                <a:ext cx="144433" cy="180412"/>
              </a:xfrm>
              <a:custGeom>
                <a:rect b="b" l="l" r="r" t="t"/>
                <a:pathLst>
                  <a:path extrusionOk="0" h="3841" w="3075">
                    <a:moveTo>
                      <a:pt x="2870" y="0"/>
                    </a:moveTo>
                    <a:cubicBezTo>
                      <a:pt x="2955" y="120"/>
                      <a:pt x="3018" y="267"/>
                      <a:pt x="3074" y="380"/>
                    </a:cubicBezTo>
                    <a:lnTo>
                      <a:pt x="380" y="3840"/>
                    </a:lnTo>
                    <a:cubicBezTo>
                      <a:pt x="233" y="3784"/>
                      <a:pt x="113" y="3749"/>
                      <a:pt x="1" y="3692"/>
                    </a:cubicBezTo>
                    <a:close/>
                  </a:path>
                </a:pathLst>
              </a:custGeom>
              <a:solidFill>
                <a:srgbClr val="4E4958">
                  <a:alpha val="168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1" name="Google Shape;791;p18"/>
              <p:cNvSpPr/>
              <p:nvPr/>
            </p:nvSpPr>
            <p:spPr>
              <a:xfrm>
                <a:off x="5835795" y="2503361"/>
                <a:ext cx="1753484" cy="409015"/>
              </a:xfrm>
              <a:custGeom>
                <a:rect b="b" l="l" r="r" t="t"/>
                <a:pathLst>
                  <a:path extrusionOk="0" h="8708" w="37332">
                    <a:moveTo>
                      <a:pt x="1" y="8152"/>
                    </a:moveTo>
                    <a:lnTo>
                      <a:pt x="6942" y="1"/>
                    </a:lnTo>
                    <a:lnTo>
                      <a:pt x="30446" y="1"/>
                    </a:lnTo>
                    <a:lnTo>
                      <a:pt x="37332" y="8061"/>
                    </a:lnTo>
                    <a:lnTo>
                      <a:pt x="36776" y="8708"/>
                    </a:lnTo>
                    <a:lnTo>
                      <a:pt x="13483" y="8708"/>
                    </a:lnTo>
                    <a:lnTo>
                      <a:pt x="7266" y="1295"/>
                    </a:lnTo>
                    <a:lnTo>
                      <a:pt x="908" y="8708"/>
                    </a:lnTo>
                    <a:lnTo>
                      <a:pt x="380" y="870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2" name="Google Shape;792;p18"/>
              <p:cNvSpPr/>
              <p:nvPr/>
            </p:nvSpPr>
            <p:spPr>
              <a:xfrm>
                <a:off x="6161855" y="2510970"/>
                <a:ext cx="1427418" cy="409015"/>
              </a:xfrm>
              <a:custGeom>
                <a:rect b="b" l="l" r="r" t="t"/>
                <a:pathLst>
                  <a:path extrusionOk="0" h="8708" w="30390">
                    <a:moveTo>
                      <a:pt x="0" y="1"/>
                    </a:moveTo>
                    <a:lnTo>
                      <a:pt x="23504" y="1"/>
                    </a:lnTo>
                    <a:lnTo>
                      <a:pt x="30390" y="8061"/>
                    </a:lnTo>
                    <a:lnTo>
                      <a:pt x="29834" y="8708"/>
                    </a:lnTo>
                    <a:lnTo>
                      <a:pt x="7385" y="8708"/>
                    </a:lnTo>
                    <a:close/>
                  </a:path>
                </a:pathLst>
              </a:custGeom>
              <a:solidFill>
                <a:srgbClr val="332B45">
                  <a:alpha val="5687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3" name="Google Shape;793;p18"/>
              <p:cNvSpPr/>
              <p:nvPr/>
            </p:nvSpPr>
            <p:spPr>
              <a:xfrm>
                <a:off x="6469033" y="2881934"/>
                <a:ext cx="1120234" cy="30437"/>
              </a:xfrm>
              <a:custGeom>
                <a:rect b="b" l="l" r="r" t="t"/>
                <a:pathLst>
                  <a:path extrusionOk="0" h="648" w="23850">
                    <a:moveTo>
                      <a:pt x="23850" y="1"/>
                    </a:moveTo>
                    <a:lnTo>
                      <a:pt x="23294" y="648"/>
                    </a:lnTo>
                    <a:lnTo>
                      <a:pt x="1" y="648"/>
                    </a:lnTo>
                    <a:lnTo>
                      <a:pt x="31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4" name="Google Shape;794;p18"/>
              <p:cNvSpPr/>
              <p:nvPr/>
            </p:nvSpPr>
            <p:spPr>
              <a:xfrm>
                <a:off x="5853643" y="2550283"/>
                <a:ext cx="323435" cy="362092"/>
              </a:xfrm>
              <a:custGeom>
                <a:rect b="b" l="l" r="r" t="t"/>
                <a:pathLst>
                  <a:path extrusionOk="0" h="7709" w="6886">
                    <a:moveTo>
                      <a:pt x="6654" y="0"/>
                    </a:moveTo>
                    <a:lnTo>
                      <a:pt x="0" y="7709"/>
                    </a:lnTo>
                    <a:lnTo>
                      <a:pt x="528" y="7709"/>
                    </a:lnTo>
                    <a:lnTo>
                      <a:pt x="6886" y="29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5" name="Google Shape;795;p18"/>
              <p:cNvSpPr/>
              <p:nvPr/>
            </p:nvSpPr>
            <p:spPr>
              <a:xfrm>
                <a:off x="6495148" y="2482882"/>
                <a:ext cx="147392" cy="185719"/>
              </a:xfrm>
              <a:custGeom>
                <a:rect b="b" l="l" r="r" t="t"/>
                <a:pathLst>
                  <a:path extrusionOk="0" h="3954" w="3138">
                    <a:moveTo>
                      <a:pt x="0" y="1"/>
                    </a:moveTo>
                    <a:lnTo>
                      <a:pt x="0" y="3953"/>
                    </a:lnTo>
                    <a:lnTo>
                      <a:pt x="3137" y="3953"/>
                    </a:lnTo>
                    <a:lnTo>
                      <a:pt x="313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6" name="Google Shape;796;p18"/>
              <p:cNvSpPr/>
              <p:nvPr/>
            </p:nvSpPr>
            <p:spPr>
              <a:xfrm>
                <a:off x="6399988" y="2478608"/>
                <a:ext cx="95208" cy="189994"/>
              </a:xfrm>
              <a:custGeom>
                <a:rect b="b" l="l" r="r" t="t"/>
                <a:pathLst>
                  <a:path extrusionOk="0" h="4045" w="2027">
                    <a:moveTo>
                      <a:pt x="1851" y="92"/>
                    </a:moveTo>
                    <a:lnTo>
                      <a:pt x="1851" y="92"/>
                    </a:lnTo>
                    <a:lnTo>
                      <a:pt x="1" y="0"/>
                    </a:lnTo>
                    <a:lnTo>
                      <a:pt x="1" y="1702"/>
                    </a:lnTo>
                    <a:lnTo>
                      <a:pt x="2026" y="4044"/>
                    </a:lnTo>
                    <a:lnTo>
                      <a:pt x="2026" y="92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7" name="Google Shape;797;p18"/>
              <p:cNvSpPr/>
              <p:nvPr/>
            </p:nvSpPr>
            <p:spPr>
              <a:xfrm>
                <a:off x="6389091" y="2438637"/>
                <a:ext cx="97839" cy="44293"/>
              </a:xfrm>
              <a:custGeom>
                <a:rect b="b" l="l" r="r" t="t"/>
                <a:pathLst>
                  <a:path extrusionOk="0" h="943" w="2083">
                    <a:moveTo>
                      <a:pt x="2083" y="64"/>
                    </a:moveTo>
                    <a:lnTo>
                      <a:pt x="1" y="0"/>
                    </a:lnTo>
                    <a:lnTo>
                      <a:pt x="1" y="851"/>
                    </a:lnTo>
                    <a:lnTo>
                      <a:pt x="2083" y="943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8" name="Google Shape;798;p18"/>
              <p:cNvSpPr/>
              <p:nvPr/>
            </p:nvSpPr>
            <p:spPr>
              <a:xfrm>
                <a:off x="6486881" y="2441596"/>
                <a:ext cx="172145" cy="41334"/>
              </a:xfrm>
              <a:custGeom>
                <a:rect b="b" l="l" r="r" t="t"/>
                <a:pathLst>
                  <a:path extrusionOk="0" h="880" w="3665">
                    <a:moveTo>
                      <a:pt x="1" y="880"/>
                    </a:moveTo>
                    <a:lnTo>
                      <a:pt x="3665" y="880"/>
                    </a:lnTo>
                    <a:lnTo>
                      <a:pt x="3665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9" name="Google Shape;799;p18"/>
              <p:cNvSpPr/>
              <p:nvPr/>
            </p:nvSpPr>
            <p:spPr>
              <a:xfrm>
                <a:off x="7014109" y="2423748"/>
                <a:ext cx="243492" cy="310894"/>
              </a:xfrm>
              <a:custGeom>
                <a:rect b="b" l="l" r="r" t="t"/>
                <a:pathLst>
                  <a:path extrusionOk="0" h="6619" w="5184">
                    <a:moveTo>
                      <a:pt x="0" y="3046"/>
                    </a:moveTo>
                    <a:lnTo>
                      <a:pt x="0" y="6619"/>
                    </a:lnTo>
                    <a:lnTo>
                      <a:pt x="5184" y="6619"/>
                    </a:lnTo>
                    <a:lnTo>
                      <a:pt x="5184" y="2751"/>
                    </a:lnTo>
                    <a:lnTo>
                      <a:pt x="272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0" name="Google Shape;800;p18"/>
              <p:cNvSpPr/>
              <p:nvPr/>
            </p:nvSpPr>
            <p:spPr>
              <a:xfrm>
                <a:off x="6870713" y="2565455"/>
                <a:ext cx="143446" cy="169186"/>
              </a:xfrm>
              <a:custGeom>
                <a:rect b="b" l="l" r="r" t="t"/>
                <a:pathLst>
                  <a:path extrusionOk="0" h="3602" w="3054">
                    <a:moveTo>
                      <a:pt x="2990" y="85"/>
                    </a:moveTo>
                    <a:lnTo>
                      <a:pt x="1" y="85"/>
                    </a:lnTo>
                    <a:lnTo>
                      <a:pt x="3053" y="3602"/>
                    </a:lnTo>
                    <a:lnTo>
                      <a:pt x="305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1" name="Google Shape;801;p18"/>
              <p:cNvSpPr/>
              <p:nvPr/>
            </p:nvSpPr>
            <p:spPr>
              <a:xfrm>
                <a:off x="6779874" y="2345121"/>
                <a:ext cx="549408" cy="224376"/>
              </a:xfrm>
              <a:custGeom>
                <a:rect b="b" l="l" r="r" t="t"/>
                <a:pathLst>
                  <a:path extrusionOk="0" h="4777" w="11697">
                    <a:moveTo>
                      <a:pt x="1" y="4045"/>
                    </a:moveTo>
                    <a:lnTo>
                      <a:pt x="3433" y="1"/>
                    </a:lnTo>
                    <a:lnTo>
                      <a:pt x="8061" y="1"/>
                    </a:lnTo>
                    <a:lnTo>
                      <a:pt x="11697" y="4045"/>
                    </a:lnTo>
                    <a:lnTo>
                      <a:pt x="11078" y="4776"/>
                    </a:lnTo>
                    <a:lnTo>
                      <a:pt x="10466" y="4776"/>
                    </a:lnTo>
                    <a:lnTo>
                      <a:pt x="7709" y="1675"/>
                    </a:lnTo>
                    <a:lnTo>
                      <a:pt x="4952" y="4776"/>
                    </a:lnTo>
                    <a:lnTo>
                      <a:pt x="556" y="477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2" name="Google Shape;802;p18"/>
              <p:cNvSpPr/>
              <p:nvPr/>
            </p:nvSpPr>
            <p:spPr>
              <a:xfrm>
                <a:off x="6779874" y="2467711"/>
                <a:ext cx="57867" cy="67402"/>
              </a:xfrm>
              <a:custGeom>
                <a:rect b="b" l="l" r="r" t="t"/>
                <a:pathLst>
                  <a:path extrusionOk="0" h="1435" w="1232">
                    <a:moveTo>
                      <a:pt x="1232" y="0"/>
                    </a:moveTo>
                    <a:lnTo>
                      <a:pt x="1" y="1435"/>
                    </a:lnTo>
                    <a:close/>
                  </a:path>
                </a:pathLst>
              </a:custGeom>
              <a:solidFill>
                <a:srgbClr val="332B4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3" name="Google Shape;803;p18"/>
              <p:cNvSpPr/>
              <p:nvPr/>
            </p:nvSpPr>
            <p:spPr>
              <a:xfrm>
                <a:off x="6779874" y="2535065"/>
                <a:ext cx="232642" cy="34429"/>
              </a:xfrm>
              <a:custGeom>
                <a:rect b="b" l="l" r="r" t="t"/>
                <a:pathLst>
                  <a:path extrusionOk="0" h="733" w="4953">
                    <a:moveTo>
                      <a:pt x="1" y="1"/>
                    </a:moveTo>
                    <a:lnTo>
                      <a:pt x="556" y="732"/>
                    </a:lnTo>
                    <a:lnTo>
                      <a:pt x="4952" y="732"/>
                    </a:lnTo>
                    <a:lnTo>
                      <a:pt x="451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4" name="Google Shape;804;p18"/>
              <p:cNvSpPr/>
              <p:nvPr/>
            </p:nvSpPr>
            <p:spPr>
              <a:xfrm>
                <a:off x="7141959" y="2407262"/>
                <a:ext cx="158242" cy="162234"/>
              </a:xfrm>
              <a:custGeom>
                <a:rect b="b" l="l" r="r" t="t"/>
                <a:pathLst>
                  <a:path extrusionOk="0" h="3454" w="3369">
                    <a:moveTo>
                      <a:pt x="3369" y="3453"/>
                    </a:moveTo>
                    <a:lnTo>
                      <a:pt x="2757" y="3453"/>
                    </a:lnTo>
                    <a:lnTo>
                      <a:pt x="0" y="352"/>
                    </a:lnTo>
                    <a:lnTo>
                      <a:pt x="29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5" name="Google Shape;805;p18"/>
              <p:cNvSpPr/>
              <p:nvPr/>
            </p:nvSpPr>
            <p:spPr>
              <a:xfrm>
                <a:off x="6779874" y="2345121"/>
                <a:ext cx="378625" cy="189994"/>
              </a:xfrm>
              <a:custGeom>
                <a:rect b="b" l="l" r="r" t="t"/>
                <a:pathLst>
                  <a:path extrusionOk="0" h="4045" w="8061">
                    <a:moveTo>
                      <a:pt x="4516" y="4045"/>
                    </a:moveTo>
                    <a:lnTo>
                      <a:pt x="1" y="4045"/>
                    </a:lnTo>
                    <a:lnTo>
                      <a:pt x="3433" y="1"/>
                    </a:lnTo>
                    <a:lnTo>
                      <a:pt x="8061" y="1"/>
                    </a:lnTo>
                    <a:close/>
                  </a:path>
                </a:pathLst>
              </a:custGeom>
              <a:solidFill>
                <a:srgbClr val="332B45">
                  <a:alpha val="5687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6" name="Google Shape;806;p18"/>
              <p:cNvSpPr/>
              <p:nvPr/>
            </p:nvSpPr>
            <p:spPr>
              <a:xfrm>
                <a:off x="7070237" y="2537743"/>
                <a:ext cx="144762" cy="156927"/>
              </a:xfrm>
              <a:custGeom>
                <a:rect b="b" l="l" r="r" t="t"/>
                <a:pathLst>
                  <a:path extrusionOk="0" h="3341" w="3082">
                    <a:moveTo>
                      <a:pt x="1" y="3341"/>
                    </a:moveTo>
                    <a:lnTo>
                      <a:pt x="3081" y="3341"/>
                    </a:lnTo>
                    <a:lnTo>
                      <a:pt x="3081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7" name="Google Shape;807;p18"/>
              <p:cNvSpPr/>
              <p:nvPr/>
            </p:nvSpPr>
            <p:spPr>
              <a:xfrm>
                <a:off x="7070237" y="2537743"/>
                <a:ext cx="125598" cy="156927"/>
              </a:xfrm>
              <a:custGeom>
                <a:rect b="b" l="l" r="r" t="t"/>
                <a:pathLst>
                  <a:path extrusionOk="0" h="3341" w="2674">
                    <a:moveTo>
                      <a:pt x="1" y="3341"/>
                    </a:moveTo>
                    <a:lnTo>
                      <a:pt x="2673" y="3341"/>
                    </a:lnTo>
                    <a:lnTo>
                      <a:pt x="2673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8" name="Google Shape;808;p18"/>
              <p:cNvSpPr/>
              <p:nvPr/>
            </p:nvSpPr>
            <p:spPr>
              <a:xfrm>
                <a:off x="7104947" y="2564468"/>
                <a:ext cx="47956" cy="51949"/>
              </a:xfrm>
              <a:custGeom>
                <a:rect b="b" l="l" r="r" t="t"/>
                <a:pathLst>
                  <a:path extrusionOk="0" h="1106" w="1021">
                    <a:moveTo>
                      <a:pt x="936" y="1"/>
                    </a:moveTo>
                    <a:cubicBezTo>
                      <a:pt x="915" y="1"/>
                      <a:pt x="894" y="8"/>
                      <a:pt x="879" y="22"/>
                    </a:cubicBezTo>
                    <a:lnTo>
                      <a:pt x="28" y="957"/>
                    </a:lnTo>
                    <a:cubicBezTo>
                      <a:pt x="0" y="985"/>
                      <a:pt x="0" y="1049"/>
                      <a:pt x="57" y="1077"/>
                    </a:cubicBezTo>
                    <a:cubicBezTo>
                      <a:pt x="57" y="1105"/>
                      <a:pt x="85" y="1105"/>
                      <a:pt x="85" y="1105"/>
                    </a:cubicBezTo>
                    <a:cubicBezTo>
                      <a:pt x="113" y="1105"/>
                      <a:pt x="141" y="1077"/>
                      <a:pt x="141" y="1077"/>
                    </a:cubicBezTo>
                    <a:lnTo>
                      <a:pt x="992" y="134"/>
                    </a:lnTo>
                    <a:cubicBezTo>
                      <a:pt x="1020" y="106"/>
                      <a:pt x="1020" y="50"/>
                      <a:pt x="992" y="22"/>
                    </a:cubicBezTo>
                    <a:cubicBezTo>
                      <a:pt x="978" y="8"/>
                      <a:pt x="957" y="1"/>
                      <a:pt x="936" y="1"/>
                    </a:cubicBezTo>
                    <a:close/>
                  </a:path>
                </a:pathLst>
              </a:custGeom>
              <a:solidFill>
                <a:srgbClr val="4E4958">
                  <a:alpha val="168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9" name="Google Shape;809;p18"/>
              <p:cNvSpPr/>
              <p:nvPr/>
            </p:nvSpPr>
            <p:spPr>
              <a:xfrm>
                <a:off x="7100626" y="2600306"/>
                <a:ext cx="46970" cy="51761"/>
              </a:xfrm>
              <a:custGeom>
                <a:rect b="b" l="l" r="r" t="t"/>
                <a:pathLst>
                  <a:path extrusionOk="0" h="1102" w="1000">
                    <a:moveTo>
                      <a:pt x="920" y="0"/>
                    </a:moveTo>
                    <a:cubicBezTo>
                      <a:pt x="895" y="0"/>
                      <a:pt x="868" y="14"/>
                      <a:pt x="852" y="47"/>
                    </a:cubicBezTo>
                    <a:lnTo>
                      <a:pt x="29" y="989"/>
                    </a:lnTo>
                    <a:cubicBezTo>
                      <a:pt x="1" y="1017"/>
                      <a:pt x="1" y="1073"/>
                      <a:pt x="29" y="1102"/>
                    </a:cubicBezTo>
                    <a:lnTo>
                      <a:pt x="92" y="1102"/>
                    </a:lnTo>
                    <a:cubicBezTo>
                      <a:pt x="120" y="1102"/>
                      <a:pt x="120" y="1102"/>
                      <a:pt x="149" y="1073"/>
                    </a:cubicBezTo>
                    <a:lnTo>
                      <a:pt x="971" y="138"/>
                    </a:lnTo>
                    <a:cubicBezTo>
                      <a:pt x="1000" y="110"/>
                      <a:pt x="1000" y="47"/>
                      <a:pt x="971" y="18"/>
                    </a:cubicBezTo>
                    <a:cubicBezTo>
                      <a:pt x="957" y="7"/>
                      <a:pt x="939" y="0"/>
                      <a:pt x="920" y="0"/>
                    </a:cubicBezTo>
                    <a:close/>
                  </a:path>
                </a:pathLst>
              </a:custGeom>
              <a:solidFill>
                <a:srgbClr val="4E4958">
                  <a:alpha val="168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0" name="Google Shape;810;p18"/>
              <p:cNvSpPr/>
              <p:nvPr/>
            </p:nvSpPr>
            <p:spPr>
              <a:xfrm>
                <a:off x="6591293" y="3049755"/>
                <a:ext cx="323764" cy="235555"/>
              </a:xfrm>
              <a:custGeom>
                <a:rect b="b" l="l" r="r" t="t"/>
                <a:pathLst>
                  <a:path extrusionOk="0" h="5015" w="6893">
                    <a:moveTo>
                      <a:pt x="0" y="5015"/>
                    </a:moveTo>
                    <a:lnTo>
                      <a:pt x="6892" y="5015"/>
                    </a:lnTo>
                    <a:lnTo>
                      <a:pt x="689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1" name="Google Shape;811;p18"/>
              <p:cNvSpPr/>
              <p:nvPr/>
            </p:nvSpPr>
            <p:spPr>
              <a:xfrm>
                <a:off x="6591293" y="3049755"/>
                <a:ext cx="300326" cy="235555"/>
              </a:xfrm>
              <a:custGeom>
                <a:rect b="b" l="l" r="r" t="t"/>
                <a:pathLst>
                  <a:path extrusionOk="0" h="5015" w="6394">
                    <a:moveTo>
                      <a:pt x="0" y="5015"/>
                    </a:moveTo>
                    <a:lnTo>
                      <a:pt x="6393" y="5015"/>
                    </a:lnTo>
                    <a:lnTo>
                      <a:pt x="639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2" name="Google Shape;812;p18"/>
              <p:cNvSpPr/>
              <p:nvPr/>
            </p:nvSpPr>
            <p:spPr>
              <a:xfrm>
                <a:off x="6734643" y="3049755"/>
                <a:ext cx="13574" cy="235555"/>
              </a:xfrm>
              <a:custGeom>
                <a:rect b="b" l="l" r="r" t="t"/>
                <a:pathLst>
                  <a:path extrusionOk="0" h="5015" w="289">
                    <a:moveTo>
                      <a:pt x="0" y="5015"/>
                    </a:moveTo>
                    <a:lnTo>
                      <a:pt x="0" y="0"/>
                    </a:lnTo>
                    <a:lnTo>
                      <a:pt x="289" y="0"/>
                    </a:lnTo>
                    <a:lnTo>
                      <a:pt x="289" y="5015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3" name="Google Shape;813;p18"/>
              <p:cNvSpPr/>
              <p:nvPr/>
            </p:nvSpPr>
            <p:spPr>
              <a:xfrm>
                <a:off x="6877664" y="3049755"/>
                <a:ext cx="13950" cy="235555"/>
              </a:xfrm>
              <a:custGeom>
                <a:rect b="b" l="l" r="r" t="t"/>
                <a:pathLst>
                  <a:path extrusionOk="0" h="5015" w="297">
                    <a:moveTo>
                      <a:pt x="1" y="5015"/>
                    </a:moveTo>
                    <a:lnTo>
                      <a:pt x="296" y="5015"/>
                    </a:lnTo>
                    <a:lnTo>
                      <a:pt x="296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4E4958">
                  <a:alpha val="168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4" name="Google Shape;814;p18"/>
              <p:cNvSpPr/>
              <p:nvPr/>
            </p:nvSpPr>
            <p:spPr>
              <a:xfrm>
                <a:off x="6591293" y="3160086"/>
                <a:ext cx="300326" cy="15218"/>
              </a:xfrm>
              <a:custGeom>
                <a:rect b="b" l="l" r="r" t="t"/>
                <a:pathLst>
                  <a:path extrusionOk="0" h="324" w="6394">
                    <a:moveTo>
                      <a:pt x="0" y="324"/>
                    </a:moveTo>
                    <a:lnTo>
                      <a:pt x="6393" y="324"/>
                    </a:lnTo>
                    <a:lnTo>
                      <a:pt x="639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5" name="Google Shape;815;p18"/>
              <p:cNvSpPr/>
              <p:nvPr/>
            </p:nvSpPr>
            <p:spPr>
              <a:xfrm>
                <a:off x="6617690" y="3208746"/>
                <a:ext cx="47956" cy="51808"/>
              </a:xfrm>
              <a:custGeom>
                <a:rect b="b" l="l" r="r" t="t"/>
                <a:pathLst>
                  <a:path extrusionOk="0" h="1103" w="1021">
                    <a:moveTo>
                      <a:pt x="935" y="1"/>
                    </a:moveTo>
                    <a:cubicBezTo>
                      <a:pt x="913" y="1"/>
                      <a:pt x="896" y="14"/>
                      <a:pt x="880" y="47"/>
                    </a:cubicBezTo>
                    <a:lnTo>
                      <a:pt x="29" y="983"/>
                    </a:lnTo>
                    <a:cubicBezTo>
                      <a:pt x="1" y="1011"/>
                      <a:pt x="1" y="1074"/>
                      <a:pt x="29" y="1102"/>
                    </a:cubicBezTo>
                    <a:lnTo>
                      <a:pt x="85" y="1102"/>
                    </a:lnTo>
                    <a:cubicBezTo>
                      <a:pt x="113" y="1102"/>
                      <a:pt x="141" y="1102"/>
                      <a:pt x="141" y="1074"/>
                    </a:cubicBezTo>
                    <a:lnTo>
                      <a:pt x="992" y="132"/>
                    </a:lnTo>
                    <a:cubicBezTo>
                      <a:pt x="1020" y="104"/>
                      <a:pt x="1020" y="47"/>
                      <a:pt x="992" y="19"/>
                    </a:cubicBezTo>
                    <a:cubicBezTo>
                      <a:pt x="969" y="8"/>
                      <a:pt x="951" y="1"/>
                      <a:pt x="935" y="1"/>
                    </a:cubicBezTo>
                    <a:close/>
                  </a:path>
                </a:pathLst>
              </a:custGeom>
              <a:solidFill>
                <a:srgbClr val="4E4958">
                  <a:alpha val="168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6" name="Google Shape;816;p18"/>
              <p:cNvSpPr/>
              <p:nvPr/>
            </p:nvSpPr>
            <p:spPr>
              <a:xfrm>
                <a:off x="6657332" y="3196205"/>
                <a:ext cx="46970" cy="51808"/>
              </a:xfrm>
              <a:custGeom>
                <a:rect b="b" l="l" r="r" t="t"/>
                <a:pathLst>
                  <a:path extrusionOk="0" h="1103" w="1000">
                    <a:moveTo>
                      <a:pt x="923" y="0"/>
                    </a:moveTo>
                    <a:cubicBezTo>
                      <a:pt x="897" y="0"/>
                      <a:pt x="868" y="14"/>
                      <a:pt x="852" y="47"/>
                    </a:cubicBezTo>
                    <a:lnTo>
                      <a:pt x="36" y="990"/>
                    </a:lnTo>
                    <a:cubicBezTo>
                      <a:pt x="1" y="1018"/>
                      <a:pt x="1" y="1074"/>
                      <a:pt x="36" y="1102"/>
                    </a:cubicBezTo>
                    <a:lnTo>
                      <a:pt x="92" y="1102"/>
                    </a:lnTo>
                    <a:cubicBezTo>
                      <a:pt x="120" y="1102"/>
                      <a:pt x="120" y="1102"/>
                      <a:pt x="148" y="1074"/>
                    </a:cubicBezTo>
                    <a:lnTo>
                      <a:pt x="971" y="139"/>
                    </a:lnTo>
                    <a:cubicBezTo>
                      <a:pt x="999" y="110"/>
                      <a:pt x="999" y="47"/>
                      <a:pt x="971" y="19"/>
                    </a:cubicBezTo>
                    <a:cubicBezTo>
                      <a:pt x="960" y="7"/>
                      <a:pt x="942" y="0"/>
                      <a:pt x="923" y="0"/>
                    </a:cubicBezTo>
                    <a:close/>
                  </a:path>
                </a:pathLst>
              </a:custGeom>
              <a:solidFill>
                <a:srgbClr val="4E4958">
                  <a:alpha val="168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7" name="Google Shape;817;p18"/>
              <p:cNvSpPr/>
              <p:nvPr/>
            </p:nvSpPr>
            <p:spPr>
              <a:xfrm>
                <a:off x="6792462" y="3086062"/>
                <a:ext cx="48238" cy="51949"/>
              </a:xfrm>
              <a:custGeom>
                <a:rect b="b" l="l" r="r" t="t"/>
                <a:pathLst>
                  <a:path extrusionOk="0" h="1106" w="1027">
                    <a:moveTo>
                      <a:pt x="936" y="1"/>
                    </a:moveTo>
                    <a:cubicBezTo>
                      <a:pt x="914" y="1"/>
                      <a:pt x="893" y="8"/>
                      <a:pt x="879" y="22"/>
                    </a:cubicBezTo>
                    <a:lnTo>
                      <a:pt x="28" y="957"/>
                    </a:lnTo>
                    <a:cubicBezTo>
                      <a:pt x="0" y="985"/>
                      <a:pt x="0" y="1049"/>
                      <a:pt x="56" y="1077"/>
                    </a:cubicBezTo>
                    <a:lnTo>
                      <a:pt x="85" y="1105"/>
                    </a:lnTo>
                    <a:cubicBezTo>
                      <a:pt x="113" y="1105"/>
                      <a:pt x="148" y="1077"/>
                      <a:pt x="148" y="1077"/>
                    </a:cubicBezTo>
                    <a:lnTo>
                      <a:pt x="992" y="142"/>
                    </a:lnTo>
                    <a:cubicBezTo>
                      <a:pt x="1027" y="106"/>
                      <a:pt x="1027" y="50"/>
                      <a:pt x="992" y="22"/>
                    </a:cubicBezTo>
                    <a:cubicBezTo>
                      <a:pt x="978" y="8"/>
                      <a:pt x="957" y="1"/>
                      <a:pt x="936" y="1"/>
                    </a:cubicBezTo>
                    <a:close/>
                  </a:path>
                </a:pathLst>
              </a:custGeom>
              <a:solidFill>
                <a:srgbClr val="4E4958">
                  <a:alpha val="168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8" name="Google Shape;818;p18"/>
              <p:cNvSpPr/>
              <p:nvPr/>
            </p:nvSpPr>
            <p:spPr>
              <a:xfrm>
                <a:off x="6082053" y="3344394"/>
                <a:ext cx="228650" cy="513382"/>
              </a:xfrm>
              <a:custGeom>
                <a:rect b="b" l="l" r="r" t="t"/>
                <a:pathLst>
                  <a:path extrusionOk="0" h="10930" w="4868">
                    <a:moveTo>
                      <a:pt x="1" y="10930"/>
                    </a:moveTo>
                    <a:lnTo>
                      <a:pt x="4868" y="10930"/>
                    </a:lnTo>
                    <a:lnTo>
                      <a:pt x="4868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9" name="Google Shape;819;p18"/>
              <p:cNvSpPr/>
              <p:nvPr/>
            </p:nvSpPr>
            <p:spPr>
              <a:xfrm>
                <a:off x="6105680" y="3344394"/>
                <a:ext cx="202206" cy="513382"/>
              </a:xfrm>
              <a:custGeom>
                <a:rect b="b" l="l" r="r" t="t"/>
                <a:pathLst>
                  <a:path extrusionOk="0" h="10930" w="4305">
                    <a:moveTo>
                      <a:pt x="1" y="10930"/>
                    </a:moveTo>
                    <a:lnTo>
                      <a:pt x="4305" y="10930"/>
                    </a:lnTo>
                    <a:lnTo>
                      <a:pt x="4305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0" name="Google Shape;820;p18"/>
              <p:cNvSpPr/>
              <p:nvPr/>
            </p:nvSpPr>
            <p:spPr>
              <a:xfrm>
                <a:off x="6130479" y="3369193"/>
                <a:ext cx="136119" cy="50915"/>
              </a:xfrm>
              <a:custGeom>
                <a:rect b="b" l="l" r="r" t="t"/>
                <a:pathLst>
                  <a:path extrusionOk="0" h="1084" w="2898">
                    <a:moveTo>
                      <a:pt x="0" y="1083"/>
                    </a:moveTo>
                    <a:lnTo>
                      <a:pt x="2898" y="1083"/>
                    </a:lnTo>
                    <a:lnTo>
                      <a:pt x="2898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1" name="Google Shape;821;p18"/>
              <p:cNvSpPr/>
              <p:nvPr/>
            </p:nvSpPr>
            <p:spPr>
              <a:xfrm>
                <a:off x="6060120" y="3308744"/>
                <a:ext cx="265615" cy="35697"/>
              </a:xfrm>
              <a:custGeom>
                <a:rect b="b" l="l" r="r" t="t"/>
                <a:pathLst>
                  <a:path extrusionOk="0" h="760" w="5655">
                    <a:moveTo>
                      <a:pt x="0" y="0"/>
                    </a:moveTo>
                    <a:lnTo>
                      <a:pt x="5655" y="0"/>
                    </a:lnTo>
                    <a:lnTo>
                      <a:pt x="5655" y="760"/>
                    </a:lnTo>
                    <a:lnTo>
                      <a:pt x="0" y="76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2" name="Google Shape;822;p18"/>
              <p:cNvSpPr/>
              <p:nvPr/>
            </p:nvSpPr>
            <p:spPr>
              <a:xfrm>
                <a:off x="6083557" y="3726912"/>
                <a:ext cx="224329" cy="130858"/>
              </a:xfrm>
              <a:custGeom>
                <a:rect b="b" l="l" r="r" t="t"/>
                <a:pathLst>
                  <a:path extrusionOk="0" h="2786" w="4776">
                    <a:moveTo>
                      <a:pt x="0" y="2786"/>
                    </a:moveTo>
                    <a:lnTo>
                      <a:pt x="4776" y="2786"/>
                    </a:lnTo>
                    <a:lnTo>
                      <a:pt x="4776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3" name="Google Shape;823;p18"/>
              <p:cNvSpPr/>
              <p:nvPr/>
            </p:nvSpPr>
            <p:spPr>
              <a:xfrm>
                <a:off x="5974871" y="3813808"/>
                <a:ext cx="199565" cy="50579"/>
              </a:xfrm>
              <a:custGeom>
                <a:rect b="b" l="l" r="r" t="t"/>
                <a:pathLst>
                  <a:path extrusionOk="0" h="936" w="4249">
                    <a:moveTo>
                      <a:pt x="1027" y="0"/>
                    </a:moveTo>
                    <a:lnTo>
                      <a:pt x="1027" y="0"/>
                    </a:lnTo>
                    <a:lnTo>
                      <a:pt x="1" y="0"/>
                    </a:lnTo>
                    <a:lnTo>
                      <a:pt x="1" y="936"/>
                    </a:lnTo>
                    <a:lnTo>
                      <a:pt x="4248" y="936"/>
                    </a:lnTo>
                    <a:lnTo>
                      <a:pt x="424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4" name="Google Shape;824;p18"/>
              <p:cNvSpPr/>
              <p:nvPr/>
            </p:nvSpPr>
            <p:spPr>
              <a:xfrm>
                <a:off x="6023108" y="3772519"/>
                <a:ext cx="188350" cy="41334"/>
              </a:xfrm>
              <a:custGeom>
                <a:rect b="b" l="l" r="r" t="t"/>
                <a:pathLst>
                  <a:path extrusionOk="0" h="880" w="4010">
                    <a:moveTo>
                      <a:pt x="0" y="0"/>
                    </a:moveTo>
                    <a:lnTo>
                      <a:pt x="0" y="879"/>
                    </a:lnTo>
                    <a:lnTo>
                      <a:pt x="4009" y="879"/>
                    </a:lnTo>
                    <a:lnTo>
                      <a:pt x="4009" y="0"/>
                    </a:lnTo>
                    <a:lnTo>
                      <a:pt x="81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5" name="Google Shape;825;p18"/>
              <p:cNvSpPr/>
              <p:nvPr/>
            </p:nvSpPr>
            <p:spPr>
              <a:xfrm>
                <a:off x="6061435" y="3726912"/>
                <a:ext cx="198213" cy="45655"/>
              </a:xfrm>
              <a:custGeom>
                <a:rect b="b" l="l" r="r" t="t"/>
                <a:pathLst>
                  <a:path extrusionOk="0" h="972" w="4220">
                    <a:moveTo>
                      <a:pt x="0" y="971"/>
                    </a:moveTo>
                    <a:lnTo>
                      <a:pt x="4220" y="971"/>
                    </a:lnTo>
                    <a:lnTo>
                      <a:pt x="4220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6" name="Google Shape;826;p18"/>
              <p:cNvSpPr/>
              <p:nvPr/>
            </p:nvSpPr>
            <p:spPr>
              <a:xfrm>
                <a:off x="6250016" y="3550871"/>
                <a:ext cx="38703" cy="38703"/>
              </a:xfrm>
              <a:custGeom>
                <a:rect b="b" l="l" r="r" t="t"/>
                <a:pathLst>
                  <a:path extrusionOk="0" h="824" w="824">
                    <a:moveTo>
                      <a:pt x="824" y="408"/>
                    </a:moveTo>
                    <a:cubicBezTo>
                      <a:pt x="824" y="619"/>
                      <a:pt x="648" y="823"/>
                      <a:pt x="409" y="823"/>
                    </a:cubicBezTo>
                    <a:cubicBezTo>
                      <a:pt x="177" y="823"/>
                      <a:pt x="1" y="619"/>
                      <a:pt x="1" y="408"/>
                    </a:cubicBezTo>
                    <a:cubicBezTo>
                      <a:pt x="1" y="176"/>
                      <a:pt x="177" y="0"/>
                      <a:pt x="409" y="0"/>
                    </a:cubicBezTo>
                    <a:cubicBezTo>
                      <a:pt x="648" y="0"/>
                      <a:pt x="824" y="176"/>
                      <a:pt x="824" y="408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7" name="Google Shape;827;p18"/>
              <p:cNvSpPr/>
              <p:nvPr/>
            </p:nvSpPr>
            <p:spPr>
              <a:xfrm>
                <a:off x="7000206" y="3279670"/>
                <a:ext cx="477732" cy="578107"/>
              </a:xfrm>
              <a:custGeom>
                <a:rect b="b" l="l" r="r" t="t"/>
                <a:pathLst>
                  <a:path extrusionOk="0" h="12308" w="10171">
                    <a:moveTo>
                      <a:pt x="9819" y="0"/>
                    </a:moveTo>
                    <a:lnTo>
                      <a:pt x="1" y="0"/>
                    </a:lnTo>
                    <a:lnTo>
                      <a:pt x="1" y="12308"/>
                    </a:lnTo>
                    <a:lnTo>
                      <a:pt x="10171" y="12308"/>
                    </a:lnTo>
                    <a:lnTo>
                      <a:pt x="1017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8" name="Google Shape;828;p18"/>
              <p:cNvSpPr/>
              <p:nvPr/>
            </p:nvSpPr>
            <p:spPr>
              <a:xfrm>
                <a:off x="7477882" y="3279670"/>
                <a:ext cx="589051" cy="578107"/>
              </a:xfrm>
              <a:custGeom>
                <a:rect b="b" l="l" r="r" t="t"/>
                <a:pathLst>
                  <a:path extrusionOk="0" h="12308" w="12541">
                    <a:moveTo>
                      <a:pt x="1" y="0"/>
                    </a:moveTo>
                    <a:lnTo>
                      <a:pt x="1" y="12308"/>
                    </a:lnTo>
                    <a:lnTo>
                      <a:pt x="12540" y="12308"/>
                    </a:lnTo>
                    <a:lnTo>
                      <a:pt x="1254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9" name="Google Shape;829;p18"/>
              <p:cNvSpPr/>
              <p:nvPr/>
            </p:nvSpPr>
            <p:spPr>
              <a:xfrm>
                <a:off x="7576987" y="3486100"/>
                <a:ext cx="401734" cy="371674"/>
              </a:xfrm>
              <a:custGeom>
                <a:rect b="b" l="l" r="r" t="t"/>
                <a:pathLst>
                  <a:path extrusionOk="0" h="7913" w="8553">
                    <a:moveTo>
                      <a:pt x="0" y="7913"/>
                    </a:moveTo>
                    <a:lnTo>
                      <a:pt x="8553" y="7913"/>
                    </a:lnTo>
                    <a:lnTo>
                      <a:pt x="8553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0" name="Google Shape;830;p18"/>
              <p:cNvSpPr/>
              <p:nvPr/>
            </p:nvSpPr>
            <p:spPr>
              <a:xfrm>
                <a:off x="6968502" y="2981039"/>
                <a:ext cx="601592" cy="298682"/>
              </a:xfrm>
              <a:custGeom>
                <a:rect b="b" l="l" r="r" t="t"/>
                <a:pathLst>
                  <a:path extrusionOk="0" h="6359" w="12808">
                    <a:moveTo>
                      <a:pt x="1" y="5683"/>
                    </a:moveTo>
                    <a:lnTo>
                      <a:pt x="233" y="6358"/>
                    </a:lnTo>
                    <a:lnTo>
                      <a:pt x="10494" y="6358"/>
                    </a:lnTo>
                    <a:lnTo>
                      <a:pt x="1280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1" name="Google Shape;831;p18"/>
              <p:cNvSpPr/>
              <p:nvPr/>
            </p:nvSpPr>
            <p:spPr>
              <a:xfrm>
                <a:off x="7461349" y="2981039"/>
                <a:ext cx="642925" cy="298682"/>
              </a:xfrm>
              <a:custGeom>
                <a:rect b="b" l="l" r="r" t="t"/>
                <a:pathLst>
                  <a:path extrusionOk="0" h="6359" w="13688">
                    <a:moveTo>
                      <a:pt x="2315" y="0"/>
                    </a:moveTo>
                    <a:lnTo>
                      <a:pt x="13687" y="5655"/>
                    </a:lnTo>
                    <a:lnTo>
                      <a:pt x="13476" y="6358"/>
                    </a:lnTo>
                    <a:lnTo>
                      <a:pt x="1" y="635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2" name="Google Shape;832;p18"/>
              <p:cNvSpPr/>
              <p:nvPr/>
            </p:nvSpPr>
            <p:spPr>
              <a:xfrm>
                <a:off x="7099311" y="3424335"/>
                <a:ext cx="298682" cy="120948"/>
              </a:xfrm>
              <a:custGeom>
                <a:rect b="b" l="l" r="r" t="t"/>
                <a:pathLst>
                  <a:path extrusionOk="0" h="2575" w="6359">
                    <a:moveTo>
                      <a:pt x="1" y="2575"/>
                    </a:moveTo>
                    <a:lnTo>
                      <a:pt x="6359" y="2575"/>
                    </a:lnTo>
                    <a:lnTo>
                      <a:pt x="6359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3" name="Google Shape;833;p18"/>
              <p:cNvSpPr/>
              <p:nvPr/>
            </p:nvSpPr>
            <p:spPr>
              <a:xfrm>
                <a:off x="7121434" y="3424335"/>
                <a:ext cx="276559" cy="120948"/>
              </a:xfrm>
              <a:custGeom>
                <a:rect b="b" l="l" r="r" t="t"/>
                <a:pathLst>
                  <a:path extrusionOk="0" h="2575" w="5888">
                    <a:moveTo>
                      <a:pt x="1" y="2575"/>
                    </a:moveTo>
                    <a:lnTo>
                      <a:pt x="5888" y="2575"/>
                    </a:lnTo>
                    <a:lnTo>
                      <a:pt x="5888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4" name="Google Shape;834;p18"/>
              <p:cNvSpPr/>
              <p:nvPr/>
            </p:nvSpPr>
            <p:spPr>
              <a:xfrm>
                <a:off x="7166712" y="3424335"/>
                <a:ext cx="74354" cy="120948"/>
              </a:xfrm>
              <a:custGeom>
                <a:rect b="b" l="l" r="r" t="t"/>
                <a:pathLst>
                  <a:path extrusionOk="0" h="2575" w="1583">
                    <a:moveTo>
                      <a:pt x="352" y="2575"/>
                    </a:moveTo>
                    <a:lnTo>
                      <a:pt x="1583" y="1"/>
                    </a:lnTo>
                    <a:lnTo>
                      <a:pt x="1231" y="1"/>
                    </a:lnTo>
                    <a:lnTo>
                      <a:pt x="0" y="2575"/>
                    </a:lnTo>
                    <a:close/>
                  </a:path>
                </a:pathLst>
              </a:custGeom>
              <a:solidFill>
                <a:srgbClr val="4E4958">
                  <a:alpha val="168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5" name="Google Shape;835;p18"/>
              <p:cNvSpPr/>
              <p:nvPr/>
            </p:nvSpPr>
            <p:spPr>
              <a:xfrm>
                <a:off x="7209313" y="3424335"/>
                <a:ext cx="74400" cy="120948"/>
              </a:xfrm>
              <a:custGeom>
                <a:rect b="b" l="l" r="r" t="t"/>
                <a:pathLst>
                  <a:path extrusionOk="0" h="2575" w="1584">
                    <a:moveTo>
                      <a:pt x="352" y="2575"/>
                    </a:moveTo>
                    <a:lnTo>
                      <a:pt x="1583" y="1"/>
                    </a:lnTo>
                    <a:lnTo>
                      <a:pt x="1232" y="1"/>
                    </a:lnTo>
                    <a:lnTo>
                      <a:pt x="1" y="2575"/>
                    </a:lnTo>
                    <a:close/>
                  </a:path>
                </a:pathLst>
              </a:custGeom>
              <a:solidFill>
                <a:srgbClr val="4E4958">
                  <a:alpha val="168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6" name="Google Shape;836;p18"/>
              <p:cNvSpPr/>
              <p:nvPr/>
            </p:nvSpPr>
            <p:spPr>
              <a:xfrm>
                <a:off x="6598198" y="3392631"/>
                <a:ext cx="315216" cy="229965"/>
              </a:xfrm>
              <a:custGeom>
                <a:rect b="b" l="l" r="r" t="t"/>
                <a:pathLst>
                  <a:path extrusionOk="0" h="4896" w="6711">
                    <a:moveTo>
                      <a:pt x="1" y="4895"/>
                    </a:moveTo>
                    <a:lnTo>
                      <a:pt x="6710" y="4895"/>
                    </a:lnTo>
                    <a:lnTo>
                      <a:pt x="6710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7" name="Google Shape;837;p18"/>
              <p:cNvSpPr/>
              <p:nvPr/>
            </p:nvSpPr>
            <p:spPr>
              <a:xfrm>
                <a:off x="6598198" y="3392631"/>
                <a:ext cx="293422" cy="229965"/>
              </a:xfrm>
              <a:custGeom>
                <a:rect b="b" l="l" r="r" t="t"/>
                <a:pathLst>
                  <a:path extrusionOk="0" h="4896" w="6247">
                    <a:moveTo>
                      <a:pt x="1" y="4895"/>
                    </a:moveTo>
                    <a:lnTo>
                      <a:pt x="6246" y="4895"/>
                    </a:lnTo>
                    <a:lnTo>
                      <a:pt x="6246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8" name="Google Shape;838;p18"/>
              <p:cNvSpPr/>
              <p:nvPr/>
            </p:nvSpPr>
            <p:spPr>
              <a:xfrm>
                <a:off x="6738588" y="3392631"/>
                <a:ext cx="12588" cy="229965"/>
              </a:xfrm>
              <a:custGeom>
                <a:rect b="b" l="l" r="r" t="t"/>
                <a:pathLst>
                  <a:path extrusionOk="0" h="4896" w="268">
                    <a:moveTo>
                      <a:pt x="1" y="4895"/>
                    </a:moveTo>
                    <a:lnTo>
                      <a:pt x="1" y="0"/>
                    </a:lnTo>
                    <a:lnTo>
                      <a:pt x="268" y="0"/>
                    </a:lnTo>
                    <a:lnTo>
                      <a:pt x="268" y="4895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9" name="Google Shape;839;p18"/>
              <p:cNvSpPr/>
              <p:nvPr/>
            </p:nvSpPr>
            <p:spPr>
              <a:xfrm>
                <a:off x="6876349" y="3392631"/>
                <a:ext cx="15265" cy="229965"/>
              </a:xfrm>
              <a:custGeom>
                <a:rect b="b" l="l" r="r" t="t"/>
                <a:pathLst>
                  <a:path extrusionOk="0" h="4896" w="325">
                    <a:moveTo>
                      <a:pt x="1" y="4895"/>
                    </a:moveTo>
                    <a:lnTo>
                      <a:pt x="324" y="4895"/>
                    </a:lnTo>
                    <a:lnTo>
                      <a:pt x="324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4E4958">
                  <a:alpha val="168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0" name="Google Shape;840;p18"/>
              <p:cNvSpPr/>
              <p:nvPr/>
            </p:nvSpPr>
            <p:spPr>
              <a:xfrm>
                <a:off x="6598198" y="3500003"/>
                <a:ext cx="293422" cy="13903"/>
              </a:xfrm>
              <a:custGeom>
                <a:rect b="b" l="l" r="r" t="t"/>
                <a:pathLst>
                  <a:path extrusionOk="0" h="296" w="6247">
                    <a:moveTo>
                      <a:pt x="1" y="296"/>
                    </a:moveTo>
                    <a:lnTo>
                      <a:pt x="6246" y="296"/>
                    </a:lnTo>
                    <a:lnTo>
                      <a:pt x="6246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1" name="Google Shape;841;p18"/>
              <p:cNvSpPr/>
              <p:nvPr/>
            </p:nvSpPr>
            <p:spPr>
              <a:xfrm>
                <a:off x="6640799" y="3430019"/>
                <a:ext cx="45655" cy="50869"/>
              </a:xfrm>
              <a:custGeom>
                <a:rect b="b" l="l" r="r" t="t"/>
                <a:pathLst>
                  <a:path extrusionOk="0" h="1083" w="972">
                    <a:moveTo>
                      <a:pt x="884" y="1"/>
                    </a:moveTo>
                    <a:cubicBezTo>
                      <a:pt x="861" y="1"/>
                      <a:pt x="838" y="10"/>
                      <a:pt x="824" y="27"/>
                    </a:cubicBezTo>
                    <a:lnTo>
                      <a:pt x="36" y="935"/>
                    </a:lnTo>
                    <a:cubicBezTo>
                      <a:pt x="1" y="963"/>
                      <a:pt x="1" y="1019"/>
                      <a:pt x="36" y="1047"/>
                    </a:cubicBezTo>
                    <a:cubicBezTo>
                      <a:pt x="36" y="1047"/>
                      <a:pt x="64" y="1082"/>
                      <a:pt x="92" y="1082"/>
                    </a:cubicBezTo>
                    <a:cubicBezTo>
                      <a:pt x="92" y="1082"/>
                      <a:pt x="121" y="1047"/>
                      <a:pt x="149" y="1047"/>
                    </a:cubicBezTo>
                    <a:lnTo>
                      <a:pt x="943" y="112"/>
                    </a:lnTo>
                    <a:cubicBezTo>
                      <a:pt x="972" y="84"/>
                      <a:pt x="972" y="55"/>
                      <a:pt x="943" y="27"/>
                    </a:cubicBezTo>
                    <a:cubicBezTo>
                      <a:pt x="929" y="10"/>
                      <a:pt x="906" y="1"/>
                      <a:pt x="884" y="1"/>
                    </a:cubicBezTo>
                    <a:close/>
                  </a:path>
                </a:pathLst>
              </a:custGeom>
              <a:solidFill>
                <a:srgbClr val="4E4958">
                  <a:alpha val="168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2" name="Google Shape;842;p18"/>
              <p:cNvSpPr/>
              <p:nvPr/>
            </p:nvSpPr>
            <p:spPr>
              <a:xfrm>
                <a:off x="6807633" y="3533351"/>
                <a:ext cx="46641" cy="50587"/>
              </a:xfrm>
              <a:custGeom>
                <a:rect b="b" l="l" r="r" t="t"/>
                <a:pathLst>
                  <a:path extrusionOk="0" h="1077" w="993">
                    <a:moveTo>
                      <a:pt x="907" y="1"/>
                    </a:moveTo>
                    <a:cubicBezTo>
                      <a:pt x="885" y="1"/>
                      <a:pt x="862" y="8"/>
                      <a:pt x="845" y="22"/>
                    </a:cubicBezTo>
                    <a:lnTo>
                      <a:pt x="29" y="929"/>
                    </a:lnTo>
                    <a:cubicBezTo>
                      <a:pt x="1" y="957"/>
                      <a:pt x="29" y="1020"/>
                      <a:pt x="57" y="1048"/>
                    </a:cubicBezTo>
                    <a:lnTo>
                      <a:pt x="85" y="1077"/>
                    </a:lnTo>
                    <a:cubicBezTo>
                      <a:pt x="113" y="1077"/>
                      <a:pt x="141" y="1048"/>
                      <a:pt x="141" y="1048"/>
                    </a:cubicBezTo>
                    <a:lnTo>
                      <a:pt x="964" y="113"/>
                    </a:lnTo>
                    <a:cubicBezTo>
                      <a:pt x="992" y="78"/>
                      <a:pt x="992" y="50"/>
                      <a:pt x="964" y="22"/>
                    </a:cubicBezTo>
                    <a:cubicBezTo>
                      <a:pt x="950" y="8"/>
                      <a:pt x="929" y="1"/>
                      <a:pt x="907" y="1"/>
                    </a:cubicBezTo>
                    <a:close/>
                  </a:path>
                </a:pathLst>
              </a:custGeom>
              <a:solidFill>
                <a:srgbClr val="4E4958">
                  <a:alpha val="168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3" name="Google Shape;843;p18"/>
              <p:cNvSpPr/>
              <p:nvPr/>
            </p:nvSpPr>
            <p:spPr>
              <a:xfrm>
                <a:off x="6775929" y="3544248"/>
                <a:ext cx="45279" cy="50587"/>
              </a:xfrm>
              <a:custGeom>
                <a:rect b="b" l="l" r="r" t="t"/>
                <a:pathLst>
                  <a:path extrusionOk="0" h="1077" w="964">
                    <a:moveTo>
                      <a:pt x="894" y="1"/>
                    </a:moveTo>
                    <a:cubicBezTo>
                      <a:pt x="880" y="1"/>
                      <a:pt x="866" y="8"/>
                      <a:pt x="851" y="22"/>
                    </a:cubicBezTo>
                    <a:lnTo>
                      <a:pt x="29" y="964"/>
                    </a:lnTo>
                    <a:cubicBezTo>
                      <a:pt x="0" y="992"/>
                      <a:pt x="0" y="1020"/>
                      <a:pt x="29" y="1048"/>
                    </a:cubicBezTo>
                    <a:cubicBezTo>
                      <a:pt x="29" y="1077"/>
                      <a:pt x="57" y="1077"/>
                      <a:pt x="85" y="1077"/>
                    </a:cubicBezTo>
                    <a:cubicBezTo>
                      <a:pt x="85" y="1077"/>
                      <a:pt x="113" y="1077"/>
                      <a:pt x="148" y="1048"/>
                    </a:cubicBezTo>
                    <a:lnTo>
                      <a:pt x="964" y="141"/>
                    </a:lnTo>
                    <a:cubicBezTo>
                      <a:pt x="964" y="113"/>
                      <a:pt x="964" y="57"/>
                      <a:pt x="936" y="22"/>
                    </a:cubicBezTo>
                    <a:cubicBezTo>
                      <a:pt x="922" y="8"/>
                      <a:pt x="908" y="1"/>
                      <a:pt x="894" y="1"/>
                    </a:cubicBezTo>
                    <a:close/>
                  </a:path>
                </a:pathLst>
              </a:custGeom>
              <a:solidFill>
                <a:srgbClr val="4E4958">
                  <a:alpha val="168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4" name="Google Shape;844;p18"/>
              <p:cNvSpPr/>
              <p:nvPr/>
            </p:nvSpPr>
            <p:spPr>
              <a:xfrm>
                <a:off x="6968502" y="2981039"/>
                <a:ext cx="601592" cy="298682"/>
              </a:xfrm>
              <a:custGeom>
                <a:rect b="b" l="l" r="r" t="t"/>
                <a:pathLst>
                  <a:path extrusionOk="0" h="6359" w="12808">
                    <a:moveTo>
                      <a:pt x="1" y="5683"/>
                    </a:moveTo>
                    <a:lnTo>
                      <a:pt x="233" y="6358"/>
                    </a:lnTo>
                    <a:lnTo>
                      <a:pt x="10494" y="6358"/>
                    </a:lnTo>
                    <a:lnTo>
                      <a:pt x="12808" y="0"/>
                    </a:lnTo>
                    <a:close/>
                  </a:path>
                </a:pathLst>
              </a:custGeom>
              <a:solidFill>
                <a:srgbClr val="332B45">
                  <a:alpha val="5687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845" name="Google Shape;845;p18"/>
            <p:cNvSpPr/>
            <p:nvPr/>
          </p:nvSpPr>
          <p:spPr>
            <a:xfrm>
              <a:off x="8428911" y="3679125"/>
              <a:ext cx="363955" cy="503182"/>
            </a:xfrm>
            <a:custGeom>
              <a:rect b="b" l="l" r="r" t="t"/>
              <a:pathLst>
                <a:path extrusionOk="0" h="17785" w="12864">
                  <a:moveTo>
                    <a:pt x="6478" y="3219"/>
                  </a:moveTo>
                  <a:cubicBezTo>
                    <a:pt x="8152" y="3219"/>
                    <a:pt x="9495" y="4569"/>
                    <a:pt x="9495" y="6243"/>
                  </a:cubicBezTo>
                  <a:cubicBezTo>
                    <a:pt x="9495" y="7910"/>
                    <a:pt x="8116" y="9260"/>
                    <a:pt x="6450" y="9260"/>
                  </a:cubicBezTo>
                  <a:cubicBezTo>
                    <a:pt x="4811" y="9260"/>
                    <a:pt x="3461" y="7882"/>
                    <a:pt x="3461" y="6243"/>
                  </a:cubicBezTo>
                  <a:cubicBezTo>
                    <a:pt x="3461" y="4569"/>
                    <a:pt x="4811" y="3219"/>
                    <a:pt x="6478" y="3219"/>
                  </a:cubicBezTo>
                  <a:close/>
                  <a:moveTo>
                    <a:pt x="6470" y="1"/>
                  </a:moveTo>
                  <a:cubicBezTo>
                    <a:pt x="4106" y="1"/>
                    <a:pt x="1916" y="1340"/>
                    <a:pt x="880" y="3458"/>
                  </a:cubicBezTo>
                  <a:cubicBezTo>
                    <a:pt x="148" y="4949"/>
                    <a:pt x="0" y="6475"/>
                    <a:pt x="591" y="8030"/>
                  </a:cubicBezTo>
                  <a:cubicBezTo>
                    <a:pt x="795" y="8557"/>
                    <a:pt x="1027" y="9085"/>
                    <a:pt x="1259" y="9612"/>
                  </a:cubicBezTo>
                  <a:cubicBezTo>
                    <a:pt x="2202" y="11546"/>
                    <a:pt x="3341" y="13361"/>
                    <a:pt x="4572" y="15119"/>
                  </a:cubicBezTo>
                  <a:cubicBezTo>
                    <a:pt x="5163" y="16026"/>
                    <a:pt x="5803" y="16877"/>
                    <a:pt x="6450" y="17784"/>
                  </a:cubicBezTo>
                  <a:cubicBezTo>
                    <a:pt x="6569" y="17672"/>
                    <a:pt x="6625" y="17609"/>
                    <a:pt x="6682" y="17524"/>
                  </a:cubicBezTo>
                  <a:cubicBezTo>
                    <a:pt x="7737" y="15998"/>
                    <a:pt x="8820" y="14472"/>
                    <a:pt x="9847" y="12925"/>
                  </a:cubicBezTo>
                  <a:cubicBezTo>
                    <a:pt x="10754" y="11483"/>
                    <a:pt x="11577" y="9992"/>
                    <a:pt x="12224" y="8409"/>
                  </a:cubicBezTo>
                  <a:cubicBezTo>
                    <a:pt x="12751" y="7122"/>
                    <a:pt x="12864" y="5828"/>
                    <a:pt x="12456" y="4485"/>
                  </a:cubicBezTo>
                  <a:cubicBezTo>
                    <a:pt x="11752" y="2023"/>
                    <a:pt x="9586" y="230"/>
                    <a:pt x="7033" y="26"/>
                  </a:cubicBezTo>
                  <a:cubicBezTo>
                    <a:pt x="6845" y="9"/>
                    <a:pt x="6657" y="1"/>
                    <a:pt x="64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85725" rotWithShape="0" algn="bl" dir="8280000" dist="142875">
                <a:schemeClr val="dk1">
                  <a:alpha val="25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46" name="Google Shape;846;p18"/>
          <p:cNvGrpSpPr/>
          <p:nvPr/>
        </p:nvGrpSpPr>
        <p:grpSpPr>
          <a:xfrm>
            <a:off x="-630649" y="918517"/>
            <a:ext cx="1499092" cy="689481"/>
            <a:chOff x="8727226" y="1200842"/>
            <a:chExt cx="1499092" cy="689481"/>
          </a:xfrm>
        </p:grpSpPr>
        <p:sp>
          <p:nvSpPr>
            <p:cNvPr id="847" name="Google Shape;847;p18"/>
            <p:cNvSpPr/>
            <p:nvPr/>
          </p:nvSpPr>
          <p:spPr>
            <a:xfrm>
              <a:off x="9624259" y="1200842"/>
              <a:ext cx="602060" cy="161345"/>
            </a:xfrm>
            <a:custGeom>
              <a:rect b="b" l="l" r="r" t="t"/>
              <a:pathLst>
                <a:path extrusionOk="0" h="4045" w="15093">
                  <a:moveTo>
                    <a:pt x="15065" y="4045"/>
                  </a:moveTo>
                  <a:cubicBezTo>
                    <a:pt x="15065" y="3989"/>
                    <a:pt x="15093" y="3904"/>
                    <a:pt x="15093" y="3813"/>
                  </a:cubicBezTo>
                  <a:cubicBezTo>
                    <a:pt x="15093" y="1703"/>
                    <a:pt x="13046" y="1"/>
                    <a:pt x="10550" y="1"/>
                  </a:cubicBezTo>
                  <a:cubicBezTo>
                    <a:pt x="8615" y="1"/>
                    <a:pt x="6977" y="1028"/>
                    <a:pt x="6330" y="2462"/>
                  </a:cubicBezTo>
                  <a:cubicBezTo>
                    <a:pt x="5662" y="1851"/>
                    <a:pt x="4691" y="1471"/>
                    <a:pt x="3636" y="1471"/>
                  </a:cubicBezTo>
                  <a:cubicBezTo>
                    <a:pt x="1793" y="1471"/>
                    <a:pt x="295" y="2582"/>
                    <a:pt x="0" y="40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18"/>
            <p:cNvSpPr/>
            <p:nvPr/>
          </p:nvSpPr>
          <p:spPr>
            <a:xfrm>
              <a:off x="8727226" y="1627548"/>
              <a:ext cx="977989" cy="262775"/>
            </a:xfrm>
            <a:custGeom>
              <a:rect b="b" l="l" r="r" t="t"/>
              <a:pathLst>
                <a:path extrusionOk="0" h="3693" w="13744">
                  <a:moveTo>
                    <a:pt x="13743" y="3693"/>
                  </a:moveTo>
                  <a:lnTo>
                    <a:pt x="13743" y="3489"/>
                  </a:lnTo>
                  <a:cubicBezTo>
                    <a:pt x="13743" y="1555"/>
                    <a:pt x="11894" y="1"/>
                    <a:pt x="9608" y="1"/>
                  </a:cubicBezTo>
                  <a:cubicBezTo>
                    <a:pt x="7850" y="1"/>
                    <a:pt x="6359" y="943"/>
                    <a:pt x="5768" y="2230"/>
                  </a:cubicBezTo>
                  <a:cubicBezTo>
                    <a:pt x="5156" y="1674"/>
                    <a:pt x="4277" y="1323"/>
                    <a:pt x="3306" y="1323"/>
                  </a:cubicBezTo>
                  <a:cubicBezTo>
                    <a:pt x="1639" y="1323"/>
                    <a:pt x="261" y="2350"/>
                    <a:pt x="1" y="369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849" name="Google Shape;849;p18"/>
          <p:cNvCxnSpPr/>
          <p:nvPr/>
        </p:nvCxnSpPr>
        <p:spPr>
          <a:xfrm>
            <a:off x="0" y="337575"/>
            <a:ext cx="9150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50" name="Google Shape;850;p18"/>
          <p:cNvSpPr/>
          <p:nvPr/>
        </p:nvSpPr>
        <p:spPr>
          <a:xfrm rot="-5400000">
            <a:off x="26100" y="181575"/>
            <a:ext cx="259800" cy="312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spTree>
      <p:nvGrpSpPr>
        <p:cNvPr id="85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p1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53" name="Google Shape;853;p19"/>
          <p:cNvSpPr txBox="1"/>
          <p:nvPr>
            <p:ph idx="1" type="subTitle"/>
          </p:nvPr>
        </p:nvSpPr>
        <p:spPr>
          <a:xfrm>
            <a:off x="800226" y="2202595"/>
            <a:ext cx="24591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854" name="Google Shape;854;p19"/>
          <p:cNvSpPr txBox="1"/>
          <p:nvPr>
            <p:ph idx="2" type="subTitle"/>
          </p:nvPr>
        </p:nvSpPr>
        <p:spPr>
          <a:xfrm>
            <a:off x="3341349" y="2202595"/>
            <a:ext cx="24591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855" name="Google Shape;855;p19"/>
          <p:cNvSpPr txBox="1"/>
          <p:nvPr>
            <p:ph idx="3" type="subTitle"/>
          </p:nvPr>
        </p:nvSpPr>
        <p:spPr>
          <a:xfrm>
            <a:off x="5887280" y="2202595"/>
            <a:ext cx="24540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856" name="Google Shape;856;p19"/>
          <p:cNvSpPr txBox="1"/>
          <p:nvPr>
            <p:ph idx="4" type="subTitle"/>
          </p:nvPr>
        </p:nvSpPr>
        <p:spPr>
          <a:xfrm>
            <a:off x="800226" y="3835725"/>
            <a:ext cx="24591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857" name="Google Shape;857;p19"/>
          <p:cNvSpPr txBox="1"/>
          <p:nvPr>
            <p:ph idx="5" type="subTitle"/>
          </p:nvPr>
        </p:nvSpPr>
        <p:spPr>
          <a:xfrm>
            <a:off x="3341349" y="3835725"/>
            <a:ext cx="24591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858" name="Google Shape;858;p19"/>
          <p:cNvSpPr txBox="1"/>
          <p:nvPr>
            <p:ph idx="6" type="subTitle"/>
          </p:nvPr>
        </p:nvSpPr>
        <p:spPr>
          <a:xfrm>
            <a:off x="5887280" y="3835725"/>
            <a:ext cx="24540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859" name="Google Shape;859;p19"/>
          <p:cNvSpPr txBox="1"/>
          <p:nvPr>
            <p:ph idx="7" type="subTitle"/>
          </p:nvPr>
        </p:nvSpPr>
        <p:spPr>
          <a:xfrm>
            <a:off x="795076" y="1801175"/>
            <a:ext cx="2459100" cy="5373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lt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60" name="Google Shape;860;p19"/>
          <p:cNvSpPr txBox="1"/>
          <p:nvPr>
            <p:ph idx="8" type="subTitle"/>
          </p:nvPr>
        </p:nvSpPr>
        <p:spPr>
          <a:xfrm>
            <a:off x="3341355" y="1801175"/>
            <a:ext cx="2459100" cy="5373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lt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61" name="Google Shape;861;p19"/>
          <p:cNvSpPr txBox="1"/>
          <p:nvPr>
            <p:ph idx="9" type="subTitle"/>
          </p:nvPr>
        </p:nvSpPr>
        <p:spPr>
          <a:xfrm>
            <a:off x="5892433" y="1801175"/>
            <a:ext cx="2454000" cy="5373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lt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62" name="Google Shape;862;p19"/>
          <p:cNvSpPr txBox="1"/>
          <p:nvPr>
            <p:ph idx="13" type="subTitle"/>
          </p:nvPr>
        </p:nvSpPr>
        <p:spPr>
          <a:xfrm>
            <a:off x="795420" y="3441825"/>
            <a:ext cx="2459100" cy="5373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lt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63" name="Google Shape;863;p19"/>
          <p:cNvSpPr txBox="1"/>
          <p:nvPr>
            <p:ph idx="14" type="subTitle"/>
          </p:nvPr>
        </p:nvSpPr>
        <p:spPr>
          <a:xfrm>
            <a:off x="3341355" y="3441825"/>
            <a:ext cx="2459100" cy="5373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lt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64" name="Google Shape;864;p19"/>
          <p:cNvSpPr txBox="1"/>
          <p:nvPr>
            <p:ph idx="15" type="subTitle"/>
          </p:nvPr>
        </p:nvSpPr>
        <p:spPr>
          <a:xfrm>
            <a:off x="5889824" y="3441825"/>
            <a:ext cx="2459100" cy="5373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lt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grpSp>
        <p:nvGrpSpPr>
          <p:cNvPr id="865" name="Google Shape;865;p19"/>
          <p:cNvGrpSpPr/>
          <p:nvPr/>
        </p:nvGrpSpPr>
        <p:grpSpPr>
          <a:xfrm>
            <a:off x="-230318" y="3676475"/>
            <a:ext cx="3007833" cy="3060716"/>
            <a:chOff x="-230318" y="3676475"/>
            <a:chExt cx="3007833" cy="3060716"/>
          </a:xfrm>
        </p:grpSpPr>
        <p:grpSp>
          <p:nvGrpSpPr>
            <p:cNvPr id="866" name="Google Shape;866;p19"/>
            <p:cNvGrpSpPr/>
            <p:nvPr/>
          </p:nvGrpSpPr>
          <p:grpSpPr>
            <a:xfrm>
              <a:off x="-230318" y="4468770"/>
              <a:ext cx="1163585" cy="2008346"/>
              <a:chOff x="4537475" y="1366675"/>
              <a:chExt cx="1878265" cy="3241882"/>
            </a:xfrm>
          </p:grpSpPr>
          <p:sp>
            <p:nvSpPr>
              <p:cNvPr id="867" name="Google Shape;867;p19"/>
              <p:cNvSpPr/>
              <p:nvPr/>
            </p:nvSpPr>
            <p:spPr>
              <a:xfrm>
                <a:off x="4537475" y="1460411"/>
                <a:ext cx="1404092" cy="143402"/>
              </a:xfrm>
              <a:custGeom>
                <a:rect b="b" l="l" r="r" t="t"/>
                <a:pathLst>
                  <a:path extrusionOk="0" h="2463" w="24117">
                    <a:moveTo>
                      <a:pt x="2167" y="2462"/>
                    </a:moveTo>
                    <a:lnTo>
                      <a:pt x="23793" y="2462"/>
                    </a:lnTo>
                    <a:lnTo>
                      <a:pt x="23793" y="2462"/>
                    </a:lnTo>
                    <a:lnTo>
                      <a:pt x="24117" y="2462"/>
                    </a:lnTo>
                    <a:lnTo>
                      <a:pt x="24117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8" name="Google Shape;868;p19"/>
              <p:cNvSpPr/>
              <p:nvPr/>
            </p:nvSpPr>
            <p:spPr>
              <a:xfrm>
                <a:off x="5934610" y="1460411"/>
                <a:ext cx="479500" cy="143402"/>
              </a:xfrm>
              <a:custGeom>
                <a:rect b="b" l="l" r="r" t="t"/>
                <a:pathLst>
                  <a:path extrusionOk="0" h="2463" w="8236">
                    <a:moveTo>
                      <a:pt x="267" y="1"/>
                    </a:moveTo>
                    <a:lnTo>
                      <a:pt x="28" y="1"/>
                    </a:lnTo>
                    <a:lnTo>
                      <a:pt x="0" y="2462"/>
                    </a:lnTo>
                    <a:lnTo>
                      <a:pt x="6801" y="2462"/>
                    </a:lnTo>
                    <a:lnTo>
                      <a:pt x="6801" y="2462"/>
                    </a:lnTo>
                    <a:lnTo>
                      <a:pt x="6857" y="2462"/>
                    </a:lnTo>
                    <a:lnTo>
                      <a:pt x="823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9" name="Google Shape;869;p19"/>
              <p:cNvSpPr/>
              <p:nvPr/>
            </p:nvSpPr>
            <p:spPr>
              <a:xfrm>
                <a:off x="5922733" y="1603752"/>
                <a:ext cx="407889" cy="3004805"/>
              </a:xfrm>
              <a:custGeom>
                <a:rect b="b" l="l" r="r" t="t"/>
                <a:pathLst>
                  <a:path extrusionOk="0" h="51609" w="7006">
                    <a:moveTo>
                      <a:pt x="0" y="51608"/>
                    </a:moveTo>
                    <a:lnTo>
                      <a:pt x="7005" y="51608"/>
                    </a:lnTo>
                    <a:lnTo>
                      <a:pt x="700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0" name="Google Shape;870;p19"/>
              <p:cNvSpPr/>
              <p:nvPr/>
            </p:nvSpPr>
            <p:spPr>
              <a:xfrm>
                <a:off x="6064385" y="2606907"/>
                <a:ext cx="153643" cy="344852"/>
              </a:xfrm>
              <a:custGeom>
                <a:rect b="b" l="l" r="r" t="t"/>
                <a:pathLst>
                  <a:path extrusionOk="0" h="5923" w="2639">
                    <a:moveTo>
                      <a:pt x="1" y="1"/>
                    </a:moveTo>
                    <a:lnTo>
                      <a:pt x="2638" y="64"/>
                    </a:lnTo>
                    <a:lnTo>
                      <a:pt x="2638" y="5923"/>
                    </a:lnTo>
                    <a:lnTo>
                      <a:pt x="1" y="583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1" name="Google Shape;871;p19"/>
              <p:cNvSpPr/>
              <p:nvPr/>
            </p:nvSpPr>
            <p:spPr>
              <a:xfrm>
                <a:off x="6064385" y="1939923"/>
                <a:ext cx="153643" cy="343163"/>
              </a:xfrm>
              <a:custGeom>
                <a:rect b="b" l="l" r="r" t="t"/>
                <a:pathLst>
                  <a:path extrusionOk="0" h="5894" w="2639">
                    <a:moveTo>
                      <a:pt x="1" y="0"/>
                    </a:moveTo>
                    <a:lnTo>
                      <a:pt x="2638" y="64"/>
                    </a:lnTo>
                    <a:lnTo>
                      <a:pt x="2638" y="5894"/>
                    </a:lnTo>
                    <a:lnTo>
                      <a:pt x="1" y="583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2" name="Google Shape;872;p19"/>
              <p:cNvSpPr/>
              <p:nvPr/>
            </p:nvSpPr>
            <p:spPr>
              <a:xfrm>
                <a:off x="4661952" y="1603752"/>
                <a:ext cx="1260812" cy="3004805"/>
              </a:xfrm>
              <a:custGeom>
                <a:rect b="b" l="l" r="r" t="t"/>
                <a:pathLst>
                  <a:path extrusionOk="0" h="51609" w="21656">
                    <a:moveTo>
                      <a:pt x="1" y="51608"/>
                    </a:moveTo>
                    <a:lnTo>
                      <a:pt x="21655" y="51608"/>
                    </a:lnTo>
                    <a:lnTo>
                      <a:pt x="21655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3" name="Google Shape;873;p19"/>
              <p:cNvSpPr/>
              <p:nvPr/>
            </p:nvSpPr>
            <p:spPr>
              <a:xfrm>
                <a:off x="5931291" y="1366675"/>
                <a:ext cx="484449" cy="93796"/>
              </a:xfrm>
              <a:custGeom>
                <a:rect b="b" l="l" r="r" t="t"/>
                <a:pathLst>
                  <a:path extrusionOk="0" h="1611" w="8321">
                    <a:moveTo>
                      <a:pt x="1" y="1611"/>
                    </a:moveTo>
                    <a:lnTo>
                      <a:pt x="8321" y="1611"/>
                    </a:lnTo>
                    <a:lnTo>
                      <a:pt x="8321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4" name="Google Shape;874;p19"/>
              <p:cNvSpPr/>
              <p:nvPr/>
            </p:nvSpPr>
            <p:spPr>
              <a:xfrm>
                <a:off x="5407591" y="2590139"/>
                <a:ext cx="315378" cy="319059"/>
              </a:xfrm>
              <a:custGeom>
                <a:rect b="b" l="l" r="r" t="t"/>
                <a:pathLst>
                  <a:path extrusionOk="0" h="5480" w="5417">
                    <a:moveTo>
                      <a:pt x="1" y="5479"/>
                    </a:moveTo>
                    <a:lnTo>
                      <a:pt x="5416" y="5479"/>
                    </a:lnTo>
                    <a:lnTo>
                      <a:pt x="5416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5" name="Google Shape;875;p19"/>
              <p:cNvSpPr/>
              <p:nvPr/>
            </p:nvSpPr>
            <p:spPr>
              <a:xfrm>
                <a:off x="5438332" y="2590139"/>
                <a:ext cx="284638" cy="319059"/>
              </a:xfrm>
              <a:custGeom>
                <a:rect b="b" l="l" r="r" t="t"/>
                <a:pathLst>
                  <a:path extrusionOk="0" h="5480" w="4889">
                    <a:moveTo>
                      <a:pt x="0" y="5479"/>
                    </a:moveTo>
                    <a:lnTo>
                      <a:pt x="4888" y="5479"/>
                    </a:lnTo>
                    <a:lnTo>
                      <a:pt x="4888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6" name="Google Shape;876;p19"/>
              <p:cNvSpPr/>
              <p:nvPr/>
            </p:nvSpPr>
            <p:spPr>
              <a:xfrm>
                <a:off x="4661952" y="4277570"/>
                <a:ext cx="1260812" cy="330937"/>
              </a:xfrm>
              <a:custGeom>
                <a:rect b="b" l="l" r="r" t="t"/>
                <a:pathLst>
                  <a:path extrusionOk="0" h="5684" w="21656">
                    <a:moveTo>
                      <a:pt x="1" y="5683"/>
                    </a:moveTo>
                    <a:lnTo>
                      <a:pt x="21655" y="5683"/>
                    </a:lnTo>
                    <a:lnTo>
                      <a:pt x="21655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7" name="Google Shape;877;p19"/>
              <p:cNvSpPr/>
              <p:nvPr/>
            </p:nvSpPr>
            <p:spPr>
              <a:xfrm>
                <a:off x="5922733" y="4277570"/>
                <a:ext cx="407889" cy="330937"/>
              </a:xfrm>
              <a:custGeom>
                <a:rect b="b" l="l" r="r" t="t"/>
                <a:pathLst>
                  <a:path extrusionOk="0" h="5684" w="7006">
                    <a:moveTo>
                      <a:pt x="0" y="5683"/>
                    </a:moveTo>
                    <a:lnTo>
                      <a:pt x="7005" y="5683"/>
                    </a:lnTo>
                    <a:lnTo>
                      <a:pt x="700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E4958">
                  <a:alpha val="168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8" name="Google Shape;878;p19"/>
              <p:cNvSpPr/>
              <p:nvPr/>
            </p:nvSpPr>
            <p:spPr>
              <a:xfrm>
                <a:off x="5407591" y="1921059"/>
                <a:ext cx="315378" cy="317429"/>
              </a:xfrm>
              <a:custGeom>
                <a:rect b="b" l="l" r="r" t="t"/>
                <a:pathLst>
                  <a:path extrusionOk="0" h="5452" w="5417">
                    <a:moveTo>
                      <a:pt x="1" y="5451"/>
                    </a:moveTo>
                    <a:lnTo>
                      <a:pt x="5416" y="5451"/>
                    </a:lnTo>
                    <a:lnTo>
                      <a:pt x="5416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9" name="Google Shape;879;p19"/>
              <p:cNvSpPr/>
              <p:nvPr/>
            </p:nvSpPr>
            <p:spPr>
              <a:xfrm>
                <a:off x="5438332" y="1921059"/>
                <a:ext cx="284638" cy="317429"/>
              </a:xfrm>
              <a:custGeom>
                <a:rect b="b" l="l" r="r" t="t"/>
                <a:pathLst>
                  <a:path extrusionOk="0" h="5452" w="4889">
                    <a:moveTo>
                      <a:pt x="0" y="5451"/>
                    </a:moveTo>
                    <a:lnTo>
                      <a:pt x="4888" y="5451"/>
                    </a:lnTo>
                    <a:lnTo>
                      <a:pt x="4888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0" name="Google Shape;880;p19"/>
              <p:cNvSpPr/>
              <p:nvPr/>
            </p:nvSpPr>
            <p:spPr>
              <a:xfrm>
                <a:off x="5407591" y="1921059"/>
                <a:ext cx="315378" cy="121277"/>
              </a:xfrm>
              <a:custGeom>
                <a:rect b="b" l="l" r="r" t="t"/>
                <a:pathLst>
                  <a:path extrusionOk="0" h="2083" w="5417">
                    <a:moveTo>
                      <a:pt x="1" y="2083"/>
                    </a:moveTo>
                    <a:lnTo>
                      <a:pt x="5416" y="2083"/>
                    </a:lnTo>
                    <a:lnTo>
                      <a:pt x="5416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1" name="Google Shape;881;p19"/>
              <p:cNvSpPr/>
              <p:nvPr/>
            </p:nvSpPr>
            <p:spPr>
              <a:xfrm>
                <a:off x="5376909" y="2236794"/>
                <a:ext cx="378779" cy="87276"/>
              </a:xfrm>
              <a:custGeom>
                <a:rect b="b" l="l" r="r" t="t"/>
                <a:pathLst>
                  <a:path extrusionOk="0" h="1499" w="6506">
                    <a:moveTo>
                      <a:pt x="0" y="1498"/>
                    </a:moveTo>
                    <a:lnTo>
                      <a:pt x="6506" y="1498"/>
                    </a:lnTo>
                    <a:lnTo>
                      <a:pt x="650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2" name="Google Shape;882;p19"/>
              <p:cNvSpPr/>
              <p:nvPr/>
            </p:nvSpPr>
            <p:spPr>
              <a:xfrm>
                <a:off x="4861360" y="2590139"/>
                <a:ext cx="315785" cy="319059"/>
              </a:xfrm>
              <a:custGeom>
                <a:rect b="b" l="l" r="r" t="t"/>
                <a:pathLst>
                  <a:path extrusionOk="0" h="5480" w="5424">
                    <a:moveTo>
                      <a:pt x="1" y="5479"/>
                    </a:moveTo>
                    <a:lnTo>
                      <a:pt x="5423" y="5479"/>
                    </a:lnTo>
                    <a:lnTo>
                      <a:pt x="5423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3" name="Google Shape;883;p19"/>
              <p:cNvSpPr/>
              <p:nvPr/>
            </p:nvSpPr>
            <p:spPr>
              <a:xfrm>
                <a:off x="4885521" y="2590139"/>
                <a:ext cx="291624" cy="319059"/>
              </a:xfrm>
              <a:custGeom>
                <a:rect b="b" l="l" r="r" t="t"/>
                <a:pathLst>
                  <a:path extrusionOk="0" h="5480" w="5009">
                    <a:moveTo>
                      <a:pt x="1" y="5479"/>
                    </a:moveTo>
                    <a:lnTo>
                      <a:pt x="5008" y="5479"/>
                    </a:lnTo>
                    <a:lnTo>
                      <a:pt x="5008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4" name="Google Shape;884;p19"/>
              <p:cNvSpPr/>
              <p:nvPr/>
            </p:nvSpPr>
            <p:spPr>
              <a:xfrm>
                <a:off x="4861360" y="1921059"/>
                <a:ext cx="315785" cy="317429"/>
              </a:xfrm>
              <a:custGeom>
                <a:rect b="b" l="l" r="r" t="t"/>
                <a:pathLst>
                  <a:path extrusionOk="0" h="5452" w="5424">
                    <a:moveTo>
                      <a:pt x="1" y="5451"/>
                    </a:moveTo>
                    <a:lnTo>
                      <a:pt x="5423" y="5451"/>
                    </a:lnTo>
                    <a:lnTo>
                      <a:pt x="5423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5" name="Google Shape;885;p19"/>
              <p:cNvSpPr/>
              <p:nvPr/>
            </p:nvSpPr>
            <p:spPr>
              <a:xfrm>
                <a:off x="4885521" y="1921059"/>
                <a:ext cx="291624" cy="317429"/>
              </a:xfrm>
              <a:custGeom>
                <a:rect b="b" l="l" r="r" t="t"/>
                <a:pathLst>
                  <a:path extrusionOk="0" h="5452" w="5009">
                    <a:moveTo>
                      <a:pt x="1" y="5451"/>
                    </a:moveTo>
                    <a:lnTo>
                      <a:pt x="5008" y="5451"/>
                    </a:lnTo>
                    <a:lnTo>
                      <a:pt x="5008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6" name="Google Shape;886;p19"/>
              <p:cNvSpPr/>
              <p:nvPr/>
            </p:nvSpPr>
            <p:spPr>
              <a:xfrm>
                <a:off x="4861360" y="1921059"/>
                <a:ext cx="315785" cy="121277"/>
              </a:xfrm>
              <a:custGeom>
                <a:rect b="b" l="l" r="r" t="t"/>
                <a:pathLst>
                  <a:path extrusionOk="0" h="2083" w="5424">
                    <a:moveTo>
                      <a:pt x="1" y="2083"/>
                    </a:moveTo>
                    <a:lnTo>
                      <a:pt x="5423" y="2083"/>
                    </a:lnTo>
                    <a:lnTo>
                      <a:pt x="5423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7" name="Google Shape;887;p19"/>
              <p:cNvSpPr/>
              <p:nvPr/>
            </p:nvSpPr>
            <p:spPr>
              <a:xfrm>
                <a:off x="4830677" y="2236794"/>
                <a:ext cx="378779" cy="87276"/>
              </a:xfrm>
              <a:custGeom>
                <a:rect b="b" l="l" r="r" t="t"/>
                <a:pathLst>
                  <a:path extrusionOk="0" h="1499" w="6506">
                    <a:moveTo>
                      <a:pt x="0" y="1498"/>
                    </a:moveTo>
                    <a:lnTo>
                      <a:pt x="6506" y="1498"/>
                    </a:lnTo>
                    <a:lnTo>
                      <a:pt x="650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8" name="Google Shape;888;p19"/>
              <p:cNvSpPr/>
              <p:nvPr/>
            </p:nvSpPr>
            <p:spPr>
              <a:xfrm>
                <a:off x="4583353" y="4480238"/>
                <a:ext cx="1830728" cy="128264"/>
              </a:xfrm>
              <a:custGeom>
                <a:rect b="b" l="l" r="r" t="t"/>
                <a:pathLst>
                  <a:path extrusionOk="0" h="2203" w="31445">
                    <a:moveTo>
                      <a:pt x="0" y="2202"/>
                    </a:moveTo>
                    <a:lnTo>
                      <a:pt x="31445" y="2202"/>
                    </a:lnTo>
                    <a:lnTo>
                      <a:pt x="31445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9" name="Google Shape;889;p19"/>
              <p:cNvSpPr/>
              <p:nvPr/>
            </p:nvSpPr>
            <p:spPr>
              <a:xfrm>
                <a:off x="5985786" y="4480238"/>
                <a:ext cx="428325" cy="128264"/>
              </a:xfrm>
              <a:custGeom>
                <a:rect b="b" l="l" r="r" t="t"/>
                <a:pathLst>
                  <a:path extrusionOk="0" h="2203" w="7357">
                    <a:moveTo>
                      <a:pt x="0" y="2202"/>
                    </a:moveTo>
                    <a:lnTo>
                      <a:pt x="7357" y="2202"/>
                    </a:lnTo>
                    <a:lnTo>
                      <a:pt x="7357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332B45">
                  <a:alpha val="5687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0" name="Google Shape;890;p19"/>
              <p:cNvSpPr/>
              <p:nvPr/>
            </p:nvSpPr>
            <p:spPr>
              <a:xfrm>
                <a:off x="5050986" y="3456590"/>
                <a:ext cx="456969" cy="766150"/>
              </a:xfrm>
              <a:custGeom>
                <a:rect b="b" l="l" r="r" t="t"/>
                <a:pathLst>
                  <a:path extrusionOk="0" h="13159" w="7849">
                    <a:moveTo>
                      <a:pt x="0" y="13159"/>
                    </a:moveTo>
                    <a:lnTo>
                      <a:pt x="7849" y="13159"/>
                    </a:lnTo>
                    <a:lnTo>
                      <a:pt x="7849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1" name="Google Shape;891;p19"/>
              <p:cNvSpPr/>
              <p:nvPr/>
            </p:nvSpPr>
            <p:spPr>
              <a:xfrm>
                <a:off x="5107053" y="3456590"/>
                <a:ext cx="400903" cy="766150"/>
              </a:xfrm>
              <a:custGeom>
                <a:rect b="b" l="l" r="r" t="t"/>
                <a:pathLst>
                  <a:path extrusionOk="0" h="13159" w="6886">
                    <a:moveTo>
                      <a:pt x="1" y="13159"/>
                    </a:moveTo>
                    <a:lnTo>
                      <a:pt x="6886" y="13159"/>
                    </a:lnTo>
                    <a:lnTo>
                      <a:pt x="6886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2" name="Google Shape;892;p19"/>
              <p:cNvSpPr/>
              <p:nvPr/>
            </p:nvSpPr>
            <p:spPr>
              <a:xfrm>
                <a:off x="5187340" y="3507766"/>
                <a:ext cx="238760" cy="100783"/>
              </a:xfrm>
              <a:custGeom>
                <a:rect b="b" l="l" r="r" t="t"/>
                <a:pathLst>
                  <a:path extrusionOk="0" h="1731" w="4101">
                    <a:moveTo>
                      <a:pt x="0" y="1731"/>
                    </a:moveTo>
                    <a:lnTo>
                      <a:pt x="4100" y="1731"/>
                    </a:lnTo>
                    <a:lnTo>
                      <a:pt x="41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3" name="Google Shape;893;p19"/>
              <p:cNvSpPr/>
              <p:nvPr/>
            </p:nvSpPr>
            <p:spPr>
              <a:xfrm>
                <a:off x="5014947" y="3384919"/>
                <a:ext cx="529045" cy="71730"/>
              </a:xfrm>
              <a:custGeom>
                <a:rect b="b" l="l" r="r" t="t"/>
                <a:pathLst>
                  <a:path extrusionOk="0" h="1232" w="9087">
                    <a:moveTo>
                      <a:pt x="0" y="1"/>
                    </a:moveTo>
                    <a:lnTo>
                      <a:pt x="9087" y="1"/>
                    </a:lnTo>
                    <a:lnTo>
                      <a:pt x="9087" y="1231"/>
                    </a:lnTo>
                    <a:lnTo>
                      <a:pt x="0" y="123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4" name="Google Shape;894;p19"/>
              <p:cNvSpPr/>
              <p:nvPr/>
            </p:nvSpPr>
            <p:spPr>
              <a:xfrm>
                <a:off x="5235198" y="4219406"/>
                <a:ext cx="272761" cy="260895"/>
              </a:xfrm>
              <a:custGeom>
                <a:rect b="b" l="l" r="r" t="t"/>
                <a:pathLst>
                  <a:path extrusionOk="0" h="4481" w="4685">
                    <a:moveTo>
                      <a:pt x="3046" y="1"/>
                    </a:moveTo>
                    <a:lnTo>
                      <a:pt x="3046" y="1555"/>
                    </a:lnTo>
                    <a:lnTo>
                      <a:pt x="1407" y="1555"/>
                    </a:lnTo>
                    <a:lnTo>
                      <a:pt x="1407" y="2990"/>
                    </a:lnTo>
                    <a:lnTo>
                      <a:pt x="113" y="2990"/>
                    </a:lnTo>
                    <a:lnTo>
                      <a:pt x="113" y="4481"/>
                    </a:lnTo>
                    <a:lnTo>
                      <a:pt x="1" y="4481"/>
                    </a:lnTo>
                    <a:lnTo>
                      <a:pt x="4685" y="4481"/>
                    </a:lnTo>
                    <a:lnTo>
                      <a:pt x="468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5" name="Google Shape;895;p19"/>
              <p:cNvSpPr/>
              <p:nvPr/>
            </p:nvSpPr>
            <p:spPr>
              <a:xfrm>
                <a:off x="4842554" y="4393430"/>
                <a:ext cx="399273" cy="86868"/>
              </a:xfrm>
              <a:custGeom>
                <a:rect b="b" l="l" r="r" t="t"/>
                <a:pathLst>
                  <a:path extrusionOk="0" h="1492" w="6858">
                    <a:moveTo>
                      <a:pt x="1702" y="1"/>
                    </a:moveTo>
                    <a:lnTo>
                      <a:pt x="1702" y="1"/>
                    </a:lnTo>
                    <a:lnTo>
                      <a:pt x="0" y="1"/>
                    </a:lnTo>
                    <a:lnTo>
                      <a:pt x="0" y="1492"/>
                    </a:lnTo>
                    <a:lnTo>
                      <a:pt x="6857" y="1492"/>
                    </a:lnTo>
                    <a:lnTo>
                      <a:pt x="685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6" name="Google Shape;896;p19"/>
              <p:cNvSpPr/>
              <p:nvPr/>
            </p:nvSpPr>
            <p:spPr>
              <a:xfrm>
                <a:off x="4941647" y="4309941"/>
                <a:ext cx="375519" cy="83549"/>
              </a:xfrm>
              <a:custGeom>
                <a:rect b="b" l="l" r="r" t="t"/>
                <a:pathLst>
                  <a:path extrusionOk="0" h="1435" w="6450">
                    <a:moveTo>
                      <a:pt x="0" y="0"/>
                    </a:moveTo>
                    <a:lnTo>
                      <a:pt x="0" y="1435"/>
                    </a:lnTo>
                    <a:lnTo>
                      <a:pt x="6449" y="1435"/>
                    </a:lnTo>
                    <a:lnTo>
                      <a:pt x="6449" y="0"/>
                    </a:lnTo>
                    <a:lnTo>
                      <a:pt x="128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7" name="Google Shape;897;p19"/>
              <p:cNvSpPr/>
              <p:nvPr/>
            </p:nvSpPr>
            <p:spPr>
              <a:xfrm>
                <a:off x="5016577" y="4219406"/>
                <a:ext cx="396012" cy="90594"/>
              </a:xfrm>
              <a:custGeom>
                <a:rect b="b" l="l" r="r" t="t"/>
                <a:pathLst>
                  <a:path extrusionOk="0" h="1556" w="6802">
                    <a:moveTo>
                      <a:pt x="0" y="1555"/>
                    </a:moveTo>
                    <a:lnTo>
                      <a:pt x="6801" y="1555"/>
                    </a:lnTo>
                    <a:lnTo>
                      <a:pt x="6801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8" name="Google Shape;898;p19"/>
              <p:cNvSpPr/>
              <p:nvPr/>
            </p:nvSpPr>
            <p:spPr>
              <a:xfrm>
                <a:off x="5393676" y="3868099"/>
                <a:ext cx="77025" cy="76621"/>
              </a:xfrm>
              <a:custGeom>
                <a:rect b="b" l="l" r="r" t="t"/>
                <a:pathLst>
                  <a:path extrusionOk="0" h="1316" w="1323">
                    <a:moveTo>
                      <a:pt x="1323" y="640"/>
                    </a:moveTo>
                    <a:cubicBezTo>
                      <a:pt x="1323" y="1020"/>
                      <a:pt x="999" y="1316"/>
                      <a:pt x="648" y="1316"/>
                    </a:cubicBezTo>
                    <a:cubicBezTo>
                      <a:pt x="296" y="1316"/>
                      <a:pt x="1" y="1020"/>
                      <a:pt x="1" y="640"/>
                    </a:cubicBezTo>
                    <a:cubicBezTo>
                      <a:pt x="1" y="289"/>
                      <a:pt x="296" y="0"/>
                      <a:pt x="648" y="0"/>
                    </a:cubicBezTo>
                    <a:cubicBezTo>
                      <a:pt x="999" y="0"/>
                      <a:pt x="1323" y="289"/>
                      <a:pt x="1323" y="64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9" name="Google Shape;899;p19"/>
              <p:cNvSpPr/>
              <p:nvPr/>
            </p:nvSpPr>
            <p:spPr>
              <a:xfrm>
                <a:off x="6183564" y="2610633"/>
                <a:ext cx="34466" cy="341126"/>
              </a:xfrm>
              <a:custGeom>
                <a:rect b="b" l="l" r="r" t="t"/>
                <a:pathLst>
                  <a:path extrusionOk="0" h="5859" w="592">
                    <a:moveTo>
                      <a:pt x="0" y="5831"/>
                    </a:moveTo>
                    <a:lnTo>
                      <a:pt x="591" y="5859"/>
                    </a:lnTo>
                    <a:lnTo>
                      <a:pt x="59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0" name="Google Shape;900;p19"/>
              <p:cNvSpPr/>
              <p:nvPr/>
            </p:nvSpPr>
            <p:spPr>
              <a:xfrm>
                <a:off x="6183564" y="1943591"/>
                <a:ext cx="34466" cy="339495"/>
              </a:xfrm>
              <a:custGeom>
                <a:rect b="b" l="l" r="r" t="t"/>
                <a:pathLst>
                  <a:path extrusionOk="0" h="5831" w="592">
                    <a:moveTo>
                      <a:pt x="0" y="5831"/>
                    </a:moveTo>
                    <a:lnTo>
                      <a:pt x="591" y="5831"/>
                    </a:lnTo>
                    <a:lnTo>
                      <a:pt x="591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1" name="Google Shape;901;p19"/>
              <p:cNvSpPr/>
              <p:nvPr/>
            </p:nvSpPr>
            <p:spPr>
              <a:xfrm>
                <a:off x="4537475" y="1366675"/>
                <a:ext cx="1412708" cy="93796"/>
              </a:xfrm>
              <a:custGeom>
                <a:rect b="b" l="l" r="r" t="t"/>
                <a:pathLst>
                  <a:path extrusionOk="0" h="1611" w="24265">
                    <a:moveTo>
                      <a:pt x="1" y="1611"/>
                    </a:moveTo>
                    <a:lnTo>
                      <a:pt x="24264" y="1611"/>
                    </a:lnTo>
                    <a:lnTo>
                      <a:pt x="24264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2" name="Google Shape;902;p19"/>
              <p:cNvSpPr/>
              <p:nvPr/>
            </p:nvSpPr>
            <p:spPr>
              <a:xfrm>
                <a:off x="4861360" y="2590139"/>
                <a:ext cx="315785" cy="100783"/>
              </a:xfrm>
              <a:custGeom>
                <a:rect b="b" l="l" r="r" t="t"/>
                <a:pathLst>
                  <a:path extrusionOk="0" h="1731" w="5424">
                    <a:moveTo>
                      <a:pt x="1" y="1731"/>
                    </a:moveTo>
                    <a:lnTo>
                      <a:pt x="5423" y="1731"/>
                    </a:lnTo>
                    <a:lnTo>
                      <a:pt x="5423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3" name="Google Shape;903;p19"/>
              <p:cNvSpPr/>
              <p:nvPr/>
            </p:nvSpPr>
            <p:spPr>
              <a:xfrm>
                <a:off x="4830677" y="2903778"/>
                <a:ext cx="378779" cy="87276"/>
              </a:xfrm>
              <a:custGeom>
                <a:rect b="b" l="l" r="r" t="t"/>
                <a:pathLst>
                  <a:path extrusionOk="0" h="1499" w="6506">
                    <a:moveTo>
                      <a:pt x="0" y="1499"/>
                    </a:moveTo>
                    <a:lnTo>
                      <a:pt x="6506" y="1499"/>
                    </a:lnTo>
                    <a:lnTo>
                      <a:pt x="6506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4" name="Google Shape;904;p19"/>
              <p:cNvSpPr/>
              <p:nvPr/>
            </p:nvSpPr>
            <p:spPr>
              <a:xfrm>
                <a:off x="5407591" y="2590139"/>
                <a:ext cx="315378" cy="100783"/>
              </a:xfrm>
              <a:custGeom>
                <a:rect b="b" l="l" r="r" t="t"/>
                <a:pathLst>
                  <a:path extrusionOk="0" h="1731" w="5417">
                    <a:moveTo>
                      <a:pt x="1" y="1731"/>
                    </a:moveTo>
                    <a:lnTo>
                      <a:pt x="5416" y="1731"/>
                    </a:lnTo>
                    <a:lnTo>
                      <a:pt x="5416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5" name="Google Shape;905;p19"/>
              <p:cNvSpPr/>
              <p:nvPr/>
            </p:nvSpPr>
            <p:spPr>
              <a:xfrm>
                <a:off x="5376909" y="2903778"/>
                <a:ext cx="378779" cy="87276"/>
              </a:xfrm>
              <a:custGeom>
                <a:rect b="b" l="l" r="r" t="t"/>
                <a:pathLst>
                  <a:path extrusionOk="0" h="1499" w="6506">
                    <a:moveTo>
                      <a:pt x="0" y="1499"/>
                    </a:moveTo>
                    <a:lnTo>
                      <a:pt x="6506" y="1499"/>
                    </a:lnTo>
                    <a:lnTo>
                      <a:pt x="6506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06" name="Google Shape;906;p19"/>
            <p:cNvGrpSpPr/>
            <p:nvPr/>
          </p:nvGrpSpPr>
          <p:grpSpPr>
            <a:xfrm>
              <a:off x="971758" y="4728845"/>
              <a:ext cx="1163585" cy="2008346"/>
              <a:chOff x="4537475" y="1366675"/>
              <a:chExt cx="1878265" cy="3241882"/>
            </a:xfrm>
          </p:grpSpPr>
          <p:sp>
            <p:nvSpPr>
              <p:cNvPr id="907" name="Google Shape;907;p19"/>
              <p:cNvSpPr/>
              <p:nvPr/>
            </p:nvSpPr>
            <p:spPr>
              <a:xfrm>
                <a:off x="4537475" y="1460411"/>
                <a:ext cx="1404092" cy="143402"/>
              </a:xfrm>
              <a:custGeom>
                <a:rect b="b" l="l" r="r" t="t"/>
                <a:pathLst>
                  <a:path extrusionOk="0" h="2463" w="24117">
                    <a:moveTo>
                      <a:pt x="2167" y="2462"/>
                    </a:moveTo>
                    <a:lnTo>
                      <a:pt x="23793" y="2462"/>
                    </a:lnTo>
                    <a:lnTo>
                      <a:pt x="23793" y="2462"/>
                    </a:lnTo>
                    <a:lnTo>
                      <a:pt x="24117" y="2462"/>
                    </a:lnTo>
                    <a:lnTo>
                      <a:pt x="24117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8" name="Google Shape;908;p19"/>
              <p:cNvSpPr/>
              <p:nvPr/>
            </p:nvSpPr>
            <p:spPr>
              <a:xfrm>
                <a:off x="5934610" y="1460411"/>
                <a:ext cx="479500" cy="143402"/>
              </a:xfrm>
              <a:custGeom>
                <a:rect b="b" l="l" r="r" t="t"/>
                <a:pathLst>
                  <a:path extrusionOk="0" h="2463" w="8236">
                    <a:moveTo>
                      <a:pt x="267" y="1"/>
                    </a:moveTo>
                    <a:lnTo>
                      <a:pt x="28" y="1"/>
                    </a:lnTo>
                    <a:lnTo>
                      <a:pt x="0" y="2462"/>
                    </a:lnTo>
                    <a:lnTo>
                      <a:pt x="6801" y="2462"/>
                    </a:lnTo>
                    <a:lnTo>
                      <a:pt x="6801" y="2462"/>
                    </a:lnTo>
                    <a:lnTo>
                      <a:pt x="6857" y="2462"/>
                    </a:lnTo>
                    <a:lnTo>
                      <a:pt x="823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9" name="Google Shape;909;p19"/>
              <p:cNvSpPr/>
              <p:nvPr/>
            </p:nvSpPr>
            <p:spPr>
              <a:xfrm>
                <a:off x="5922733" y="1603752"/>
                <a:ext cx="407889" cy="3004805"/>
              </a:xfrm>
              <a:custGeom>
                <a:rect b="b" l="l" r="r" t="t"/>
                <a:pathLst>
                  <a:path extrusionOk="0" h="51609" w="7006">
                    <a:moveTo>
                      <a:pt x="0" y="51608"/>
                    </a:moveTo>
                    <a:lnTo>
                      <a:pt x="7005" y="51608"/>
                    </a:lnTo>
                    <a:lnTo>
                      <a:pt x="700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0" name="Google Shape;910;p19"/>
              <p:cNvSpPr/>
              <p:nvPr/>
            </p:nvSpPr>
            <p:spPr>
              <a:xfrm>
                <a:off x="6064385" y="2606907"/>
                <a:ext cx="153643" cy="344852"/>
              </a:xfrm>
              <a:custGeom>
                <a:rect b="b" l="l" r="r" t="t"/>
                <a:pathLst>
                  <a:path extrusionOk="0" h="5923" w="2639">
                    <a:moveTo>
                      <a:pt x="1" y="1"/>
                    </a:moveTo>
                    <a:lnTo>
                      <a:pt x="2638" y="64"/>
                    </a:lnTo>
                    <a:lnTo>
                      <a:pt x="2638" y="5923"/>
                    </a:lnTo>
                    <a:lnTo>
                      <a:pt x="1" y="583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1" name="Google Shape;911;p19"/>
              <p:cNvSpPr/>
              <p:nvPr/>
            </p:nvSpPr>
            <p:spPr>
              <a:xfrm>
                <a:off x="6064385" y="1939923"/>
                <a:ext cx="153643" cy="343163"/>
              </a:xfrm>
              <a:custGeom>
                <a:rect b="b" l="l" r="r" t="t"/>
                <a:pathLst>
                  <a:path extrusionOk="0" h="5894" w="2639">
                    <a:moveTo>
                      <a:pt x="1" y="0"/>
                    </a:moveTo>
                    <a:lnTo>
                      <a:pt x="2638" y="64"/>
                    </a:lnTo>
                    <a:lnTo>
                      <a:pt x="2638" y="5894"/>
                    </a:lnTo>
                    <a:lnTo>
                      <a:pt x="1" y="583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2" name="Google Shape;912;p19"/>
              <p:cNvSpPr/>
              <p:nvPr/>
            </p:nvSpPr>
            <p:spPr>
              <a:xfrm>
                <a:off x="4661952" y="1603752"/>
                <a:ext cx="1260812" cy="3004805"/>
              </a:xfrm>
              <a:custGeom>
                <a:rect b="b" l="l" r="r" t="t"/>
                <a:pathLst>
                  <a:path extrusionOk="0" h="51609" w="21656">
                    <a:moveTo>
                      <a:pt x="1" y="51608"/>
                    </a:moveTo>
                    <a:lnTo>
                      <a:pt x="21655" y="51608"/>
                    </a:lnTo>
                    <a:lnTo>
                      <a:pt x="21655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3" name="Google Shape;913;p19"/>
              <p:cNvSpPr/>
              <p:nvPr/>
            </p:nvSpPr>
            <p:spPr>
              <a:xfrm>
                <a:off x="5931291" y="1366675"/>
                <a:ext cx="484449" cy="93796"/>
              </a:xfrm>
              <a:custGeom>
                <a:rect b="b" l="l" r="r" t="t"/>
                <a:pathLst>
                  <a:path extrusionOk="0" h="1611" w="8321">
                    <a:moveTo>
                      <a:pt x="1" y="1611"/>
                    </a:moveTo>
                    <a:lnTo>
                      <a:pt x="8321" y="1611"/>
                    </a:lnTo>
                    <a:lnTo>
                      <a:pt x="8321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4" name="Google Shape;914;p19"/>
              <p:cNvSpPr/>
              <p:nvPr/>
            </p:nvSpPr>
            <p:spPr>
              <a:xfrm>
                <a:off x="5407591" y="2590139"/>
                <a:ext cx="315378" cy="319059"/>
              </a:xfrm>
              <a:custGeom>
                <a:rect b="b" l="l" r="r" t="t"/>
                <a:pathLst>
                  <a:path extrusionOk="0" h="5480" w="5417">
                    <a:moveTo>
                      <a:pt x="1" y="5479"/>
                    </a:moveTo>
                    <a:lnTo>
                      <a:pt x="5416" y="5479"/>
                    </a:lnTo>
                    <a:lnTo>
                      <a:pt x="5416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5" name="Google Shape;915;p19"/>
              <p:cNvSpPr/>
              <p:nvPr/>
            </p:nvSpPr>
            <p:spPr>
              <a:xfrm>
                <a:off x="5438332" y="2590139"/>
                <a:ext cx="284638" cy="319059"/>
              </a:xfrm>
              <a:custGeom>
                <a:rect b="b" l="l" r="r" t="t"/>
                <a:pathLst>
                  <a:path extrusionOk="0" h="5480" w="4889">
                    <a:moveTo>
                      <a:pt x="0" y="5479"/>
                    </a:moveTo>
                    <a:lnTo>
                      <a:pt x="4888" y="5479"/>
                    </a:lnTo>
                    <a:lnTo>
                      <a:pt x="4888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6" name="Google Shape;916;p19"/>
              <p:cNvSpPr/>
              <p:nvPr/>
            </p:nvSpPr>
            <p:spPr>
              <a:xfrm>
                <a:off x="4661952" y="4277570"/>
                <a:ext cx="1260812" cy="330937"/>
              </a:xfrm>
              <a:custGeom>
                <a:rect b="b" l="l" r="r" t="t"/>
                <a:pathLst>
                  <a:path extrusionOk="0" h="5684" w="21656">
                    <a:moveTo>
                      <a:pt x="1" y="5683"/>
                    </a:moveTo>
                    <a:lnTo>
                      <a:pt x="21655" y="5683"/>
                    </a:lnTo>
                    <a:lnTo>
                      <a:pt x="21655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7" name="Google Shape;917;p19"/>
              <p:cNvSpPr/>
              <p:nvPr/>
            </p:nvSpPr>
            <p:spPr>
              <a:xfrm>
                <a:off x="5922733" y="4277570"/>
                <a:ext cx="407889" cy="330937"/>
              </a:xfrm>
              <a:custGeom>
                <a:rect b="b" l="l" r="r" t="t"/>
                <a:pathLst>
                  <a:path extrusionOk="0" h="5684" w="7006">
                    <a:moveTo>
                      <a:pt x="0" y="5683"/>
                    </a:moveTo>
                    <a:lnTo>
                      <a:pt x="7005" y="5683"/>
                    </a:lnTo>
                    <a:lnTo>
                      <a:pt x="700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E4958">
                  <a:alpha val="168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8" name="Google Shape;918;p19"/>
              <p:cNvSpPr/>
              <p:nvPr/>
            </p:nvSpPr>
            <p:spPr>
              <a:xfrm>
                <a:off x="5407591" y="1921059"/>
                <a:ext cx="315378" cy="317429"/>
              </a:xfrm>
              <a:custGeom>
                <a:rect b="b" l="l" r="r" t="t"/>
                <a:pathLst>
                  <a:path extrusionOk="0" h="5452" w="5417">
                    <a:moveTo>
                      <a:pt x="1" y="5451"/>
                    </a:moveTo>
                    <a:lnTo>
                      <a:pt x="5416" y="5451"/>
                    </a:lnTo>
                    <a:lnTo>
                      <a:pt x="5416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9" name="Google Shape;919;p19"/>
              <p:cNvSpPr/>
              <p:nvPr/>
            </p:nvSpPr>
            <p:spPr>
              <a:xfrm>
                <a:off x="5438332" y="1921059"/>
                <a:ext cx="284638" cy="317429"/>
              </a:xfrm>
              <a:custGeom>
                <a:rect b="b" l="l" r="r" t="t"/>
                <a:pathLst>
                  <a:path extrusionOk="0" h="5452" w="4889">
                    <a:moveTo>
                      <a:pt x="0" y="5451"/>
                    </a:moveTo>
                    <a:lnTo>
                      <a:pt x="4888" y="5451"/>
                    </a:lnTo>
                    <a:lnTo>
                      <a:pt x="4888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0" name="Google Shape;920;p19"/>
              <p:cNvSpPr/>
              <p:nvPr/>
            </p:nvSpPr>
            <p:spPr>
              <a:xfrm>
                <a:off x="5407591" y="1921059"/>
                <a:ext cx="315378" cy="121277"/>
              </a:xfrm>
              <a:custGeom>
                <a:rect b="b" l="l" r="r" t="t"/>
                <a:pathLst>
                  <a:path extrusionOk="0" h="2083" w="5417">
                    <a:moveTo>
                      <a:pt x="1" y="2083"/>
                    </a:moveTo>
                    <a:lnTo>
                      <a:pt x="5416" y="2083"/>
                    </a:lnTo>
                    <a:lnTo>
                      <a:pt x="5416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1" name="Google Shape;921;p19"/>
              <p:cNvSpPr/>
              <p:nvPr/>
            </p:nvSpPr>
            <p:spPr>
              <a:xfrm>
                <a:off x="5376909" y="2236794"/>
                <a:ext cx="378779" cy="87276"/>
              </a:xfrm>
              <a:custGeom>
                <a:rect b="b" l="l" r="r" t="t"/>
                <a:pathLst>
                  <a:path extrusionOk="0" h="1499" w="6506">
                    <a:moveTo>
                      <a:pt x="0" y="1498"/>
                    </a:moveTo>
                    <a:lnTo>
                      <a:pt x="6506" y="1498"/>
                    </a:lnTo>
                    <a:lnTo>
                      <a:pt x="650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2" name="Google Shape;922;p19"/>
              <p:cNvSpPr/>
              <p:nvPr/>
            </p:nvSpPr>
            <p:spPr>
              <a:xfrm>
                <a:off x="4861360" y="2590139"/>
                <a:ext cx="315785" cy="319059"/>
              </a:xfrm>
              <a:custGeom>
                <a:rect b="b" l="l" r="r" t="t"/>
                <a:pathLst>
                  <a:path extrusionOk="0" h="5480" w="5424">
                    <a:moveTo>
                      <a:pt x="1" y="5479"/>
                    </a:moveTo>
                    <a:lnTo>
                      <a:pt x="5423" y="5479"/>
                    </a:lnTo>
                    <a:lnTo>
                      <a:pt x="5423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3" name="Google Shape;923;p19"/>
              <p:cNvSpPr/>
              <p:nvPr/>
            </p:nvSpPr>
            <p:spPr>
              <a:xfrm>
                <a:off x="4885521" y="2590139"/>
                <a:ext cx="291624" cy="319059"/>
              </a:xfrm>
              <a:custGeom>
                <a:rect b="b" l="l" r="r" t="t"/>
                <a:pathLst>
                  <a:path extrusionOk="0" h="5480" w="5009">
                    <a:moveTo>
                      <a:pt x="1" y="5479"/>
                    </a:moveTo>
                    <a:lnTo>
                      <a:pt x="5008" y="5479"/>
                    </a:lnTo>
                    <a:lnTo>
                      <a:pt x="5008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4" name="Google Shape;924;p19"/>
              <p:cNvSpPr/>
              <p:nvPr/>
            </p:nvSpPr>
            <p:spPr>
              <a:xfrm>
                <a:off x="4861360" y="1921059"/>
                <a:ext cx="315785" cy="317429"/>
              </a:xfrm>
              <a:custGeom>
                <a:rect b="b" l="l" r="r" t="t"/>
                <a:pathLst>
                  <a:path extrusionOk="0" h="5452" w="5424">
                    <a:moveTo>
                      <a:pt x="1" y="5451"/>
                    </a:moveTo>
                    <a:lnTo>
                      <a:pt x="5423" y="5451"/>
                    </a:lnTo>
                    <a:lnTo>
                      <a:pt x="5423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5" name="Google Shape;925;p19"/>
              <p:cNvSpPr/>
              <p:nvPr/>
            </p:nvSpPr>
            <p:spPr>
              <a:xfrm>
                <a:off x="4885521" y="1921059"/>
                <a:ext cx="291624" cy="317429"/>
              </a:xfrm>
              <a:custGeom>
                <a:rect b="b" l="l" r="r" t="t"/>
                <a:pathLst>
                  <a:path extrusionOk="0" h="5452" w="5009">
                    <a:moveTo>
                      <a:pt x="1" y="5451"/>
                    </a:moveTo>
                    <a:lnTo>
                      <a:pt x="5008" y="5451"/>
                    </a:lnTo>
                    <a:lnTo>
                      <a:pt x="5008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6" name="Google Shape;926;p19"/>
              <p:cNvSpPr/>
              <p:nvPr/>
            </p:nvSpPr>
            <p:spPr>
              <a:xfrm>
                <a:off x="4861360" y="1921059"/>
                <a:ext cx="315785" cy="121277"/>
              </a:xfrm>
              <a:custGeom>
                <a:rect b="b" l="l" r="r" t="t"/>
                <a:pathLst>
                  <a:path extrusionOk="0" h="2083" w="5424">
                    <a:moveTo>
                      <a:pt x="1" y="2083"/>
                    </a:moveTo>
                    <a:lnTo>
                      <a:pt x="5423" y="2083"/>
                    </a:lnTo>
                    <a:lnTo>
                      <a:pt x="5423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7" name="Google Shape;927;p19"/>
              <p:cNvSpPr/>
              <p:nvPr/>
            </p:nvSpPr>
            <p:spPr>
              <a:xfrm>
                <a:off x="4830677" y="2236794"/>
                <a:ext cx="378779" cy="87276"/>
              </a:xfrm>
              <a:custGeom>
                <a:rect b="b" l="l" r="r" t="t"/>
                <a:pathLst>
                  <a:path extrusionOk="0" h="1499" w="6506">
                    <a:moveTo>
                      <a:pt x="0" y="1498"/>
                    </a:moveTo>
                    <a:lnTo>
                      <a:pt x="6506" y="1498"/>
                    </a:lnTo>
                    <a:lnTo>
                      <a:pt x="650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8" name="Google Shape;928;p19"/>
              <p:cNvSpPr/>
              <p:nvPr/>
            </p:nvSpPr>
            <p:spPr>
              <a:xfrm>
                <a:off x="4583353" y="4480238"/>
                <a:ext cx="1830728" cy="128264"/>
              </a:xfrm>
              <a:custGeom>
                <a:rect b="b" l="l" r="r" t="t"/>
                <a:pathLst>
                  <a:path extrusionOk="0" h="2203" w="31445">
                    <a:moveTo>
                      <a:pt x="0" y="2202"/>
                    </a:moveTo>
                    <a:lnTo>
                      <a:pt x="31445" y="2202"/>
                    </a:lnTo>
                    <a:lnTo>
                      <a:pt x="31445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9" name="Google Shape;929;p19"/>
              <p:cNvSpPr/>
              <p:nvPr/>
            </p:nvSpPr>
            <p:spPr>
              <a:xfrm>
                <a:off x="5985786" y="4480238"/>
                <a:ext cx="428325" cy="128264"/>
              </a:xfrm>
              <a:custGeom>
                <a:rect b="b" l="l" r="r" t="t"/>
                <a:pathLst>
                  <a:path extrusionOk="0" h="2203" w="7357">
                    <a:moveTo>
                      <a:pt x="0" y="2202"/>
                    </a:moveTo>
                    <a:lnTo>
                      <a:pt x="7357" y="2202"/>
                    </a:lnTo>
                    <a:lnTo>
                      <a:pt x="7357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332B45">
                  <a:alpha val="5687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0" name="Google Shape;930;p19"/>
              <p:cNvSpPr/>
              <p:nvPr/>
            </p:nvSpPr>
            <p:spPr>
              <a:xfrm>
                <a:off x="5050986" y="3456590"/>
                <a:ext cx="456969" cy="766150"/>
              </a:xfrm>
              <a:custGeom>
                <a:rect b="b" l="l" r="r" t="t"/>
                <a:pathLst>
                  <a:path extrusionOk="0" h="13159" w="7849">
                    <a:moveTo>
                      <a:pt x="0" y="13159"/>
                    </a:moveTo>
                    <a:lnTo>
                      <a:pt x="7849" y="13159"/>
                    </a:lnTo>
                    <a:lnTo>
                      <a:pt x="7849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1" name="Google Shape;931;p19"/>
              <p:cNvSpPr/>
              <p:nvPr/>
            </p:nvSpPr>
            <p:spPr>
              <a:xfrm>
                <a:off x="5107053" y="3456590"/>
                <a:ext cx="400903" cy="766150"/>
              </a:xfrm>
              <a:custGeom>
                <a:rect b="b" l="l" r="r" t="t"/>
                <a:pathLst>
                  <a:path extrusionOk="0" h="13159" w="6886">
                    <a:moveTo>
                      <a:pt x="1" y="13159"/>
                    </a:moveTo>
                    <a:lnTo>
                      <a:pt x="6886" y="13159"/>
                    </a:lnTo>
                    <a:lnTo>
                      <a:pt x="6886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2" name="Google Shape;932;p19"/>
              <p:cNvSpPr/>
              <p:nvPr/>
            </p:nvSpPr>
            <p:spPr>
              <a:xfrm>
                <a:off x="5187340" y="3507766"/>
                <a:ext cx="238760" cy="100783"/>
              </a:xfrm>
              <a:custGeom>
                <a:rect b="b" l="l" r="r" t="t"/>
                <a:pathLst>
                  <a:path extrusionOk="0" h="1731" w="4101">
                    <a:moveTo>
                      <a:pt x="0" y="1731"/>
                    </a:moveTo>
                    <a:lnTo>
                      <a:pt x="4100" y="1731"/>
                    </a:lnTo>
                    <a:lnTo>
                      <a:pt x="41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3" name="Google Shape;933;p19"/>
              <p:cNvSpPr/>
              <p:nvPr/>
            </p:nvSpPr>
            <p:spPr>
              <a:xfrm>
                <a:off x="5014947" y="3384919"/>
                <a:ext cx="529045" cy="71730"/>
              </a:xfrm>
              <a:custGeom>
                <a:rect b="b" l="l" r="r" t="t"/>
                <a:pathLst>
                  <a:path extrusionOk="0" h="1232" w="9087">
                    <a:moveTo>
                      <a:pt x="0" y="1"/>
                    </a:moveTo>
                    <a:lnTo>
                      <a:pt x="9087" y="1"/>
                    </a:lnTo>
                    <a:lnTo>
                      <a:pt x="9087" y="1231"/>
                    </a:lnTo>
                    <a:lnTo>
                      <a:pt x="0" y="123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4" name="Google Shape;934;p19"/>
              <p:cNvSpPr/>
              <p:nvPr/>
            </p:nvSpPr>
            <p:spPr>
              <a:xfrm>
                <a:off x="5235198" y="4219406"/>
                <a:ext cx="272761" cy="260895"/>
              </a:xfrm>
              <a:custGeom>
                <a:rect b="b" l="l" r="r" t="t"/>
                <a:pathLst>
                  <a:path extrusionOk="0" h="4481" w="4685">
                    <a:moveTo>
                      <a:pt x="3046" y="1"/>
                    </a:moveTo>
                    <a:lnTo>
                      <a:pt x="3046" y="1555"/>
                    </a:lnTo>
                    <a:lnTo>
                      <a:pt x="1407" y="1555"/>
                    </a:lnTo>
                    <a:lnTo>
                      <a:pt x="1407" y="2990"/>
                    </a:lnTo>
                    <a:lnTo>
                      <a:pt x="113" y="2990"/>
                    </a:lnTo>
                    <a:lnTo>
                      <a:pt x="113" y="4481"/>
                    </a:lnTo>
                    <a:lnTo>
                      <a:pt x="1" y="4481"/>
                    </a:lnTo>
                    <a:lnTo>
                      <a:pt x="4685" y="4481"/>
                    </a:lnTo>
                    <a:lnTo>
                      <a:pt x="468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5" name="Google Shape;935;p19"/>
              <p:cNvSpPr/>
              <p:nvPr/>
            </p:nvSpPr>
            <p:spPr>
              <a:xfrm>
                <a:off x="4842554" y="4393430"/>
                <a:ext cx="399273" cy="86868"/>
              </a:xfrm>
              <a:custGeom>
                <a:rect b="b" l="l" r="r" t="t"/>
                <a:pathLst>
                  <a:path extrusionOk="0" h="1492" w="6858">
                    <a:moveTo>
                      <a:pt x="1702" y="1"/>
                    </a:moveTo>
                    <a:lnTo>
                      <a:pt x="1702" y="1"/>
                    </a:lnTo>
                    <a:lnTo>
                      <a:pt x="0" y="1"/>
                    </a:lnTo>
                    <a:lnTo>
                      <a:pt x="0" y="1492"/>
                    </a:lnTo>
                    <a:lnTo>
                      <a:pt x="6857" y="1492"/>
                    </a:lnTo>
                    <a:lnTo>
                      <a:pt x="685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6" name="Google Shape;936;p19"/>
              <p:cNvSpPr/>
              <p:nvPr/>
            </p:nvSpPr>
            <p:spPr>
              <a:xfrm>
                <a:off x="4941647" y="4309941"/>
                <a:ext cx="375519" cy="83549"/>
              </a:xfrm>
              <a:custGeom>
                <a:rect b="b" l="l" r="r" t="t"/>
                <a:pathLst>
                  <a:path extrusionOk="0" h="1435" w="6450">
                    <a:moveTo>
                      <a:pt x="0" y="0"/>
                    </a:moveTo>
                    <a:lnTo>
                      <a:pt x="0" y="1435"/>
                    </a:lnTo>
                    <a:lnTo>
                      <a:pt x="6449" y="1435"/>
                    </a:lnTo>
                    <a:lnTo>
                      <a:pt x="6449" y="0"/>
                    </a:lnTo>
                    <a:lnTo>
                      <a:pt x="128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7" name="Google Shape;937;p19"/>
              <p:cNvSpPr/>
              <p:nvPr/>
            </p:nvSpPr>
            <p:spPr>
              <a:xfrm>
                <a:off x="5016577" y="4219406"/>
                <a:ext cx="396012" cy="90594"/>
              </a:xfrm>
              <a:custGeom>
                <a:rect b="b" l="l" r="r" t="t"/>
                <a:pathLst>
                  <a:path extrusionOk="0" h="1556" w="6802">
                    <a:moveTo>
                      <a:pt x="0" y="1555"/>
                    </a:moveTo>
                    <a:lnTo>
                      <a:pt x="6801" y="1555"/>
                    </a:lnTo>
                    <a:lnTo>
                      <a:pt x="6801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8" name="Google Shape;938;p19"/>
              <p:cNvSpPr/>
              <p:nvPr/>
            </p:nvSpPr>
            <p:spPr>
              <a:xfrm>
                <a:off x="5393676" y="3868099"/>
                <a:ext cx="77025" cy="76621"/>
              </a:xfrm>
              <a:custGeom>
                <a:rect b="b" l="l" r="r" t="t"/>
                <a:pathLst>
                  <a:path extrusionOk="0" h="1316" w="1323">
                    <a:moveTo>
                      <a:pt x="1323" y="640"/>
                    </a:moveTo>
                    <a:cubicBezTo>
                      <a:pt x="1323" y="1020"/>
                      <a:pt x="999" y="1316"/>
                      <a:pt x="648" y="1316"/>
                    </a:cubicBezTo>
                    <a:cubicBezTo>
                      <a:pt x="296" y="1316"/>
                      <a:pt x="1" y="1020"/>
                      <a:pt x="1" y="640"/>
                    </a:cubicBezTo>
                    <a:cubicBezTo>
                      <a:pt x="1" y="289"/>
                      <a:pt x="296" y="0"/>
                      <a:pt x="648" y="0"/>
                    </a:cubicBezTo>
                    <a:cubicBezTo>
                      <a:pt x="999" y="0"/>
                      <a:pt x="1323" y="289"/>
                      <a:pt x="1323" y="64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9" name="Google Shape;939;p19"/>
              <p:cNvSpPr/>
              <p:nvPr/>
            </p:nvSpPr>
            <p:spPr>
              <a:xfrm>
                <a:off x="6183564" y="2610633"/>
                <a:ext cx="34466" cy="341126"/>
              </a:xfrm>
              <a:custGeom>
                <a:rect b="b" l="l" r="r" t="t"/>
                <a:pathLst>
                  <a:path extrusionOk="0" h="5859" w="592">
                    <a:moveTo>
                      <a:pt x="0" y="5831"/>
                    </a:moveTo>
                    <a:lnTo>
                      <a:pt x="591" y="5859"/>
                    </a:lnTo>
                    <a:lnTo>
                      <a:pt x="59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0" name="Google Shape;940;p19"/>
              <p:cNvSpPr/>
              <p:nvPr/>
            </p:nvSpPr>
            <p:spPr>
              <a:xfrm>
                <a:off x="6183564" y="1943591"/>
                <a:ext cx="34466" cy="339495"/>
              </a:xfrm>
              <a:custGeom>
                <a:rect b="b" l="l" r="r" t="t"/>
                <a:pathLst>
                  <a:path extrusionOk="0" h="5831" w="592">
                    <a:moveTo>
                      <a:pt x="0" y="5831"/>
                    </a:moveTo>
                    <a:lnTo>
                      <a:pt x="591" y="5831"/>
                    </a:lnTo>
                    <a:lnTo>
                      <a:pt x="591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1" name="Google Shape;941;p19"/>
              <p:cNvSpPr/>
              <p:nvPr/>
            </p:nvSpPr>
            <p:spPr>
              <a:xfrm>
                <a:off x="4537475" y="1366675"/>
                <a:ext cx="1412708" cy="93796"/>
              </a:xfrm>
              <a:custGeom>
                <a:rect b="b" l="l" r="r" t="t"/>
                <a:pathLst>
                  <a:path extrusionOk="0" h="1611" w="24265">
                    <a:moveTo>
                      <a:pt x="1" y="1611"/>
                    </a:moveTo>
                    <a:lnTo>
                      <a:pt x="24264" y="1611"/>
                    </a:lnTo>
                    <a:lnTo>
                      <a:pt x="24264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2" name="Google Shape;942;p19"/>
              <p:cNvSpPr/>
              <p:nvPr/>
            </p:nvSpPr>
            <p:spPr>
              <a:xfrm>
                <a:off x="4861360" y="2590139"/>
                <a:ext cx="315785" cy="100783"/>
              </a:xfrm>
              <a:custGeom>
                <a:rect b="b" l="l" r="r" t="t"/>
                <a:pathLst>
                  <a:path extrusionOk="0" h="1731" w="5424">
                    <a:moveTo>
                      <a:pt x="1" y="1731"/>
                    </a:moveTo>
                    <a:lnTo>
                      <a:pt x="5423" y="1731"/>
                    </a:lnTo>
                    <a:lnTo>
                      <a:pt x="5423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3" name="Google Shape;943;p19"/>
              <p:cNvSpPr/>
              <p:nvPr/>
            </p:nvSpPr>
            <p:spPr>
              <a:xfrm>
                <a:off x="4830677" y="2903778"/>
                <a:ext cx="378779" cy="87276"/>
              </a:xfrm>
              <a:custGeom>
                <a:rect b="b" l="l" r="r" t="t"/>
                <a:pathLst>
                  <a:path extrusionOk="0" h="1499" w="6506">
                    <a:moveTo>
                      <a:pt x="0" y="1499"/>
                    </a:moveTo>
                    <a:lnTo>
                      <a:pt x="6506" y="1499"/>
                    </a:lnTo>
                    <a:lnTo>
                      <a:pt x="6506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4" name="Google Shape;944;p19"/>
              <p:cNvSpPr/>
              <p:nvPr/>
            </p:nvSpPr>
            <p:spPr>
              <a:xfrm>
                <a:off x="5407591" y="2590139"/>
                <a:ext cx="315378" cy="100783"/>
              </a:xfrm>
              <a:custGeom>
                <a:rect b="b" l="l" r="r" t="t"/>
                <a:pathLst>
                  <a:path extrusionOk="0" h="1731" w="5417">
                    <a:moveTo>
                      <a:pt x="1" y="1731"/>
                    </a:moveTo>
                    <a:lnTo>
                      <a:pt x="5416" y="1731"/>
                    </a:lnTo>
                    <a:lnTo>
                      <a:pt x="5416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5" name="Google Shape;945;p19"/>
              <p:cNvSpPr/>
              <p:nvPr/>
            </p:nvSpPr>
            <p:spPr>
              <a:xfrm>
                <a:off x="5376909" y="2903778"/>
                <a:ext cx="378779" cy="87276"/>
              </a:xfrm>
              <a:custGeom>
                <a:rect b="b" l="l" r="r" t="t"/>
                <a:pathLst>
                  <a:path extrusionOk="0" h="1499" w="6506">
                    <a:moveTo>
                      <a:pt x="0" y="1499"/>
                    </a:moveTo>
                    <a:lnTo>
                      <a:pt x="6506" y="1499"/>
                    </a:lnTo>
                    <a:lnTo>
                      <a:pt x="6506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46" name="Google Shape;946;p19"/>
            <p:cNvGrpSpPr/>
            <p:nvPr/>
          </p:nvGrpSpPr>
          <p:grpSpPr>
            <a:xfrm>
              <a:off x="1861276" y="4674340"/>
              <a:ext cx="916239" cy="681891"/>
              <a:chOff x="5951675" y="3577056"/>
              <a:chExt cx="1387821" cy="1032855"/>
            </a:xfrm>
          </p:grpSpPr>
          <p:sp>
            <p:nvSpPr>
              <p:cNvPr id="947" name="Google Shape;947;p19"/>
              <p:cNvSpPr/>
              <p:nvPr/>
            </p:nvSpPr>
            <p:spPr>
              <a:xfrm>
                <a:off x="5951675" y="3812955"/>
                <a:ext cx="737887" cy="796955"/>
              </a:xfrm>
              <a:custGeom>
                <a:rect b="b" l="l" r="r" t="t"/>
                <a:pathLst>
                  <a:path extrusionOk="0" h="4277" w="3960">
                    <a:moveTo>
                      <a:pt x="1146" y="4276"/>
                    </a:moveTo>
                    <a:cubicBezTo>
                      <a:pt x="499" y="4276"/>
                      <a:pt x="0" y="3749"/>
                      <a:pt x="0" y="3130"/>
                    </a:cubicBezTo>
                    <a:cubicBezTo>
                      <a:pt x="0" y="2666"/>
                      <a:pt x="267" y="2286"/>
                      <a:pt x="675" y="2110"/>
                    </a:cubicBezTo>
                    <a:cubicBezTo>
                      <a:pt x="647" y="2019"/>
                      <a:pt x="619" y="1899"/>
                      <a:pt x="619" y="1815"/>
                    </a:cubicBezTo>
                    <a:cubicBezTo>
                      <a:pt x="619" y="1372"/>
                      <a:pt x="907" y="1020"/>
                      <a:pt x="1322" y="936"/>
                    </a:cubicBezTo>
                    <a:cubicBezTo>
                      <a:pt x="1294" y="844"/>
                      <a:pt x="1294" y="788"/>
                      <a:pt x="1294" y="703"/>
                    </a:cubicBezTo>
                    <a:cubicBezTo>
                      <a:pt x="1294" y="317"/>
                      <a:pt x="1611" y="0"/>
                      <a:pt x="1997" y="0"/>
                    </a:cubicBezTo>
                    <a:cubicBezTo>
                      <a:pt x="2377" y="0"/>
                      <a:pt x="2701" y="317"/>
                      <a:pt x="2701" y="703"/>
                    </a:cubicBezTo>
                    <a:cubicBezTo>
                      <a:pt x="2701" y="788"/>
                      <a:pt x="2701" y="844"/>
                      <a:pt x="2666" y="936"/>
                    </a:cubicBezTo>
                    <a:cubicBezTo>
                      <a:pt x="3052" y="1055"/>
                      <a:pt x="3341" y="1407"/>
                      <a:pt x="3341" y="1815"/>
                    </a:cubicBezTo>
                    <a:cubicBezTo>
                      <a:pt x="3341" y="1899"/>
                      <a:pt x="3313" y="2019"/>
                      <a:pt x="3284" y="2110"/>
                    </a:cubicBezTo>
                    <a:cubicBezTo>
                      <a:pt x="3692" y="2286"/>
                      <a:pt x="3960" y="2666"/>
                      <a:pt x="3960" y="3130"/>
                    </a:cubicBezTo>
                    <a:cubicBezTo>
                      <a:pt x="3960" y="3749"/>
                      <a:pt x="3460" y="4276"/>
                      <a:pt x="2813" y="427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85725" rotWithShape="0" algn="bl" dir="8280000" dist="104775">
                  <a:schemeClr val="dk1">
                    <a:alpha val="41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8" name="Google Shape;948;p19"/>
              <p:cNvSpPr/>
              <p:nvPr/>
            </p:nvSpPr>
            <p:spPr>
              <a:xfrm>
                <a:off x="6377448" y="3577056"/>
                <a:ext cx="962048" cy="1032855"/>
              </a:xfrm>
              <a:custGeom>
                <a:rect b="b" l="l" r="r" t="t"/>
                <a:pathLst>
                  <a:path extrusionOk="0" h="5543" w="5163">
                    <a:moveTo>
                      <a:pt x="1499" y="5542"/>
                    </a:moveTo>
                    <a:cubicBezTo>
                      <a:pt x="676" y="5542"/>
                      <a:pt x="1" y="4867"/>
                      <a:pt x="1" y="4044"/>
                    </a:cubicBezTo>
                    <a:cubicBezTo>
                      <a:pt x="1" y="3460"/>
                      <a:pt x="352" y="2961"/>
                      <a:pt x="880" y="2729"/>
                    </a:cubicBezTo>
                    <a:cubicBezTo>
                      <a:pt x="824" y="2609"/>
                      <a:pt x="796" y="2462"/>
                      <a:pt x="796" y="2349"/>
                    </a:cubicBezTo>
                    <a:cubicBezTo>
                      <a:pt x="796" y="1794"/>
                      <a:pt x="1203" y="1322"/>
                      <a:pt x="1731" y="1203"/>
                    </a:cubicBezTo>
                    <a:cubicBezTo>
                      <a:pt x="1703" y="1118"/>
                      <a:pt x="1675" y="999"/>
                      <a:pt x="1675" y="879"/>
                    </a:cubicBezTo>
                    <a:cubicBezTo>
                      <a:pt x="1675" y="387"/>
                      <a:pt x="2083" y="0"/>
                      <a:pt x="2582" y="0"/>
                    </a:cubicBezTo>
                    <a:cubicBezTo>
                      <a:pt x="3109" y="0"/>
                      <a:pt x="3517" y="387"/>
                      <a:pt x="3517" y="879"/>
                    </a:cubicBezTo>
                    <a:cubicBezTo>
                      <a:pt x="3517" y="999"/>
                      <a:pt x="3489" y="1118"/>
                      <a:pt x="3461" y="1203"/>
                    </a:cubicBezTo>
                    <a:cubicBezTo>
                      <a:pt x="3960" y="1351"/>
                      <a:pt x="4340" y="1822"/>
                      <a:pt x="4340" y="2349"/>
                    </a:cubicBezTo>
                    <a:cubicBezTo>
                      <a:pt x="4340" y="2462"/>
                      <a:pt x="4312" y="2609"/>
                      <a:pt x="4284" y="2729"/>
                    </a:cubicBezTo>
                    <a:cubicBezTo>
                      <a:pt x="4811" y="2961"/>
                      <a:pt x="5163" y="3460"/>
                      <a:pt x="5163" y="4044"/>
                    </a:cubicBezTo>
                    <a:cubicBezTo>
                      <a:pt x="5163" y="4867"/>
                      <a:pt x="4488" y="5542"/>
                      <a:pt x="3637" y="554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85725" rotWithShape="0" algn="bl" dir="8280000" dist="104775">
                  <a:schemeClr val="dk1">
                    <a:alpha val="41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949" name="Google Shape;949;p19"/>
            <p:cNvSpPr/>
            <p:nvPr/>
          </p:nvSpPr>
          <p:spPr>
            <a:xfrm>
              <a:off x="227898" y="3676475"/>
              <a:ext cx="363955" cy="503182"/>
            </a:xfrm>
            <a:custGeom>
              <a:rect b="b" l="l" r="r" t="t"/>
              <a:pathLst>
                <a:path extrusionOk="0" h="17785" w="12864">
                  <a:moveTo>
                    <a:pt x="6478" y="3219"/>
                  </a:moveTo>
                  <a:cubicBezTo>
                    <a:pt x="8152" y="3219"/>
                    <a:pt x="9495" y="4569"/>
                    <a:pt x="9495" y="6243"/>
                  </a:cubicBezTo>
                  <a:cubicBezTo>
                    <a:pt x="9495" y="7910"/>
                    <a:pt x="8116" y="9260"/>
                    <a:pt x="6450" y="9260"/>
                  </a:cubicBezTo>
                  <a:cubicBezTo>
                    <a:pt x="4811" y="9260"/>
                    <a:pt x="3461" y="7882"/>
                    <a:pt x="3461" y="6243"/>
                  </a:cubicBezTo>
                  <a:cubicBezTo>
                    <a:pt x="3461" y="4569"/>
                    <a:pt x="4811" y="3219"/>
                    <a:pt x="6478" y="3219"/>
                  </a:cubicBezTo>
                  <a:close/>
                  <a:moveTo>
                    <a:pt x="6470" y="1"/>
                  </a:moveTo>
                  <a:cubicBezTo>
                    <a:pt x="4106" y="1"/>
                    <a:pt x="1916" y="1340"/>
                    <a:pt x="880" y="3458"/>
                  </a:cubicBezTo>
                  <a:cubicBezTo>
                    <a:pt x="148" y="4949"/>
                    <a:pt x="0" y="6475"/>
                    <a:pt x="591" y="8030"/>
                  </a:cubicBezTo>
                  <a:cubicBezTo>
                    <a:pt x="795" y="8557"/>
                    <a:pt x="1027" y="9085"/>
                    <a:pt x="1259" y="9612"/>
                  </a:cubicBezTo>
                  <a:cubicBezTo>
                    <a:pt x="2202" y="11546"/>
                    <a:pt x="3341" y="13361"/>
                    <a:pt x="4572" y="15119"/>
                  </a:cubicBezTo>
                  <a:cubicBezTo>
                    <a:pt x="5163" y="16026"/>
                    <a:pt x="5803" y="16877"/>
                    <a:pt x="6450" y="17784"/>
                  </a:cubicBezTo>
                  <a:cubicBezTo>
                    <a:pt x="6569" y="17672"/>
                    <a:pt x="6625" y="17609"/>
                    <a:pt x="6682" y="17524"/>
                  </a:cubicBezTo>
                  <a:cubicBezTo>
                    <a:pt x="7737" y="15998"/>
                    <a:pt x="8820" y="14472"/>
                    <a:pt x="9847" y="12925"/>
                  </a:cubicBezTo>
                  <a:cubicBezTo>
                    <a:pt x="10754" y="11483"/>
                    <a:pt x="11577" y="9992"/>
                    <a:pt x="12224" y="8409"/>
                  </a:cubicBezTo>
                  <a:cubicBezTo>
                    <a:pt x="12751" y="7122"/>
                    <a:pt x="12864" y="5828"/>
                    <a:pt x="12456" y="4485"/>
                  </a:cubicBezTo>
                  <a:cubicBezTo>
                    <a:pt x="11752" y="2023"/>
                    <a:pt x="9586" y="230"/>
                    <a:pt x="7033" y="26"/>
                  </a:cubicBezTo>
                  <a:cubicBezTo>
                    <a:pt x="6845" y="9"/>
                    <a:pt x="6657" y="1"/>
                    <a:pt x="64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85725" rotWithShape="0" algn="bl" dir="8280000" dist="142875">
                <a:schemeClr val="dk1">
                  <a:alpha val="25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50" name="Google Shape;950;p19"/>
          <p:cNvGrpSpPr/>
          <p:nvPr/>
        </p:nvGrpSpPr>
        <p:grpSpPr>
          <a:xfrm>
            <a:off x="8127871" y="805298"/>
            <a:ext cx="1262644" cy="652339"/>
            <a:chOff x="8413221" y="727348"/>
            <a:chExt cx="1262644" cy="652339"/>
          </a:xfrm>
        </p:grpSpPr>
        <p:sp>
          <p:nvSpPr>
            <p:cNvPr id="951" name="Google Shape;951;p19"/>
            <p:cNvSpPr/>
            <p:nvPr/>
          </p:nvSpPr>
          <p:spPr>
            <a:xfrm>
              <a:off x="8413221" y="1218342"/>
              <a:ext cx="602060" cy="161345"/>
            </a:xfrm>
            <a:custGeom>
              <a:rect b="b" l="l" r="r" t="t"/>
              <a:pathLst>
                <a:path extrusionOk="0" h="4045" w="15093">
                  <a:moveTo>
                    <a:pt x="15065" y="4045"/>
                  </a:moveTo>
                  <a:cubicBezTo>
                    <a:pt x="15065" y="3989"/>
                    <a:pt x="15093" y="3904"/>
                    <a:pt x="15093" y="3813"/>
                  </a:cubicBezTo>
                  <a:cubicBezTo>
                    <a:pt x="15093" y="1703"/>
                    <a:pt x="13046" y="1"/>
                    <a:pt x="10550" y="1"/>
                  </a:cubicBezTo>
                  <a:cubicBezTo>
                    <a:pt x="8615" y="1"/>
                    <a:pt x="6977" y="1028"/>
                    <a:pt x="6330" y="2462"/>
                  </a:cubicBezTo>
                  <a:cubicBezTo>
                    <a:pt x="5662" y="1851"/>
                    <a:pt x="4691" y="1471"/>
                    <a:pt x="3636" y="1471"/>
                  </a:cubicBezTo>
                  <a:cubicBezTo>
                    <a:pt x="1793" y="1471"/>
                    <a:pt x="295" y="2582"/>
                    <a:pt x="0" y="40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19"/>
            <p:cNvSpPr/>
            <p:nvPr/>
          </p:nvSpPr>
          <p:spPr>
            <a:xfrm>
              <a:off x="8697876" y="727348"/>
              <a:ext cx="977989" cy="262775"/>
            </a:xfrm>
            <a:custGeom>
              <a:rect b="b" l="l" r="r" t="t"/>
              <a:pathLst>
                <a:path extrusionOk="0" h="3693" w="13744">
                  <a:moveTo>
                    <a:pt x="13743" y="3693"/>
                  </a:moveTo>
                  <a:lnTo>
                    <a:pt x="13743" y="3489"/>
                  </a:lnTo>
                  <a:cubicBezTo>
                    <a:pt x="13743" y="1555"/>
                    <a:pt x="11894" y="1"/>
                    <a:pt x="9608" y="1"/>
                  </a:cubicBezTo>
                  <a:cubicBezTo>
                    <a:pt x="7850" y="1"/>
                    <a:pt x="6359" y="943"/>
                    <a:pt x="5768" y="2230"/>
                  </a:cubicBezTo>
                  <a:cubicBezTo>
                    <a:pt x="5156" y="1674"/>
                    <a:pt x="4277" y="1323"/>
                    <a:pt x="3306" y="1323"/>
                  </a:cubicBezTo>
                  <a:cubicBezTo>
                    <a:pt x="1639" y="1323"/>
                    <a:pt x="261" y="2350"/>
                    <a:pt x="1" y="369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953" name="Google Shape;953;p19"/>
          <p:cNvCxnSpPr/>
          <p:nvPr/>
        </p:nvCxnSpPr>
        <p:spPr>
          <a:xfrm>
            <a:off x="0" y="337575"/>
            <a:ext cx="9150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54" name="Google Shape;954;p19"/>
          <p:cNvSpPr/>
          <p:nvPr/>
        </p:nvSpPr>
        <p:spPr>
          <a:xfrm rot="-5400000">
            <a:off x="26100" y="181575"/>
            <a:ext cx="259800" cy="312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spTree>
      <p:nvGrpSpPr>
        <p:cNvPr id="955" name="Shape 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" name="Google Shape;956;p20"/>
          <p:cNvSpPr txBox="1"/>
          <p:nvPr>
            <p:ph hasCustomPrompt="1" type="title"/>
          </p:nvPr>
        </p:nvSpPr>
        <p:spPr>
          <a:xfrm>
            <a:off x="1924400" y="613700"/>
            <a:ext cx="4906200" cy="828300"/>
          </a:xfrm>
          <a:prstGeom prst="rect">
            <a:avLst/>
          </a:prstGeom>
          <a:solidFill>
            <a:schemeClr val="accent4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200"/>
              <a:buNone/>
              <a:defRPr b="0" sz="48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957" name="Google Shape;957;p20"/>
          <p:cNvSpPr txBox="1"/>
          <p:nvPr>
            <p:ph idx="1" type="subTitle"/>
          </p:nvPr>
        </p:nvSpPr>
        <p:spPr>
          <a:xfrm>
            <a:off x="1924400" y="1442001"/>
            <a:ext cx="4906200" cy="44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958" name="Google Shape;958;p20"/>
          <p:cNvSpPr txBox="1"/>
          <p:nvPr>
            <p:ph hasCustomPrompt="1" idx="2" type="title"/>
          </p:nvPr>
        </p:nvSpPr>
        <p:spPr>
          <a:xfrm>
            <a:off x="1924400" y="1910200"/>
            <a:ext cx="4906200" cy="828300"/>
          </a:xfrm>
          <a:prstGeom prst="rect">
            <a:avLst/>
          </a:prstGeom>
          <a:solidFill>
            <a:schemeClr val="accent4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 sz="62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 sz="62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 sz="62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 sz="62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 sz="62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 sz="62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 sz="62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 sz="62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59" name="Google Shape;959;p20"/>
          <p:cNvSpPr txBox="1"/>
          <p:nvPr>
            <p:ph idx="3" type="subTitle"/>
          </p:nvPr>
        </p:nvSpPr>
        <p:spPr>
          <a:xfrm>
            <a:off x="1924400" y="2738500"/>
            <a:ext cx="4906200" cy="44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960" name="Google Shape;960;p20"/>
          <p:cNvSpPr txBox="1"/>
          <p:nvPr>
            <p:ph hasCustomPrompt="1" idx="4" type="title"/>
          </p:nvPr>
        </p:nvSpPr>
        <p:spPr>
          <a:xfrm>
            <a:off x="1924400" y="3206699"/>
            <a:ext cx="4906200" cy="828300"/>
          </a:xfrm>
          <a:prstGeom prst="rect">
            <a:avLst/>
          </a:prstGeom>
          <a:solidFill>
            <a:schemeClr val="accent4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 sz="62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 sz="62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 sz="62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 sz="62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 sz="62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 sz="62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 sz="62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 sz="62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61" name="Google Shape;961;p20"/>
          <p:cNvSpPr txBox="1"/>
          <p:nvPr>
            <p:ph idx="5" type="subTitle"/>
          </p:nvPr>
        </p:nvSpPr>
        <p:spPr>
          <a:xfrm>
            <a:off x="1924400" y="4035000"/>
            <a:ext cx="4906200" cy="44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grpSp>
        <p:nvGrpSpPr>
          <p:cNvPr id="962" name="Google Shape;962;p20"/>
          <p:cNvGrpSpPr/>
          <p:nvPr/>
        </p:nvGrpSpPr>
        <p:grpSpPr>
          <a:xfrm>
            <a:off x="375950" y="-9175"/>
            <a:ext cx="259800" cy="5165400"/>
            <a:chOff x="375950" y="-9175"/>
            <a:chExt cx="259800" cy="5165400"/>
          </a:xfrm>
        </p:grpSpPr>
        <p:cxnSp>
          <p:nvCxnSpPr>
            <p:cNvPr id="963" name="Google Shape;963;p20"/>
            <p:cNvCxnSpPr/>
            <p:nvPr/>
          </p:nvCxnSpPr>
          <p:spPr>
            <a:xfrm>
              <a:off x="505850" y="-9175"/>
              <a:ext cx="0" cy="5165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964" name="Google Shape;964;p20"/>
            <p:cNvSpPr/>
            <p:nvPr/>
          </p:nvSpPr>
          <p:spPr>
            <a:xfrm>
              <a:off x="375950" y="0"/>
              <a:ext cx="259800" cy="4035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965" name="Google Shape;965;p20"/>
          <p:cNvGrpSpPr/>
          <p:nvPr/>
        </p:nvGrpSpPr>
        <p:grpSpPr>
          <a:xfrm>
            <a:off x="7227158" y="326425"/>
            <a:ext cx="2221633" cy="1296268"/>
            <a:chOff x="7831046" y="330250"/>
            <a:chExt cx="2221633" cy="1296268"/>
          </a:xfrm>
        </p:grpSpPr>
        <p:sp>
          <p:nvSpPr>
            <p:cNvPr id="966" name="Google Shape;966;p20"/>
            <p:cNvSpPr/>
            <p:nvPr/>
          </p:nvSpPr>
          <p:spPr>
            <a:xfrm>
              <a:off x="9094047" y="1369620"/>
              <a:ext cx="958632" cy="256898"/>
            </a:xfrm>
            <a:custGeom>
              <a:rect b="b" l="l" r="r" t="t"/>
              <a:pathLst>
                <a:path extrusionOk="0" h="4045" w="15093">
                  <a:moveTo>
                    <a:pt x="15065" y="4045"/>
                  </a:moveTo>
                  <a:cubicBezTo>
                    <a:pt x="15065" y="3989"/>
                    <a:pt x="15093" y="3904"/>
                    <a:pt x="15093" y="3813"/>
                  </a:cubicBezTo>
                  <a:cubicBezTo>
                    <a:pt x="15093" y="1703"/>
                    <a:pt x="13046" y="1"/>
                    <a:pt x="10550" y="1"/>
                  </a:cubicBezTo>
                  <a:cubicBezTo>
                    <a:pt x="8615" y="1"/>
                    <a:pt x="6977" y="1028"/>
                    <a:pt x="6330" y="2462"/>
                  </a:cubicBezTo>
                  <a:cubicBezTo>
                    <a:pt x="5662" y="1851"/>
                    <a:pt x="4691" y="1471"/>
                    <a:pt x="3636" y="1471"/>
                  </a:cubicBezTo>
                  <a:cubicBezTo>
                    <a:pt x="1793" y="1471"/>
                    <a:pt x="295" y="2582"/>
                    <a:pt x="0" y="40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20"/>
            <p:cNvSpPr/>
            <p:nvPr/>
          </p:nvSpPr>
          <p:spPr>
            <a:xfrm>
              <a:off x="7831046" y="330250"/>
              <a:ext cx="657111" cy="176099"/>
            </a:xfrm>
            <a:custGeom>
              <a:rect b="b" l="l" r="r" t="t"/>
              <a:pathLst>
                <a:path extrusionOk="0" h="4045" w="15093">
                  <a:moveTo>
                    <a:pt x="15065" y="4045"/>
                  </a:moveTo>
                  <a:cubicBezTo>
                    <a:pt x="15065" y="3989"/>
                    <a:pt x="15093" y="3904"/>
                    <a:pt x="15093" y="3813"/>
                  </a:cubicBezTo>
                  <a:cubicBezTo>
                    <a:pt x="15093" y="1703"/>
                    <a:pt x="13046" y="1"/>
                    <a:pt x="10550" y="1"/>
                  </a:cubicBezTo>
                  <a:cubicBezTo>
                    <a:pt x="8615" y="1"/>
                    <a:pt x="6977" y="1028"/>
                    <a:pt x="6330" y="2462"/>
                  </a:cubicBezTo>
                  <a:cubicBezTo>
                    <a:pt x="5662" y="1851"/>
                    <a:pt x="4691" y="1471"/>
                    <a:pt x="3636" y="1471"/>
                  </a:cubicBezTo>
                  <a:cubicBezTo>
                    <a:pt x="1793" y="1471"/>
                    <a:pt x="295" y="2582"/>
                    <a:pt x="0" y="40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859225" y="2141689"/>
            <a:ext cx="4360200" cy="97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 b="0" sz="50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sp>
        <p:nvSpPr>
          <p:cNvPr id="15" name="Google Shape;15;p3"/>
          <p:cNvSpPr txBox="1"/>
          <p:nvPr>
            <p:ph hasCustomPrompt="1" idx="2" type="title"/>
          </p:nvPr>
        </p:nvSpPr>
        <p:spPr>
          <a:xfrm>
            <a:off x="859225" y="1101800"/>
            <a:ext cx="1501500" cy="1076700"/>
          </a:xfrm>
          <a:prstGeom prst="rect">
            <a:avLst/>
          </a:prstGeom>
          <a:solidFill>
            <a:schemeClr val="accent4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0" sz="5800">
                <a:solidFill>
                  <a:schemeClr val="lt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grpSp>
        <p:nvGrpSpPr>
          <p:cNvPr id="16" name="Google Shape;16;p3"/>
          <p:cNvGrpSpPr/>
          <p:nvPr/>
        </p:nvGrpSpPr>
        <p:grpSpPr>
          <a:xfrm>
            <a:off x="375950" y="-9175"/>
            <a:ext cx="259800" cy="5165400"/>
            <a:chOff x="375950" y="-9175"/>
            <a:chExt cx="259800" cy="5165400"/>
          </a:xfrm>
        </p:grpSpPr>
        <p:cxnSp>
          <p:nvCxnSpPr>
            <p:cNvPr id="17" name="Google Shape;17;p3"/>
            <p:cNvCxnSpPr/>
            <p:nvPr/>
          </p:nvCxnSpPr>
          <p:spPr>
            <a:xfrm>
              <a:off x="505850" y="-9175"/>
              <a:ext cx="0" cy="5165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8" name="Google Shape;18;p3"/>
            <p:cNvSpPr/>
            <p:nvPr/>
          </p:nvSpPr>
          <p:spPr>
            <a:xfrm>
              <a:off x="375950" y="0"/>
              <a:ext cx="259800" cy="2880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2">
    <p:spTree>
      <p:nvGrpSpPr>
        <p:cNvPr id="968" name="Shape 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" name="Google Shape;969;p2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 sz="27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970" name="Google Shape;970;p21"/>
          <p:cNvCxnSpPr/>
          <p:nvPr/>
        </p:nvCxnSpPr>
        <p:spPr>
          <a:xfrm>
            <a:off x="0" y="337575"/>
            <a:ext cx="9150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71" name="Google Shape;971;p21"/>
          <p:cNvSpPr/>
          <p:nvPr/>
        </p:nvSpPr>
        <p:spPr>
          <a:xfrm rot="-5400000">
            <a:off x="26100" y="181575"/>
            <a:ext cx="259800" cy="312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972" name="Google Shape;972;p21"/>
          <p:cNvGrpSpPr/>
          <p:nvPr/>
        </p:nvGrpSpPr>
        <p:grpSpPr>
          <a:xfrm>
            <a:off x="8221034" y="817073"/>
            <a:ext cx="1523506" cy="546814"/>
            <a:chOff x="8558334" y="696473"/>
            <a:chExt cx="1523506" cy="546814"/>
          </a:xfrm>
        </p:grpSpPr>
        <p:sp>
          <p:nvSpPr>
            <p:cNvPr id="973" name="Google Shape;973;p21"/>
            <p:cNvSpPr/>
            <p:nvPr/>
          </p:nvSpPr>
          <p:spPr>
            <a:xfrm>
              <a:off x="8558334" y="1081942"/>
              <a:ext cx="602060" cy="161345"/>
            </a:xfrm>
            <a:custGeom>
              <a:rect b="b" l="l" r="r" t="t"/>
              <a:pathLst>
                <a:path extrusionOk="0" h="4045" w="15093">
                  <a:moveTo>
                    <a:pt x="15065" y="4045"/>
                  </a:moveTo>
                  <a:cubicBezTo>
                    <a:pt x="15065" y="3989"/>
                    <a:pt x="15093" y="3904"/>
                    <a:pt x="15093" y="3813"/>
                  </a:cubicBezTo>
                  <a:cubicBezTo>
                    <a:pt x="15093" y="1703"/>
                    <a:pt x="13046" y="1"/>
                    <a:pt x="10550" y="1"/>
                  </a:cubicBezTo>
                  <a:cubicBezTo>
                    <a:pt x="8615" y="1"/>
                    <a:pt x="6977" y="1028"/>
                    <a:pt x="6330" y="2462"/>
                  </a:cubicBezTo>
                  <a:cubicBezTo>
                    <a:pt x="5662" y="1851"/>
                    <a:pt x="4691" y="1471"/>
                    <a:pt x="3636" y="1471"/>
                  </a:cubicBezTo>
                  <a:cubicBezTo>
                    <a:pt x="1793" y="1471"/>
                    <a:pt x="295" y="2582"/>
                    <a:pt x="0" y="40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21"/>
            <p:cNvSpPr/>
            <p:nvPr/>
          </p:nvSpPr>
          <p:spPr>
            <a:xfrm>
              <a:off x="9103851" y="696473"/>
              <a:ext cx="977989" cy="262775"/>
            </a:xfrm>
            <a:custGeom>
              <a:rect b="b" l="l" r="r" t="t"/>
              <a:pathLst>
                <a:path extrusionOk="0" h="3693" w="13744">
                  <a:moveTo>
                    <a:pt x="13743" y="3693"/>
                  </a:moveTo>
                  <a:lnTo>
                    <a:pt x="13743" y="3489"/>
                  </a:lnTo>
                  <a:cubicBezTo>
                    <a:pt x="13743" y="1555"/>
                    <a:pt x="11894" y="1"/>
                    <a:pt x="9608" y="1"/>
                  </a:cubicBezTo>
                  <a:cubicBezTo>
                    <a:pt x="7850" y="1"/>
                    <a:pt x="6359" y="943"/>
                    <a:pt x="5768" y="2230"/>
                  </a:cubicBezTo>
                  <a:cubicBezTo>
                    <a:pt x="5156" y="1674"/>
                    <a:pt x="4277" y="1323"/>
                    <a:pt x="3306" y="1323"/>
                  </a:cubicBezTo>
                  <a:cubicBezTo>
                    <a:pt x="1639" y="1323"/>
                    <a:pt x="261" y="2350"/>
                    <a:pt x="1" y="369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75" name="Google Shape;975;p21"/>
          <p:cNvGrpSpPr/>
          <p:nvPr/>
        </p:nvGrpSpPr>
        <p:grpSpPr>
          <a:xfrm>
            <a:off x="-202768" y="3840225"/>
            <a:ext cx="2733508" cy="3023391"/>
            <a:chOff x="-202768" y="3840225"/>
            <a:chExt cx="2733508" cy="3023391"/>
          </a:xfrm>
        </p:grpSpPr>
        <p:grpSp>
          <p:nvGrpSpPr>
            <p:cNvPr id="976" name="Google Shape;976;p21"/>
            <p:cNvGrpSpPr/>
            <p:nvPr/>
          </p:nvGrpSpPr>
          <p:grpSpPr>
            <a:xfrm>
              <a:off x="797357" y="4608495"/>
              <a:ext cx="1163585" cy="2008346"/>
              <a:chOff x="4537475" y="1366675"/>
              <a:chExt cx="1878265" cy="3241882"/>
            </a:xfrm>
          </p:grpSpPr>
          <p:sp>
            <p:nvSpPr>
              <p:cNvPr id="977" name="Google Shape;977;p21"/>
              <p:cNvSpPr/>
              <p:nvPr/>
            </p:nvSpPr>
            <p:spPr>
              <a:xfrm>
                <a:off x="4537475" y="1460411"/>
                <a:ext cx="1404092" cy="143402"/>
              </a:xfrm>
              <a:custGeom>
                <a:rect b="b" l="l" r="r" t="t"/>
                <a:pathLst>
                  <a:path extrusionOk="0" h="2463" w="24117">
                    <a:moveTo>
                      <a:pt x="2167" y="2462"/>
                    </a:moveTo>
                    <a:lnTo>
                      <a:pt x="23793" y="2462"/>
                    </a:lnTo>
                    <a:lnTo>
                      <a:pt x="23793" y="2462"/>
                    </a:lnTo>
                    <a:lnTo>
                      <a:pt x="24117" y="2462"/>
                    </a:lnTo>
                    <a:lnTo>
                      <a:pt x="24117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8" name="Google Shape;978;p21"/>
              <p:cNvSpPr/>
              <p:nvPr/>
            </p:nvSpPr>
            <p:spPr>
              <a:xfrm>
                <a:off x="5934610" y="1460411"/>
                <a:ext cx="479500" cy="143402"/>
              </a:xfrm>
              <a:custGeom>
                <a:rect b="b" l="l" r="r" t="t"/>
                <a:pathLst>
                  <a:path extrusionOk="0" h="2463" w="8236">
                    <a:moveTo>
                      <a:pt x="267" y="1"/>
                    </a:moveTo>
                    <a:lnTo>
                      <a:pt x="28" y="1"/>
                    </a:lnTo>
                    <a:lnTo>
                      <a:pt x="0" y="2462"/>
                    </a:lnTo>
                    <a:lnTo>
                      <a:pt x="6801" y="2462"/>
                    </a:lnTo>
                    <a:lnTo>
                      <a:pt x="6801" y="2462"/>
                    </a:lnTo>
                    <a:lnTo>
                      <a:pt x="6857" y="2462"/>
                    </a:lnTo>
                    <a:lnTo>
                      <a:pt x="823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9" name="Google Shape;979;p21"/>
              <p:cNvSpPr/>
              <p:nvPr/>
            </p:nvSpPr>
            <p:spPr>
              <a:xfrm>
                <a:off x="5922733" y="1603752"/>
                <a:ext cx="407889" cy="3004805"/>
              </a:xfrm>
              <a:custGeom>
                <a:rect b="b" l="l" r="r" t="t"/>
                <a:pathLst>
                  <a:path extrusionOk="0" h="51609" w="7006">
                    <a:moveTo>
                      <a:pt x="0" y="51608"/>
                    </a:moveTo>
                    <a:lnTo>
                      <a:pt x="7005" y="51608"/>
                    </a:lnTo>
                    <a:lnTo>
                      <a:pt x="700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0" name="Google Shape;980;p21"/>
              <p:cNvSpPr/>
              <p:nvPr/>
            </p:nvSpPr>
            <p:spPr>
              <a:xfrm>
                <a:off x="6064385" y="2606907"/>
                <a:ext cx="153643" cy="344852"/>
              </a:xfrm>
              <a:custGeom>
                <a:rect b="b" l="l" r="r" t="t"/>
                <a:pathLst>
                  <a:path extrusionOk="0" h="5923" w="2639">
                    <a:moveTo>
                      <a:pt x="1" y="1"/>
                    </a:moveTo>
                    <a:lnTo>
                      <a:pt x="2638" y="64"/>
                    </a:lnTo>
                    <a:lnTo>
                      <a:pt x="2638" y="5923"/>
                    </a:lnTo>
                    <a:lnTo>
                      <a:pt x="1" y="583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1" name="Google Shape;981;p21"/>
              <p:cNvSpPr/>
              <p:nvPr/>
            </p:nvSpPr>
            <p:spPr>
              <a:xfrm>
                <a:off x="6064385" y="1939923"/>
                <a:ext cx="153643" cy="343163"/>
              </a:xfrm>
              <a:custGeom>
                <a:rect b="b" l="l" r="r" t="t"/>
                <a:pathLst>
                  <a:path extrusionOk="0" h="5894" w="2639">
                    <a:moveTo>
                      <a:pt x="1" y="0"/>
                    </a:moveTo>
                    <a:lnTo>
                      <a:pt x="2638" y="64"/>
                    </a:lnTo>
                    <a:lnTo>
                      <a:pt x="2638" y="5894"/>
                    </a:lnTo>
                    <a:lnTo>
                      <a:pt x="1" y="583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2" name="Google Shape;982;p21"/>
              <p:cNvSpPr/>
              <p:nvPr/>
            </p:nvSpPr>
            <p:spPr>
              <a:xfrm>
                <a:off x="4661952" y="1603752"/>
                <a:ext cx="1260812" cy="3004805"/>
              </a:xfrm>
              <a:custGeom>
                <a:rect b="b" l="l" r="r" t="t"/>
                <a:pathLst>
                  <a:path extrusionOk="0" h="51609" w="21656">
                    <a:moveTo>
                      <a:pt x="1" y="51608"/>
                    </a:moveTo>
                    <a:lnTo>
                      <a:pt x="21655" y="51608"/>
                    </a:lnTo>
                    <a:lnTo>
                      <a:pt x="21655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3" name="Google Shape;983;p21"/>
              <p:cNvSpPr/>
              <p:nvPr/>
            </p:nvSpPr>
            <p:spPr>
              <a:xfrm>
                <a:off x="5931291" y="1366675"/>
                <a:ext cx="484449" cy="93796"/>
              </a:xfrm>
              <a:custGeom>
                <a:rect b="b" l="l" r="r" t="t"/>
                <a:pathLst>
                  <a:path extrusionOk="0" h="1611" w="8321">
                    <a:moveTo>
                      <a:pt x="1" y="1611"/>
                    </a:moveTo>
                    <a:lnTo>
                      <a:pt x="8321" y="1611"/>
                    </a:lnTo>
                    <a:lnTo>
                      <a:pt x="8321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4" name="Google Shape;984;p21"/>
              <p:cNvSpPr/>
              <p:nvPr/>
            </p:nvSpPr>
            <p:spPr>
              <a:xfrm>
                <a:off x="5407591" y="2590139"/>
                <a:ext cx="315378" cy="319059"/>
              </a:xfrm>
              <a:custGeom>
                <a:rect b="b" l="l" r="r" t="t"/>
                <a:pathLst>
                  <a:path extrusionOk="0" h="5480" w="5417">
                    <a:moveTo>
                      <a:pt x="1" y="5479"/>
                    </a:moveTo>
                    <a:lnTo>
                      <a:pt x="5416" y="5479"/>
                    </a:lnTo>
                    <a:lnTo>
                      <a:pt x="5416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5" name="Google Shape;985;p21"/>
              <p:cNvSpPr/>
              <p:nvPr/>
            </p:nvSpPr>
            <p:spPr>
              <a:xfrm>
                <a:off x="5438332" y="2590139"/>
                <a:ext cx="284638" cy="319059"/>
              </a:xfrm>
              <a:custGeom>
                <a:rect b="b" l="l" r="r" t="t"/>
                <a:pathLst>
                  <a:path extrusionOk="0" h="5480" w="4889">
                    <a:moveTo>
                      <a:pt x="0" y="5479"/>
                    </a:moveTo>
                    <a:lnTo>
                      <a:pt x="4888" y="5479"/>
                    </a:lnTo>
                    <a:lnTo>
                      <a:pt x="4888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6" name="Google Shape;986;p21"/>
              <p:cNvSpPr/>
              <p:nvPr/>
            </p:nvSpPr>
            <p:spPr>
              <a:xfrm>
                <a:off x="4661952" y="4277570"/>
                <a:ext cx="1260812" cy="330937"/>
              </a:xfrm>
              <a:custGeom>
                <a:rect b="b" l="l" r="r" t="t"/>
                <a:pathLst>
                  <a:path extrusionOk="0" h="5684" w="21656">
                    <a:moveTo>
                      <a:pt x="1" y="5683"/>
                    </a:moveTo>
                    <a:lnTo>
                      <a:pt x="21655" y="5683"/>
                    </a:lnTo>
                    <a:lnTo>
                      <a:pt x="21655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7" name="Google Shape;987;p21"/>
              <p:cNvSpPr/>
              <p:nvPr/>
            </p:nvSpPr>
            <p:spPr>
              <a:xfrm>
                <a:off x="5922733" y="4277570"/>
                <a:ext cx="407889" cy="330937"/>
              </a:xfrm>
              <a:custGeom>
                <a:rect b="b" l="l" r="r" t="t"/>
                <a:pathLst>
                  <a:path extrusionOk="0" h="5684" w="7006">
                    <a:moveTo>
                      <a:pt x="0" y="5683"/>
                    </a:moveTo>
                    <a:lnTo>
                      <a:pt x="7005" y="5683"/>
                    </a:lnTo>
                    <a:lnTo>
                      <a:pt x="700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E4958">
                  <a:alpha val="168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8" name="Google Shape;988;p21"/>
              <p:cNvSpPr/>
              <p:nvPr/>
            </p:nvSpPr>
            <p:spPr>
              <a:xfrm>
                <a:off x="5407591" y="1921059"/>
                <a:ext cx="315378" cy="317429"/>
              </a:xfrm>
              <a:custGeom>
                <a:rect b="b" l="l" r="r" t="t"/>
                <a:pathLst>
                  <a:path extrusionOk="0" h="5452" w="5417">
                    <a:moveTo>
                      <a:pt x="1" y="5451"/>
                    </a:moveTo>
                    <a:lnTo>
                      <a:pt x="5416" y="5451"/>
                    </a:lnTo>
                    <a:lnTo>
                      <a:pt x="5416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9" name="Google Shape;989;p21"/>
              <p:cNvSpPr/>
              <p:nvPr/>
            </p:nvSpPr>
            <p:spPr>
              <a:xfrm>
                <a:off x="5438332" y="1921059"/>
                <a:ext cx="284638" cy="317429"/>
              </a:xfrm>
              <a:custGeom>
                <a:rect b="b" l="l" r="r" t="t"/>
                <a:pathLst>
                  <a:path extrusionOk="0" h="5452" w="4889">
                    <a:moveTo>
                      <a:pt x="0" y="5451"/>
                    </a:moveTo>
                    <a:lnTo>
                      <a:pt x="4888" y="5451"/>
                    </a:lnTo>
                    <a:lnTo>
                      <a:pt x="4888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0" name="Google Shape;990;p21"/>
              <p:cNvSpPr/>
              <p:nvPr/>
            </p:nvSpPr>
            <p:spPr>
              <a:xfrm>
                <a:off x="5407591" y="1921059"/>
                <a:ext cx="315378" cy="121277"/>
              </a:xfrm>
              <a:custGeom>
                <a:rect b="b" l="l" r="r" t="t"/>
                <a:pathLst>
                  <a:path extrusionOk="0" h="2083" w="5417">
                    <a:moveTo>
                      <a:pt x="1" y="2083"/>
                    </a:moveTo>
                    <a:lnTo>
                      <a:pt x="5416" y="2083"/>
                    </a:lnTo>
                    <a:lnTo>
                      <a:pt x="5416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1" name="Google Shape;991;p21"/>
              <p:cNvSpPr/>
              <p:nvPr/>
            </p:nvSpPr>
            <p:spPr>
              <a:xfrm>
                <a:off x="5376909" y="2236794"/>
                <a:ext cx="378779" cy="87276"/>
              </a:xfrm>
              <a:custGeom>
                <a:rect b="b" l="l" r="r" t="t"/>
                <a:pathLst>
                  <a:path extrusionOk="0" h="1499" w="6506">
                    <a:moveTo>
                      <a:pt x="0" y="1498"/>
                    </a:moveTo>
                    <a:lnTo>
                      <a:pt x="6506" y="1498"/>
                    </a:lnTo>
                    <a:lnTo>
                      <a:pt x="650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2" name="Google Shape;992;p21"/>
              <p:cNvSpPr/>
              <p:nvPr/>
            </p:nvSpPr>
            <p:spPr>
              <a:xfrm>
                <a:off x="4861360" y="2590139"/>
                <a:ext cx="315785" cy="319059"/>
              </a:xfrm>
              <a:custGeom>
                <a:rect b="b" l="l" r="r" t="t"/>
                <a:pathLst>
                  <a:path extrusionOk="0" h="5480" w="5424">
                    <a:moveTo>
                      <a:pt x="1" y="5479"/>
                    </a:moveTo>
                    <a:lnTo>
                      <a:pt x="5423" y="5479"/>
                    </a:lnTo>
                    <a:lnTo>
                      <a:pt x="5423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3" name="Google Shape;993;p21"/>
              <p:cNvSpPr/>
              <p:nvPr/>
            </p:nvSpPr>
            <p:spPr>
              <a:xfrm>
                <a:off x="4885521" y="2590139"/>
                <a:ext cx="291624" cy="319059"/>
              </a:xfrm>
              <a:custGeom>
                <a:rect b="b" l="l" r="r" t="t"/>
                <a:pathLst>
                  <a:path extrusionOk="0" h="5480" w="5009">
                    <a:moveTo>
                      <a:pt x="1" y="5479"/>
                    </a:moveTo>
                    <a:lnTo>
                      <a:pt x="5008" y="5479"/>
                    </a:lnTo>
                    <a:lnTo>
                      <a:pt x="5008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4" name="Google Shape;994;p21"/>
              <p:cNvSpPr/>
              <p:nvPr/>
            </p:nvSpPr>
            <p:spPr>
              <a:xfrm>
                <a:off x="4861360" y="1921059"/>
                <a:ext cx="315785" cy="317429"/>
              </a:xfrm>
              <a:custGeom>
                <a:rect b="b" l="l" r="r" t="t"/>
                <a:pathLst>
                  <a:path extrusionOk="0" h="5452" w="5424">
                    <a:moveTo>
                      <a:pt x="1" y="5451"/>
                    </a:moveTo>
                    <a:lnTo>
                      <a:pt x="5423" y="5451"/>
                    </a:lnTo>
                    <a:lnTo>
                      <a:pt x="5423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5" name="Google Shape;995;p21"/>
              <p:cNvSpPr/>
              <p:nvPr/>
            </p:nvSpPr>
            <p:spPr>
              <a:xfrm>
                <a:off x="4885521" y="1921059"/>
                <a:ext cx="291624" cy="317429"/>
              </a:xfrm>
              <a:custGeom>
                <a:rect b="b" l="l" r="r" t="t"/>
                <a:pathLst>
                  <a:path extrusionOk="0" h="5452" w="5009">
                    <a:moveTo>
                      <a:pt x="1" y="5451"/>
                    </a:moveTo>
                    <a:lnTo>
                      <a:pt x="5008" y="5451"/>
                    </a:lnTo>
                    <a:lnTo>
                      <a:pt x="5008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6" name="Google Shape;996;p21"/>
              <p:cNvSpPr/>
              <p:nvPr/>
            </p:nvSpPr>
            <p:spPr>
              <a:xfrm>
                <a:off x="4861360" y="1921059"/>
                <a:ext cx="315785" cy="121277"/>
              </a:xfrm>
              <a:custGeom>
                <a:rect b="b" l="l" r="r" t="t"/>
                <a:pathLst>
                  <a:path extrusionOk="0" h="2083" w="5424">
                    <a:moveTo>
                      <a:pt x="1" y="2083"/>
                    </a:moveTo>
                    <a:lnTo>
                      <a:pt x="5423" y="2083"/>
                    </a:lnTo>
                    <a:lnTo>
                      <a:pt x="5423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7" name="Google Shape;997;p21"/>
              <p:cNvSpPr/>
              <p:nvPr/>
            </p:nvSpPr>
            <p:spPr>
              <a:xfrm>
                <a:off x="4830677" y="2236794"/>
                <a:ext cx="378779" cy="87276"/>
              </a:xfrm>
              <a:custGeom>
                <a:rect b="b" l="l" r="r" t="t"/>
                <a:pathLst>
                  <a:path extrusionOk="0" h="1499" w="6506">
                    <a:moveTo>
                      <a:pt x="0" y="1498"/>
                    </a:moveTo>
                    <a:lnTo>
                      <a:pt x="6506" y="1498"/>
                    </a:lnTo>
                    <a:lnTo>
                      <a:pt x="650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8" name="Google Shape;998;p21"/>
              <p:cNvSpPr/>
              <p:nvPr/>
            </p:nvSpPr>
            <p:spPr>
              <a:xfrm>
                <a:off x="4583353" y="4480238"/>
                <a:ext cx="1830728" cy="128264"/>
              </a:xfrm>
              <a:custGeom>
                <a:rect b="b" l="l" r="r" t="t"/>
                <a:pathLst>
                  <a:path extrusionOk="0" h="2203" w="31445">
                    <a:moveTo>
                      <a:pt x="0" y="2202"/>
                    </a:moveTo>
                    <a:lnTo>
                      <a:pt x="31445" y="2202"/>
                    </a:lnTo>
                    <a:lnTo>
                      <a:pt x="31445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9" name="Google Shape;999;p21"/>
              <p:cNvSpPr/>
              <p:nvPr/>
            </p:nvSpPr>
            <p:spPr>
              <a:xfrm>
                <a:off x="5985786" y="4480238"/>
                <a:ext cx="428325" cy="128264"/>
              </a:xfrm>
              <a:custGeom>
                <a:rect b="b" l="l" r="r" t="t"/>
                <a:pathLst>
                  <a:path extrusionOk="0" h="2203" w="7357">
                    <a:moveTo>
                      <a:pt x="0" y="2202"/>
                    </a:moveTo>
                    <a:lnTo>
                      <a:pt x="7357" y="2202"/>
                    </a:lnTo>
                    <a:lnTo>
                      <a:pt x="7357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332B45">
                  <a:alpha val="5687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0" name="Google Shape;1000;p21"/>
              <p:cNvSpPr/>
              <p:nvPr/>
            </p:nvSpPr>
            <p:spPr>
              <a:xfrm>
                <a:off x="5050986" y="3456590"/>
                <a:ext cx="456969" cy="766150"/>
              </a:xfrm>
              <a:custGeom>
                <a:rect b="b" l="l" r="r" t="t"/>
                <a:pathLst>
                  <a:path extrusionOk="0" h="13159" w="7849">
                    <a:moveTo>
                      <a:pt x="0" y="13159"/>
                    </a:moveTo>
                    <a:lnTo>
                      <a:pt x="7849" y="13159"/>
                    </a:lnTo>
                    <a:lnTo>
                      <a:pt x="7849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1" name="Google Shape;1001;p21"/>
              <p:cNvSpPr/>
              <p:nvPr/>
            </p:nvSpPr>
            <p:spPr>
              <a:xfrm>
                <a:off x="5107053" y="3456590"/>
                <a:ext cx="400903" cy="766150"/>
              </a:xfrm>
              <a:custGeom>
                <a:rect b="b" l="l" r="r" t="t"/>
                <a:pathLst>
                  <a:path extrusionOk="0" h="13159" w="6886">
                    <a:moveTo>
                      <a:pt x="1" y="13159"/>
                    </a:moveTo>
                    <a:lnTo>
                      <a:pt x="6886" y="13159"/>
                    </a:lnTo>
                    <a:lnTo>
                      <a:pt x="6886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2" name="Google Shape;1002;p21"/>
              <p:cNvSpPr/>
              <p:nvPr/>
            </p:nvSpPr>
            <p:spPr>
              <a:xfrm>
                <a:off x="5187340" y="3507766"/>
                <a:ext cx="238760" cy="100783"/>
              </a:xfrm>
              <a:custGeom>
                <a:rect b="b" l="l" r="r" t="t"/>
                <a:pathLst>
                  <a:path extrusionOk="0" h="1731" w="4101">
                    <a:moveTo>
                      <a:pt x="0" y="1731"/>
                    </a:moveTo>
                    <a:lnTo>
                      <a:pt x="4100" y="1731"/>
                    </a:lnTo>
                    <a:lnTo>
                      <a:pt x="41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3" name="Google Shape;1003;p21"/>
              <p:cNvSpPr/>
              <p:nvPr/>
            </p:nvSpPr>
            <p:spPr>
              <a:xfrm>
                <a:off x="5014947" y="3384919"/>
                <a:ext cx="529045" cy="71730"/>
              </a:xfrm>
              <a:custGeom>
                <a:rect b="b" l="l" r="r" t="t"/>
                <a:pathLst>
                  <a:path extrusionOk="0" h="1232" w="9087">
                    <a:moveTo>
                      <a:pt x="0" y="1"/>
                    </a:moveTo>
                    <a:lnTo>
                      <a:pt x="9087" y="1"/>
                    </a:lnTo>
                    <a:lnTo>
                      <a:pt x="9087" y="1231"/>
                    </a:lnTo>
                    <a:lnTo>
                      <a:pt x="0" y="123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4" name="Google Shape;1004;p21"/>
              <p:cNvSpPr/>
              <p:nvPr/>
            </p:nvSpPr>
            <p:spPr>
              <a:xfrm>
                <a:off x="5235198" y="4219406"/>
                <a:ext cx="272761" cy="260895"/>
              </a:xfrm>
              <a:custGeom>
                <a:rect b="b" l="l" r="r" t="t"/>
                <a:pathLst>
                  <a:path extrusionOk="0" h="4481" w="4685">
                    <a:moveTo>
                      <a:pt x="3046" y="1"/>
                    </a:moveTo>
                    <a:lnTo>
                      <a:pt x="3046" y="1555"/>
                    </a:lnTo>
                    <a:lnTo>
                      <a:pt x="1407" y="1555"/>
                    </a:lnTo>
                    <a:lnTo>
                      <a:pt x="1407" y="2990"/>
                    </a:lnTo>
                    <a:lnTo>
                      <a:pt x="113" y="2990"/>
                    </a:lnTo>
                    <a:lnTo>
                      <a:pt x="113" y="4481"/>
                    </a:lnTo>
                    <a:lnTo>
                      <a:pt x="1" y="4481"/>
                    </a:lnTo>
                    <a:lnTo>
                      <a:pt x="4685" y="4481"/>
                    </a:lnTo>
                    <a:lnTo>
                      <a:pt x="468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5" name="Google Shape;1005;p21"/>
              <p:cNvSpPr/>
              <p:nvPr/>
            </p:nvSpPr>
            <p:spPr>
              <a:xfrm>
                <a:off x="4842554" y="4393430"/>
                <a:ext cx="399273" cy="86868"/>
              </a:xfrm>
              <a:custGeom>
                <a:rect b="b" l="l" r="r" t="t"/>
                <a:pathLst>
                  <a:path extrusionOk="0" h="1492" w="6858">
                    <a:moveTo>
                      <a:pt x="1702" y="1"/>
                    </a:moveTo>
                    <a:lnTo>
                      <a:pt x="1702" y="1"/>
                    </a:lnTo>
                    <a:lnTo>
                      <a:pt x="0" y="1"/>
                    </a:lnTo>
                    <a:lnTo>
                      <a:pt x="0" y="1492"/>
                    </a:lnTo>
                    <a:lnTo>
                      <a:pt x="6857" y="1492"/>
                    </a:lnTo>
                    <a:lnTo>
                      <a:pt x="685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6" name="Google Shape;1006;p21"/>
              <p:cNvSpPr/>
              <p:nvPr/>
            </p:nvSpPr>
            <p:spPr>
              <a:xfrm>
                <a:off x="4941647" y="4309941"/>
                <a:ext cx="375519" cy="83549"/>
              </a:xfrm>
              <a:custGeom>
                <a:rect b="b" l="l" r="r" t="t"/>
                <a:pathLst>
                  <a:path extrusionOk="0" h="1435" w="6450">
                    <a:moveTo>
                      <a:pt x="0" y="0"/>
                    </a:moveTo>
                    <a:lnTo>
                      <a:pt x="0" y="1435"/>
                    </a:lnTo>
                    <a:lnTo>
                      <a:pt x="6449" y="1435"/>
                    </a:lnTo>
                    <a:lnTo>
                      <a:pt x="6449" y="0"/>
                    </a:lnTo>
                    <a:lnTo>
                      <a:pt x="128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7" name="Google Shape;1007;p21"/>
              <p:cNvSpPr/>
              <p:nvPr/>
            </p:nvSpPr>
            <p:spPr>
              <a:xfrm>
                <a:off x="5016577" y="4219406"/>
                <a:ext cx="396012" cy="90594"/>
              </a:xfrm>
              <a:custGeom>
                <a:rect b="b" l="l" r="r" t="t"/>
                <a:pathLst>
                  <a:path extrusionOk="0" h="1556" w="6802">
                    <a:moveTo>
                      <a:pt x="0" y="1555"/>
                    </a:moveTo>
                    <a:lnTo>
                      <a:pt x="6801" y="1555"/>
                    </a:lnTo>
                    <a:lnTo>
                      <a:pt x="6801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8" name="Google Shape;1008;p21"/>
              <p:cNvSpPr/>
              <p:nvPr/>
            </p:nvSpPr>
            <p:spPr>
              <a:xfrm>
                <a:off x="5393676" y="3868099"/>
                <a:ext cx="77025" cy="76621"/>
              </a:xfrm>
              <a:custGeom>
                <a:rect b="b" l="l" r="r" t="t"/>
                <a:pathLst>
                  <a:path extrusionOk="0" h="1316" w="1323">
                    <a:moveTo>
                      <a:pt x="1323" y="640"/>
                    </a:moveTo>
                    <a:cubicBezTo>
                      <a:pt x="1323" y="1020"/>
                      <a:pt x="999" y="1316"/>
                      <a:pt x="648" y="1316"/>
                    </a:cubicBezTo>
                    <a:cubicBezTo>
                      <a:pt x="296" y="1316"/>
                      <a:pt x="1" y="1020"/>
                      <a:pt x="1" y="640"/>
                    </a:cubicBezTo>
                    <a:cubicBezTo>
                      <a:pt x="1" y="289"/>
                      <a:pt x="296" y="0"/>
                      <a:pt x="648" y="0"/>
                    </a:cubicBezTo>
                    <a:cubicBezTo>
                      <a:pt x="999" y="0"/>
                      <a:pt x="1323" y="289"/>
                      <a:pt x="1323" y="64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9" name="Google Shape;1009;p21"/>
              <p:cNvSpPr/>
              <p:nvPr/>
            </p:nvSpPr>
            <p:spPr>
              <a:xfrm>
                <a:off x="6183564" y="2610633"/>
                <a:ext cx="34466" cy="341126"/>
              </a:xfrm>
              <a:custGeom>
                <a:rect b="b" l="l" r="r" t="t"/>
                <a:pathLst>
                  <a:path extrusionOk="0" h="5859" w="592">
                    <a:moveTo>
                      <a:pt x="0" y="5831"/>
                    </a:moveTo>
                    <a:lnTo>
                      <a:pt x="591" y="5859"/>
                    </a:lnTo>
                    <a:lnTo>
                      <a:pt x="59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0" name="Google Shape;1010;p21"/>
              <p:cNvSpPr/>
              <p:nvPr/>
            </p:nvSpPr>
            <p:spPr>
              <a:xfrm>
                <a:off x="6183564" y="1943591"/>
                <a:ext cx="34466" cy="339495"/>
              </a:xfrm>
              <a:custGeom>
                <a:rect b="b" l="l" r="r" t="t"/>
                <a:pathLst>
                  <a:path extrusionOk="0" h="5831" w="592">
                    <a:moveTo>
                      <a:pt x="0" y="5831"/>
                    </a:moveTo>
                    <a:lnTo>
                      <a:pt x="591" y="5831"/>
                    </a:lnTo>
                    <a:lnTo>
                      <a:pt x="591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1" name="Google Shape;1011;p21"/>
              <p:cNvSpPr/>
              <p:nvPr/>
            </p:nvSpPr>
            <p:spPr>
              <a:xfrm>
                <a:off x="4537475" y="1366675"/>
                <a:ext cx="1412708" cy="93796"/>
              </a:xfrm>
              <a:custGeom>
                <a:rect b="b" l="l" r="r" t="t"/>
                <a:pathLst>
                  <a:path extrusionOk="0" h="1611" w="24265">
                    <a:moveTo>
                      <a:pt x="1" y="1611"/>
                    </a:moveTo>
                    <a:lnTo>
                      <a:pt x="24264" y="1611"/>
                    </a:lnTo>
                    <a:lnTo>
                      <a:pt x="24264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2" name="Google Shape;1012;p21"/>
              <p:cNvSpPr/>
              <p:nvPr/>
            </p:nvSpPr>
            <p:spPr>
              <a:xfrm>
                <a:off x="4861360" y="2590139"/>
                <a:ext cx="315785" cy="100783"/>
              </a:xfrm>
              <a:custGeom>
                <a:rect b="b" l="l" r="r" t="t"/>
                <a:pathLst>
                  <a:path extrusionOk="0" h="1731" w="5424">
                    <a:moveTo>
                      <a:pt x="1" y="1731"/>
                    </a:moveTo>
                    <a:lnTo>
                      <a:pt x="5423" y="1731"/>
                    </a:lnTo>
                    <a:lnTo>
                      <a:pt x="5423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3" name="Google Shape;1013;p21"/>
              <p:cNvSpPr/>
              <p:nvPr/>
            </p:nvSpPr>
            <p:spPr>
              <a:xfrm>
                <a:off x="4830677" y="2903778"/>
                <a:ext cx="378779" cy="87276"/>
              </a:xfrm>
              <a:custGeom>
                <a:rect b="b" l="l" r="r" t="t"/>
                <a:pathLst>
                  <a:path extrusionOk="0" h="1499" w="6506">
                    <a:moveTo>
                      <a:pt x="0" y="1499"/>
                    </a:moveTo>
                    <a:lnTo>
                      <a:pt x="6506" y="1499"/>
                    </a:lnTo>
                    <a:lnTo>
                      <a:pt x="6506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4" name="Google Shape;1014;p21"/>
              <p:cNvSpPr/>
              <p:nvPr/>
            </p:nvSpPr>
            <p:spPr>
              <a:xfrm>
                <a:off x="5407591" y="2590139"/>
                <a:ext cx="315378" cy="100783"/>
              </a:xfrm>
              <a:custGeom>
                <a:rect b="b" l="l" r="r" t="t"/>
                <a:pathLst>
                  <a:path extrusionOk="0" h="1731" w="5417">
                    <a:moveTo>
                      <a:pt x="1" y="1731"/>
                    </a:moveTo>
                    <a:lnTo>
                      <a:pt x="5416" y="1731"/>
                    </a:lnTo>
                    <a:lnTo>
                      <a:pt x="5416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5" name="Google Shape;1015;p21"/>
              <p:cNvSpPr/>
              <p:nvPr/>
            </p:nvSpPr>
            <p:spPr>
              <a:xfrm>
                <a:off x="5376909" y="2903778"/>
                <a:ext cx="378779" cy="87276"/>
              </a:xfrm>
              <a:custGeom>
                <a:rect b="b" l="l" r="r" t="t"/>
                <a:pathLst>
                  <a:path extrusionOk="0" h="1499" w="6506">
                    <a:moveTo>
                      <a:pt x="0" y="1499"/>
                    </a:moveTo>
                    <a:lnTo>
                      <a:pt x="6506" y="1499"/>
                    </a:lnTo>
                    <a:lnTo>
                      <a:pt x="6506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16" name="Google Shape;1016;p21"/>
            <p:cNvGrpSpPr/>
            <p:nvPr/>
          </p:nvGrpSpPr>
          <p:grpSpPr>
            <a:xfrm>
              <a:off x="-202768" y="4855270"/>
              <a:ext cx="1163585" cy="2008346"/>
              <a:chOff x="4537475" y="1366675"/>
              <a:chExt cx="1878265" cy="3241882"/>
            </a:xfrm>
          </p:grpSpPr>
          <p:sp>
            <p:nvSpPr>
              <p:cNvPr id="1017" name="Google Shape;1017;p21"/>
              <p:cNvSpPr/>
              <p:nvPr/>
            </p:nvSpPr>
            <p:spPr>
              <a:xfrm>
                <a:off x="4537475" y="1460411"/>
                <a:ext cx="1404092" cy="143402"/>
              </a:xfrm>
              <a:custGeom>
                <a:rect b="b" l="l" r="r" t="t"/>
                <a:pathLst>
                  <a:path extrusionOk="0" h="2463" w="24117">
                    <a:moveTo>
                      <a:pt x="2167" y="2462"/>
                    </a:moveTo>
                    <a:lnTo>
                      <a:pt x="23793" y="2462"/>
                    </a:lnTo>
                    <a:lnTo>
                      <a:pt x="23793" y="2462"/>
                    </a:lnTo>
                    <a:lnTo>
                      <a:pt x="24117" y="2462"/>
                    </a:lnTo>
                    <a:lnTo>
                      <a:pt x="24117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8" name="Google Shape;1018;p21"/>
              <p:cNvSpPr/>
              <p:nvPr/>
            </p:nvSpPr>
            <p:spPr>
              <a:xfrm>
                <a:off x="5934610" y="1460411"/>
                <a:ext cx="479500" cy="143402"/>
              </a:xfrm>
              <a:custGeom>
                <a:rect b="b" l="l" r="r" t="t"/>
                <a:pathLst>
                  <a:path extrusionOk="0" h="2463" w="8236">
                    <a:moveTo>
                      <a:pt x="267" y="1"/>
                    </a:moveTo>
                    <a:lnTo>
                      <a:pt x="28" y="1"/>
                    </a:lnTo>
                    <a:lnTo>
                      <a:pt x="0" y="2462"/>
                    </a:lnTo>
                    <a:lnTo>
                      <a:pt x="6801" y="2462"/>
                    </a:lnTo>
                    <a:lnTo>
                      <a:pt x="6801" y="2462"/>
                    </a:lnTo>
                    <a:lnTo>
                      <a:pt x="6857" y="2462"/>
                    </a:lnTo>
                    <a:lnTo>
                      <a:pt x="823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9" name="Google Shape;1019;p21"/>
              <p:cNvSpPr/>
              <p:nvPr/>
            </p:nvSpPr>
            <p:spPr>
              <a:xfrm>
                <a:off x="5922733" y="1603752"/>
                <a:ext cx="407889" cy="3004805"/>
              </a:xfrm>
              <a:custGeom>
                <a:rect b="b" l="l" r="r" t="t"/>
                <a:pathLst>
                  <a:path extrusionOk="0" h="51609" w="7006">
                    <a:moveTo>
                      <a:pt x="0" y="51608"/>
                    </a:moveTo>
                    <a:lnTo>
                      <a:pt x="7005" y="51608"/>
                    </a:lnTo>
                    <a:lnTo>
                      <a:pt x="700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0" name="Google Shape;1020;p21"/>
              <p:cNvSpPr/>
              <p:nvPr/>
            </p:nvSpPr>
            <p:spPr>
              <a:xfrm>
                <a:off x="6064385" y="2606907"/>
                <a:ext cx="153643" cy="344852"/>
              </a:xfrm>
              <a:custGeom>
                <a:rect b="b" l="l" r="r" t="t"/>
                <a:pathLst>
                  <a:path extrusionOk="0" h="5923" w="2639">
                    <a:moveTo>
                      <a:pt x="1" y="1"/>
                    </a:moveTo>
                    <a:lnTo>
                      <a:pt x="2638" y="64"/>
                    </a:lnTo>
                    <a:lnTo>
                      <a:pt x="2638" y="5923"/>
                    </a:lnTo>
                    <a:lnTo>
                      <a:pt x="1" y="583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1" name="Google Shape;1021;p21"/>
              <p:cNvSpPr/>
              <p:nvPr/>
            </p:nvSpPr>
            <p:spPr>
              <a:xfrm>
                <a:off x="6064385" y="1939923"/>
                <a:ext cx="153643" cy="343163"/>
              </a:xfrm>
              <a:custGeom>
                <a:rect b="b" l="l" r="r" t="t"/>
                <a:pathLst>
                  <a:path extrusionOk="0" h="5894" w="2639">
                    <a:moveTo>
                      <a:pt x="1" y="0"/>
                    </a:moveTo>
                    <a:lnTo>
                      <a:pt x="2638" y="64"/>
                    </a:lnTo>
                    <a:lnTo>
                      <a:pt x="2638" y="5894"/>
                    </a:lnTo>
                    <a:lnTo>
                      <a:pt x="1" y="583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2" name="Google Shape;1022;p21"/>
              <p:cNvSpPr/>
              <p:nvPr/>
            </p:nvSpPr>
            <p:spPr>
              <a:xfrm>
                <a:off x="4661952" y="1603752"/>
                <a:ext cx="1260812" cy="3004805"/>
              </a:xfrm>
              <a:custGeom>
                <a:rect b="b" l="l" r="r" t="t"/>
                <a:pathLst>
                  <a:path extrusionOk="0" h="51609" w="21656">
                    <a:moveTo>
                      <a:pt x="1" y="51608"/>
                    </a:moveTo>
                    <a:lnTo>
                      <a:pt x="21655" y="51608"/>
                    </a:lnTo>
                    <a:lnTo>
                      <a:pt x="21655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3" name="Google Shape;1023;p21"/>
              <p:cNvSpPr/>
              <p:nvPr/>
            </p:nvSpPr>
            <p:spPr>
              <a:xfrm>
                <a:off x="5931291" y="1366675"/>
                <a:ext cx="484449" cy="93796"/>
              </a:xfrm>
              <a:custGeom>
                <a:rect b="b" l="l" r="r" t="t"/>
                <a:pathLst>
                  <a:path extrusionOk="0" h="1611" w="8321">
                    <a:moveTo>
                      <a:pt x="1" y="1611"/>
                    </a:moveTo>
                    <a:lnTo>
                      <a:pt x="8321" y="1611"/>
                    </a:lnTo>
                    <a:lnTo>
                      <a:pt x="8321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4" name="Google Shape;1024;p21"/>
              <p:cNvSpPr/>
              <p:nvPr/>
            </p:nvSpPr>
            <p:spPr>
              <a:xfrm>
                <a:off x="5407591" y="2590139"/>
                <a:ext cx="315378" cy="319059"/>
              </a:xfrm>
              <a:custGeom>
                <a:rect b="b" l="l" r="r" t="t"/>
                <a:pathLst>
                  <a:path extrusionOk="0" h="5480" w="5417">
                    <a:moveTo>
                      <a:pt x="1" y="5479"/>
                    </a:moveTo>
                    <a:lnTo>
                      <a:pt x="5416" y="5479"/>
                    </a:lnTo>
                    <a:lnTo>
                      <a:pt x="5416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5" name="Google Shape;1025;p21"/>
              <p:cNvSpPr/>
              <p:nvPr/>
            </p:nvSpPr>
            <p:spPr>
              <a:xfrm>
                <a:off x="5438332" y="2590139"/>
                <a:ext cx="284638" cy="319059"/>
              </a:xfrm>
              <a:custGeom>
                <a:rect b="b" l="l" r="r" t="t"/>
                <a:pathLst>
                  <a:path extrusionOk="0" h="5480" w="4889">
                    <a:moveTo>
                      <a:pt x="0" y="5479"/>
                    </a:moveTo>
                    <a:lnTo>
                      <a:pt x="4888" y="5479"/>
                    </a:lnTo>
                    <a:lnTo>
                      <a:pt x="4888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6" name="Google Shape;1026;p21"/>
              <p:cNvSpPr/>
              <p:nvPr/>
            </p:nvSpPr>
            <p:spPr>
              <a:xfrm>
                <a:off x="4661952" y="4277570"/>
                <a:ext cx="1260812" cy="330937"/>
              </a:xfrm>
              <a:custGeom>
                <a:rect b="b" l="l" r="r" t="t"/>
                <a:pathLst>
                  <a:path extrusionOk="0" h="5684" w="21656">
                    <a:moveTo>
                      <a:pt x="1" y="5683"/>
                    </a:moveTo>
                    <a:lnTo>
                      <a:pt x="21655" y="5683"/>
                    </a:lnTo>
                    <a:lnTo>
                      <a:pt x="21655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7" name="Google Shape;1027;p21"/>
              <p:cNvSpPr/>
              <p:nvPr/>
            </p:nvSpPr>
            <p:spPr>
              <a:xfrm>
                <a:off x="5922733" y="4277570"/>
                <a:ext cx="407889" cy="330937"/>
              </a:xfrm>
              <a:custGeom>
                <a:rect b="b" l="l" r="r" t="t"/>
                <a:pathLst>
                  <a:path extrusionOk="0" h="5684" w="7006">
                    <a:moveTo>
                      <a:pt x="0" y="5683"/>
                    </a:moveTo>
                    <a:lnTo>
                      <a:pt x="7005" y="5683"/>
                    </a:lnTo>
                    <a:lnTo>
                      <a:pt x="700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E4958">
                  <a:alpha val="168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8" name="Google Shape;1028;p21"/>
              <p:cNvSpPr/>
              <p:nvPr/>
            </p:nvSpPr>
            <p:spPr>
              <a:xfrm>
                <a:off x="5407591" y="1921059"/>
                <a:ext cx="315378" cy="317429"/>
              </a:xfrm>
              <a:custGeom>
                <a:rect b="b" l="l" r="r" t="t"/>
                <a:pathLst>
                  <a:path extrusionOk="0" h="5452" w="5417">
                    <a:moveTo>
                      <a:pt x="1" y="5451"/>
                    </a:moveTo>
                    <a:lnTo>
                      <a:pt x="5416" y="5451"/>
                    </a:lnTo>
                    <a:lnTo>
                      <a:pt x="5416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9" name="Google Shape;1029;p21"/>
              <p:cNvSpPr/>
              <p:nvPr/>
            </p:nvSpPr>
            <p:spPr>
              <a:xfrm>
                <a:off x="5438332" y="1921059"/>
                <a:ext cx="284638" cy="317429"/>
              </a:xfrm>
              <a:custGeom>
                <a:rect b="b" l="l" r="r" t="t"/>
                <a:pathLst>
                  <a:path extrusionOk="0" h="5452" w="4889">
                    <a:moveTo>
                      <a:pt x="0" y="5451"/>
                    </a:moveTo>
                    <a:lnTo>
                      <a:pt x="4888" y="5451"/>
                    </a:lnTo>
                    <a:lnTo>
                      <a:pt x="4888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0" name="Google Shape;1030;p21"/>
              <p:cNvSpPr/>
              <p:nvPr/>
            </p:nvSpPr>
            <p:spPr>
              <a:xfrm>
                <a:off x="5407591" y="1921059"/>
                <a:ext cx="315378" cy="121277"/>
              </a:xfrm>
              <a:custGeom>
                <a:rect b="b" l="l" r="r" t="t"/>
                <a:pathLst>
                  <a:path extrusionOk="0" h="2083" w="5417">
                    <a:moveTo>
                      <a:pt x="1" y="2083"/>
                    </a:moveTo>
                    <a:lnTo>
                      <a:pt x="5416" y="2083"/>
                    </a:lnTo>
                    <a:lnTo>
                      <a:pt x="5416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1" name="Google Shape;1031;p21"/>
              <p:cNvSpPr/>
              <p:nvPr/>
            </p:nvSpPr>
            <p:spPr>
              <a:xfrm>
                <a:off x="5376909" y="2236794"/>
                <a:ext cx="378779" cy="87276"/>
              </a:xfrm>
              <a:custGeom>
                <a:rect b="b" l="l" r="r" t="t"/>
                <a:pathLst>
                  <a:path extrusionOk="0" h="1499" w="6506">
                    <a:moveTo>
                      <a:pt x="0" y="1498"/>
                    </a:moveTo>
                    <a:lnTo>
                      <a:pt x="6506" y="1498"/>
                    </a:lnTo>
                    <a:lnTo>
                      <a:pt x="650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2" name="Google Shape;1032;p21"/>
              <p:cNvSpPr/>
              <p:nvPr/>
            </p:nvSpPr>
            <p:spPr>
              <a:xfrm>
                <a:off x="4861360" y="2590139"/>
                <a:ext cx="315785" cy="319059"/>
              </a:xfrm>
              <a:custGeom>
                <a:rect b="b" l="l" r="r" t="t"/>
                <a:pathLst>
                  <a:path extrusionOk="0" h="5480" w="5424">
                    <a:moveTo>
                      <a:pt x="1" y="5479"/>
                    </a:moveTo>
                    <a:lnTo>
                      <a:pt x="5423" y="5479"/>
                    </a:lnTo>
                    <a:lnTo>
                      <a:pt x="5423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3" name="Google Shape;1033;p21"/>
              <p:cNvSpPr/>
              <p:nvPr/>
            </p:nvSpPr>
            <p:spPr>
              <a:xfrm>
                <a:off x="4885521" y="2590139"/>
                <a:ext cx="291624" cy="319059"/>
              </a:xfrm>
              <a:custGeom>
                <a:rect b="b" l="l" r="r" t="t"/>
                <a:pathLst>
                  <a:path extrusionOk="0" h="5480" w="5009">
                    <a:moveTo>
                      <a:pt x="1" y="5479"/>
                    </a:moveTo>
                    <a:lnTo>
                      <a:pt x="5008" y="5479"/>
                    </a:lnTo>
                    <a:lnTo>
                      <a:pt x="5008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4" name="Google Shape;1034;p21"/>
              <p:cNvSpPr/>
              <p:nvPr/>
            </p:nvSpPr>
            <p:spPr>
              <a:xfrm>
                <a:off x="4861360" y="1921059"/>
                <a:ext cx="315785" cy="317429"/>
              </a:xfrm>
              <a:custGeom>
                <a:rect b="b" l="l" r="r" t="t"/>
                <a:pathLst>
                  <a:path extrusionOk="0" h="5452" w="5424">
                    <a:moveTo>
                      <a:pt x="1" y="5451"/>
                    </a:moveTo>
                    <a:lnTo>
                      <a:pt x="5423" y="5451"/>
                    </a:lnTo>
                    <a:lnTo>
                      <a:pt x="5423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5" name="Google Shape;1035;p21"/>
              <p:cNvSpPr/>
              <p:nvPr/>
            </p:nvSpPr>
            <p:spPr>
              <a:xfrm>
                <a:off x="4885521" y="1921059"/>
                <a:ext cx="291624" cy="317429"/>
              </a:xfrm>
              <a:custGeom>
                <a:rect b="b" l="l" r="r" t="t"/>
                <a:pathLst>
                  <a:path extrusionOk="0" h="5452" w="5009">
                    <a:moveTo>
                      <a:pt x="1" y="5451"/>
                    </a:moveTo>
                    <a:lnTo>
                      <a:pt x="5008" y="5451"/>
                    </a:lnTo>
                    <a:lnTo>
                      <a:pt x="5008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6" name="Google Shape;1036;p21"/>
              <p:cNvSpPr/>
              <p:nvPr/>
            </p:nvSpPr>
            <p:spPr>
              <a:xfrm>
                <a:off x="4861360" y="1921059"/>
                <a:ext cx="315785" cy="121277"/>
              </a:xfrm>
              <a:custGeom>
                <a:rect b="b" l="l" r="r" t="t"/>
                <a:pathLst>
                  <a:path extrusionOk="0" h="2083" w="5424">
                    <a:moveTo>
                      <a:pt x="1" y="2083"/>
                    </a:moveTo>
                    <a:lnTo>
                      <a:pt x="5423" y="2083"/>
                    </a:lnTo>
                    <a:lnTo>
                      <a:pt x="5423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7" name="Google Shape;1037;p21"/>
              <p:cNvSpPr/>
              <p:nvPr/>
            </p:nvSpPr>
            <p:spPr>
              <a:xfrm>
                <a:off x="4830677" y="2236794"/>
                <a:ext cx="378779" cy="87276"/>
              </a:xfrm>
              <a:custGeom>
                <a:rect b="b" l="l" r="r" t="t"/>
                <a:pathLst>
                  <a:path extrusionOk="0" h="1499" w="6506">
                    <a:moveTo>
                      <a:pt x="0" y="1498"/>
                    </a:moveTo>
                    <a:lnTo>
                      <a:pt x="6506" y="1498"/>
                    </a:lnTo>
                    <a:lnTo>
                      <a:pt x="650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8" name="Google Shape;1038;p21"/>
              <p:cNvSpPr/>
              <p:nvPr/>
            </p:nvSpPr>
            <p:spPr>
              <a:xfrm>
                <a:off x="4583353" y="4480238"/>
                <a:ext cx="1830728" cy="128264"/>
              </a:xfrm>
              <a:custGeom>
                <a:rect b="b" l="l" r="r" t="t"/>
                <a:pathLst>
                  <a:path extrusionOk="0" h="2203" w="31445">
                    <a:moveTo>
                      <a:pt x="0" y="2202"/>
                    </a:moveTo>
                    <a:lnTo>
                      <a:pt x="31445" y="2202"/>
                    </a:lnTo>
                    <a:lnTo>
                      <a:pt x="31445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9" name="Google Shape;1039;p21"/>
              <p:cNvSpPr/>
              <p:nvPr/>
            </p:nvSpPr>
            <p:spPr>
              <a:xfrm>
                <a:off x="5985786" y="4480238"/>
                <a:ext cx="428325" cy="128264"/>
              </a:xfrm>
              <a:custGeom>
                <a:rect b="b" l="l" r="r" t="t"/>
                <a:pathLst>
                  <a:path extrusionOk="0" h="2203" w="7357">
                    <a:moveTo>
                      <a:pt x="0" y="2202"/>
                    </a:moveTo>
                    <a:lnTo>
                      <a:pt x="7357" y="2202"/>
                    </a:lnTo>
                    <a:lnTo>
                      <a:pt x="7357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332B45">
                  <a:alpha val="5687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0" name="Google Shape;1040;p21"/>
              <p:cNvSpPr/>
              <p:nvPr/>
            </p:nvSpPr>
            <p:spPr>
              <a:xfrm>
                <a:off x="5050986" y="3456590"/>
                <a:ext cx="456969" cy="766150"/>
              </a:xfrm>
              <a:custGeom>
                <a:rect b="b" l="l" r="r" t="t"/>
                <a:pathLst>
                  <a:path extrusionOk="0" h="13159" w="7849">
                    <a:moveTo>
                      <a:pt x="0" y="13159"/>
                    </a:moveTo>
                    <a:lnTo>
                      <a:pt x="7849" y="13159"/>
                    </a:lnTo>
                    <a:lnTo>
                      <a:pt x="7849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1" name="Google Shape;1041;p21"/>
              <p:cNvSpPr/>
              <p:nvPr/>
            </p:nvSpPr>
            <p:spPr>
              <a:xfrm>
                <a:off x="5107053" y="3456590"/>
                <a:ext cx="400903" cy="766150"/>
              </a:xfrm>
              <a:custGeom>
                <a:rect b="b" l="l" r="r" t="t"/>
                <a:pathLst>
                  <a:path extrusionOk="0" h="13159" w="6886">
                    <a:moveTo>
                      <a:pt x="1" y="13159"/>
                    </a:moveTo>
                    <a:lnTo>
                      <a:pt x="6886" y="13159"/>
                    </a:lnTo>
                    <a:lnTo>
                      <a:pt x="6886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2" name="Google Shape;1042;p21"/>
              <p:cNvSpPr/>
              <p:nvPr/>
            </p:nvSpPr>
            <p:spPr>
              <a:xfrm>
                <a:off x="5187340" y="3507766"/>
                <a:ext cx="238760" cy="100783"/>
              </a:xfrm>
              <a:custGeom>
                <a:rect b="b" l="l" r="r" t="t"/>
                <a:pathLst>
                  <a:path extrusionOk="0" h="1731" w="4101">
                    <a:moveTo>
                      <a:pt x="0" y="1731"/>
                    </a:moveTo>
                    <a:lnTo>
                      <a:pt x="4100" y="1731"/>
                    </a:lnTo>
                    <a:lnTo>
                      <a:pt x="41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3" name="Google Shape;1043;p21"/>
              <p:cNvSpPr/>
              <p:nvPr/>
            </p:nvSpPr>
            <p:spPr>
              <a:xfrm>
                <a:off x="5014947" y="3384919"/>
                <a:ext cx="529045" cy="71730"/>
              </a:xfrm>
              <a:custGeom>
                <a:rect b="b" l="l" r="r" t="t"/>
                <a:pathLst>
                  <a:path extrusionOk="0" h="1232" w="9087">
                    <a:moveTo>
                      <a:pt x="0" y="1"/>
                    </a:moveTo>
                    <a:lnTo>
                      <a:pt x="9087" y="1"/>
                    </a:lnTo>
                    <a:lnTo>
                      <a:pt x="9087" y="1231"/>
                    </a:lnTo>
                    <a:lnTo>
                      <a:pt x="0" y="123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4" name="Google Shape;1044;p21"/>
              <p:cNvSpPr/>
              <p:nvPr/>
            </p:nvSpPr>
            <p:spPr>
              <a:xfrm>
                <a:off x="5235198" y="4219406"/>
                <a:ext cx="272761" cy="260895"/>
              </a:xfrm>
              <a:custGeom>
                <a:rect b="b" l="l" r="r" t="t"/>
                <a:pathLst>
                  <a:path extrusionOk="0" h="4481" w="4685">
                    <a:moveTo>
                      <a:pt x="3046" y="1"/>
                    </a:moveTo>
                    <a:lnTo>
                      <a:pt x="3046" y="1555"/>
                    </a:lnTo>
                    <a:lnTo>
                      <a:pt x="1407" y="1555"/>
                    </a:lnTo>
                    <a:lnTo>
                      <a:pt x="1407" y="2990"/>
                    </a:lnTo>
                    <a:lnTo>
                      <a:pt x="113" y="2990"/>
                    </a:lnTo>
                    <a:lnTo>
                      <a:pt x="113" y="4481"/>
                    </a:lnTo>
                    <a:lnTo>
                      <a:pt x="1" y="4481"/>
                    </a:lnTo>
                    <a:lnTo>
                      <a:pt x="4685" y="4481"/>
                    </a:lnTo>
                    <a:lnTo>
                      <a:pt x="468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5" name="Google Shape;1045;p21"/>
              <p:cNvSpPr/>
              <p:nvPr/>
            </p:nvSpPr>
            <p:spPr>
              <a:xfrm>
                <a:off x="4842554" y="4393430"/>
                <a:ext cx="399273" cy="86868"/>
              </a:xfrm>
              <a:custGeom>
                <a:rect b="b" l="l" r="r" t="t"/>
                <a:pathLst>
                  <a:path extrusionOk="0" h="1492" w="6858">
                    <a:moveTo>
                      <a:pt x="1702" y="1"/>
                    </a:moveTo>
                    <a:lnTo>
                      <a:pt x="1702" y="1"/>
                    </a:lnTo>
                    <a:lnTo>
                      <a:pt x="0" y="1"/>
                    </a:lnTo>
                    <a:lnTo>
                      <a:pt x="0" y="1492"/>
                    </a:lnTo>
                    <a:lnTo>
                      <a:pt x="6857" y="1492"/>
                    </a:lnTo>
                    <a:lnTo>
                      <a:pt x="685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6" name="Google Shape;1046;p21"/>
              <p:cNvSpPr/>
              <p:nvPr/>
            </p:nvSpPr>
            <p:spPr>
              <a:xfrm>
                <a:off x="4941647" y="4309941"/>
                <a:ext cx="375519" cy="83549"/>
              </a:xfrm>
              <a:custGeom>
                <a:rect b="b" l="l" r="r" t="t"/>
                <a:pathLst>
                  <a:path extrusionOk="0" h="1435" w="6450">
                    <a:moveTo>
                      <a:pt x="0" y="0"/>
                    </a:moveTo>
                    <a:lnTo>
                      <a:pt x="0" y="1435"/>
                    </a:lnTo>
                    <a:lnTo>
                      <a:pt x="6449" y="1435"/>
                    </a:lnTo>
                    <a:lnTo>
                      <a:pt x="6449" y="0"/>
                    </a:lnTo>
                    <a:lnTo>
                      <a:pt x="128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7" name="Google Shape;1047;p21"/>
              <p:cNvSpPr/>
              <p:nvPr/>
            </p:nvSpPr>
            <p:spPr>
              <a:xfrm>
                <a:off x="5016577" y="4219406"/>
                <a:ext cx="396012" cy="90594"/>
              </a:xfrm>
              <a:custGeom>
                <a:rect b="b" l="l" r="r" t="t"/>
                <a:pathLst>
                  <a:path extrusionOk="0" h="1556" w="6802">
                    <a:moveTo>
                      <a:pt x="0" y="1555"/>
                    </a:moveTo>
                    <a:lnTo>
                      <a:pt x="6801" y="1555"/>
                    </a:lnTo>
                    <a:lnTo>
                      <a:pt x="6801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8" name="Google Shape;1048;p21"/>
              <p:cNvSpPr/>
              <p:nvPr/>
            </p:nvSpPr>
            <p:spPr>
              <a:xfrm>
                <a:off x="5393676" y="3868099"/>
                <a:ext cx="77025" cy="76621"/>
              </a:xfrm>
              <a:custGeom>
                <a:rect b="b" l="l" r="r" t="t"/>
                <a:pathLst>
                  <a:path extrusionOk="0" h="1316" w="1323">
                    <a:moveTo>
                      <a:pt x="1323" y="640"/>
                    </a:moveTo>
                    <a:cubicBezTo>
                      <a:pt x="1323" y="1020"/>
                      <a:pt x="999" y="1316"/>
                      <a:pt x="648" y="1316"/>
                    </a:cubicBezTo>
                    <a:cubicBezTo>
                      <a:pt x="296" y="1316"/>
                      <a:pt x="1" y="1020"/>
                      <a:pt x="1" y="640"/>
                    </a:cubicBezTo>
                    <a:cubicBezTo>
                      <a:pt x="1" y="289"/>
                      <a:pt x="296" y="0"/>
                      <a:pt x="648" y="0"/>
                    </a:cubicBezTo>
                    <a:cubicBezTo>
                      <a:pt x="999" y="0"/>
                      <a:pt x="1323" y="289"/>
                      <a:pt x="1323" y="64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9" name="Google Shape;1049;p21"/>
              <p:cNvSpPr/>
              <p:nvPr/>
            </p:nvSpPr>
            <p:spPr>
              <a:xfrm>
                <a:off x="6183564" y="2610633"/>
                <a:ext cx="34466" cy="341126"/>
              </a:xfrm>
              <a:custGeom>
                <a:rect b="b" l="l" r="r" t="t"/>
                <a:pathLst>
                  <a:path extrusionOk="0" h="5859" w="592">
                    <a:moveTo>
                      <a:pt x="0" y="5831"/>
                    </a:moveTo>
                    <a:lnTo>
                      <a:pt x="591" y="5859"/>
                    </a:lnTo>
                    <a:lnTo>
                      <a:pt x="59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0" name="Google Shape;1050;p21"/>
              <p:cNvSpPr/>
              <p:nvPr/>
            </p:nvSpPr>
            <p:spPr>
              <a:xfrm>
                <a:off x="6183564" y="1943591"/>
                <a:ext cx="34466" cy="339495"/>
              </a:xfrm>
              <a:custGeom>
                <a:rect b="b" l="l" r="r" t="t"/>
                <a:pathLst>
                  <a:path extrusionOk="0" h="5831" w="592">
                    <a:moveTo>
                      <a:pt x="0" y="5831"/>
                    </a:moveTo>
                    <a:lnTo>
                      <a:pt x="591" y="5831"/>
                    </a:lnTo>
                    <a:lnTo>
                      <a:pt x="591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1" name="Google Shape;1051;p21"/>
              <p:cNvSpPr/>
              <p:nvPr/>
            </p:nvSpPr>
            <p:spPr>
              <a:xfrm>
                <a:off x="4537475" y="1366675"/>
                <a:ext cx="1412708" cy="93796"/>
              </a:xfrm>
              <a:custGeom>
                <a:rect b="b" l="l" r="r" t="t"/>
                <a:pathLst>
                  <a:path extrusionOk="0" h="1611" w="24265">
                    <a:moveTo>
                      <a:pt x="1" y="1611"/>
                    </a:moveTo>
                    <a:lnTo>
                      <a:pt x="24264" y="1611"/>
                    </a:lnTo>
                    <a:lnTo>
                      <a:pt x="24264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2" name="Google Shape;1052;p21"/>
              <p:cNvSpPr/>
              <p:nvPr/>
            </p:nvSpPr>
            <p:spPr>
              <a:xfrm>
                <a:off x="4861360" y="2590139"/>
                <a:ext cx="315785" cy="100783"/>
              </a:xfrm>
              <a:custGeom>
                <a:rect b="b" l="l" r="r" t="t"/>
                <a:pathLst>
                  <a:path extrusionOk="0" h="1731" w="5424">
                    <a:moveTo>
                      <a:pt x="1" y="1731"/>
                    </a:moveTo>
                    <a:lnTo>
                      <a:pt x="5423" y="1731"/>
                    </a:lnTo>
                    <a:lnTo>
                      <a:pt x="5423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3" name="Google Shape;1053;p21"/>
              <p:cNvSpPr/>
              <p:nvPr/>
            </p:nvSpPr>
            <p:spPr>
              <a:xfrm>
                <a:off x="4830677" y="2903778"/>
                <a:ext cx="378779" cy="87276"/>
              </a:xfrm>
              <a:custGeom>
                <a:rect b="b" l="l" r="r" t="t"/>
                <a:pathLst>
                  <a:path extrusionOk="0" h="1499" w="6506">
                    <a:moveTo>
                      <a:pt x="0" y="1499"/>
                    </a:moveTo>
                    <a:lnTo>
                      <a:pt x="6506" y="1499"/>
                    </a:lnTo>
                    <a:lnTo>
                      <a:pt x="6506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4" name="Google Shape;1054;p21"/>
              <p:cNvSpPr/>
              <p:nvPr/>
            </p:nvSpPr>
            <p:spPr>
              <a:xfrm>
                <a:off x="5407591" y="2590139"/>
                <a:ext cx="315378" cy="100783"/>
              </a:xfrm>
              <a:custGeom>
                <a:rect b="b" l="l" r="r" t="t"/>
                <a:pathLst>
                  <a:path extrusionOk="0" h="1731" w="5417">
                    <a:moveTo>
                      <a:pt x="1" y="1731"/>
                    </a:moveTo>
                    <a:lnTo>
                      <a:pt x="5416" y="1731"/>
                    </a:lnTo>
                    <a:lnTo>
                      <a:pt x="5416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5" name="Google Shape;1055;p21"/>
              <p:cNvSpPr/>
              <p:nvPr/>
            </p:nvSpPr>
            <p:spPr>
              <a:xfrm>
                <a:off x="5376909" y="2903778"/>
                <a:ext cx="378779" cy="87276"/>
              </a:xfrm>
              <a:custGeom>
                <a:rect b="b" l="l" r="r" t="t"/>
                <a:pathLst>
                  <a:path extrusionOk="0" h="1499" w="6506">
                    <a:moveTo>
                      <a:pt x="0" y="1499"/>
                    </a:moveTo>
                    <a:lnTo>
                      <a:pt x="6506" y="1499"/>
                    </a:lnTo>
                    <a:lnTo>
                      <a:pt x="6506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56" name="Google Shape;1056;p21"/>
            <p:cNvGrpSpPr/>
            <p:nvPr/>
          </p:nvGrpSpPr>
          <p:grpSpPr>
            <a:xfrm>
              <a:off x="1614501" y="4732765"/>
              <a:ext cx="916239" cy="681891"/>
              <a:chOff x="5951675" y="3577056"/>
              <a:chExt cx="1387821" cy="1032855"/>
            </a:xfrm>
          </p:grpSpPr>
          <p:sp>
            <p:nvSpPr>
              <p:cNvPr id="1057" name="Google Shape;1057;p21"/>
              <p:cNvSpPr/>
              <p:nvPr/>
            </p:nvSpPr>
            <p:spPr>
              <a:xfrm>
                <a:off x="5951675" y="3812955"/>
                <a:ext cx="737887" cy="796955"/>
              </a:xfrm>
              <a:custGeom>
                <a:rect b="b" l="l" r="r" t="t"/>
                <a:pathLst>
                  <a:path extrusionOk="0" h="4277" w="3960">
                    <a:moveTo>
                      <a:pt x="1146" y="4276"/>
                    </a:moveTo>
                    <a:cubicBezTo>
                      <a:pt x="499" y="4276"/>
                      <a:pt x="0" y="3749"/>
                      <a:pt x="0" y="3130"/>
                    </a:cubicBezTo>
                    <a:cubicBezTo>
                      <a:pt x="0" y="2666"/>
                      <a:pt x="267" y="2286"/>
                      <a:pt x="675" y="2110"/>
                    </a:cubicBezTo>
                    <a:cubicBezTo>
                      <a:pt x="647" y="2019"/>
                      <a:pt x="619" y="1899"/>
                      <a:pt x="619" y="1815"/>
                    </a:cubicBezTo>
                    <a:cubicBezTo>
                      <a:pt x="619" y="1372"/>
                      <a:pt x="907" y="1020"/>
                      <a:pt x="1322" y="936"/>
                    </a:cubicBezTo>
                    <a:cubicBezTo>
                      <a:pt x="1294" y="844"/>
                      <a:pt x="1294" y="788"/>
                      <a:pt x="1294" y="703"/>
                    </a:cubicBezTo>
                    <a:cubicBezTo>
                      <a:pt x="1294" y="317"/>
                      <a:pt x="1611" y="0"/>
                      <a:pt x="1997" y="0"/>
                    </a:cubicBezTo>
                    <a:cubicBezTo>
                      <a:pt x="2377" y="0"/>
                      <a:pt x="2701" y="317"/>
                      <a:pt x="2701" y="703"/>
                    </a:cubicBezTo>
                    <a:cubicBezTo>
                      <a:pt x="2701" y="788"/>
                      <a:pt x="2701" y="844"/>
                      <a:pt x="2666" y="936"/>
                    </a:cubicBezTo>
                    <a:cubicBezTo>
                      <a:pt x="3052" y="1055"/>
                      <a:pt x="3341" y="1407"/>
                      <a:pt x="3341" y="1815"/>
                    </a:cubicBezTo>
                    <a:cubicBezTo>
                      <a:pt x="3341" y="1899"/>
                      <a:pt x="3313" y="2019"/>
                      <a:pt x="3284" y="2110"/>
                    </a:cubicBezTo>
                    <a:cubicBezTo>
                      <a:pt x="3692" y="2286"/>
                      <a:pt x="3960" y="2666"/>
                      <a:pt x="3960" y="3130"/>
                    </a:cubicBezTo>
                    <a:cubicBezTo>
                      <a:pt x="3960" y="3749"/>
                      <a:pt x="3460" y="4276"/>
                      <a:pt x="2813" y="427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85725" rotWithShape="0" algn="bl" dir="8280000" dist="104775">
                  <a:schemeClr val="dk1">
                    <a:alpha val="41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8" name="Google Shape;1058;p21"/>
              <p:cNvSpPr/>
              <p:nvPr/>
            </p:nvSpPr>
            <p:spPr>
              <a:xfrm>
                <a:off x="6377448" y="3577056"/>
                <a:ext cx="962048" cy="1032855"/>
              </a:xfrm>
              <a:custGeom>
                <a:rect b="b" l="l" r="r" t="t"/>
                <a:pathLst>
                  <a:path extrusionOk="0" h="5543" w="5163">
                    <a:moveTo>
                      <a:pt x="1499" y="5542"/>
                    </a:moveTo>
                    <a:cubicBezTo>
                      <a:pt x="676" y="5542"/>
                      <a:pt x="1" y="4867"/>
                      <a:pt x="1" y="4044"/>
                    </a:cubicBezTo>
                    <a:cubicBezTo>
                      <a:pt x="1" y="3460"/>
                      <a:pt x="352" y="2961"/>
                      <a:pt x="880" y="2729"/>
                    </a:cubicBezTo>
                    <a:cubicBezTo>
                      <a:pt x="824" y="2609"/>
                      <a:pt x="796" y="2462"/>
                      <a:pt x="796" y="2349"/>
                    </a:cubicBezTo>
                    <a:cubicBezTo>
                      <a:pt x="796" y="1794"/>
                      <a:pt x="1203" y="1322"/>
                      <a:pt x="1731" y="1203"/>
                    </a:cubicBezTo>
                    <a:cubicBezTo>
                      <a:pt x="1703" y="1118"/>
                      <a:pt x="1675" y="999"/>
                      <a:pt x="1675" y="879"/>
                    </a:cubicBezTo>
                    <a:cubicBezTo>
                      <a:pt x="1675" y="387"/>
                      <a:pt x="2083" y="0"/>
                      <a:pt x="2582" y="0"/>
                    </a:cubicBezTo>
                    <a:cubicBezTo>
                      <a:pt x="3109" y="0"/>
                      <a:pt x="3517" y="387"/>
                      <a:pt x="3517" y="879"/>
                    </a:cubicBezTo>
                    <a:cubicBezTo>
                      <a:pt x="3517" y="999"/>
                      <a:pt x="3489" y="1118"/>
                      <a:pt x="3461" y="1203"/>
                    </a:cubicBezTo>
                    <a:cubicBezTo>
                      <a:pt x="3960" y="1351"/>
                      <a:pt x="4340" y="1822"/>
                      <a:pt x="4340" y="2349"/>
                    </a:cubicBezTo>
                    <a:cubicBezTo>
                      <a:pt x="4340" y="2462"/>
                      <a:pt x="4312" y="2609"/>
                      <a:pt x="4284" y="2729"/>
                    </a:cubicBezTo>
                    <a:cubicBezTo>
                      <a:pt x="4811" y="2961"/>
                      <a:pt x="5163" y="3460"/>
                      <a:pt x="5163" y="4044"/>
                    </a:cubicBezTo>
                    <a:cubicBezTo>
                      <a:pt x="5163" y="4867"/>
                      <a:pt x="4488" y="5542"/>
                      <a:pt x="3637" y="554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85725" rotWithShape="0" algn="bl" dir="8280000" dist="104775">
                  <a:schemeClr val="dk1">
                    <a:alpha val="41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059" name="Google Shape;1059;p21"/>
            <p:cNvSpPr/>
            <p:nvPr/>
          </p:nvSpPr>
          <p:spPr>
            <a:xfrm>
              <a:off x="237898" y="3840225"/>
              <a:ext cx="363955" cy="503182"/>
            </a:xfrm>
            <a:custGeom>
              <a:rect b="b" l="l" r="r" t="t"/>
              <a:pathLst>
                <a:path extrusionOk="0" h="17785" w="12864">
                  <a:moveTo>
                    <a:pt x="6478" y="3219"/>
                  </a:moveTo>
                  <a:cubicBezTo>
                    <a:pt x="8152" y="3219"/>
                    <a:pt x="9495" y="4569"/>
                    <a:pt x="9495" y="6243"/>
                  </a:cubicBezTo>
                  <a:cubicBezTo>
                    <a:pt x="9495" y="7910"/>
                    <a:pt x="8116" y="9260"/>
                    <a:pt x="6450" y="9260"/>
                  </a:cubicBezTo>
                  <a:cubicBezTo>
                    <a:pt x="4811" y="9260"/>
                    <a:pt x="3461" y="7882"/>
                    <a:pt x="3461" y="6243"/>
                  </a:cubicBezTo>
                  <a:cubicBezTo>
                    <a:pt x="3461" y="4569"/>
                    <a:pt x="4811" y="3219"/>
                    <a:pt x="6478" y="3219"/>
                  </a:cubicBezTo>
                  <a:close/>
                  <a:moveTo>
                    <a:pt x="6470" y="1"/>
                  </a:moveTo>
                  <a:cubicBezTo>
                    <a:pt x="4106" y="1"/>
                    <a:pt x="1916" y="1340"/>
                    <a:pt x="880" y="3458"/>
                  </a:cubicBezTo>
                  <a:cubicBezTo>
                    <a:pt x="148" y="4949"/>
                    <a:pt x="0" y="6475"/>
                    <a:pt x="591" y="8030"/>
                  </a:cubicBezTo>
                  <a:cubicBezTo>
                    <a:pt x="795" y="8557"/>
                    <a:pt x="1027" y="9085"/>
                    <a:pt x="1259" y="9612"/>
                  </a:cubicBezTo>
                  <a:cubicBezTo>
                    <a:pt x="2202" y="11546"/>
                    <a:pt x="3341" y="13361"/>
                    <a:pt x="4572" y="15119"/>
                  </a:cubicBezTo>
                  <a:cubicBezTo>
                    <a:pt x="5163" y="16026"/>
                    <a:pt x="5803" y="16877"/>
                    <a:pt x="6450" y="17784"/>
                  </a:cubicBezTo>
                  <a:cubicBezTo>
                    <a:pt x="6569" y="17672"/>
                    <a:pt x="6625" y="17609"/>
                    <a:pt x="6682" y="17524"/>
                  </a:cubicBezTo>
                  <a:cubicBezTo>
                    <a:pt x="7737" y="15998"/>
                    <a:pt x="8820" y="14472"/>
                    <a:pt x="9847" y="12925"/>
                  </a:cubicBezTo>
                  <a:cubicBezTo>
                    <a:pt x="10754" y="11483"/>
                    <a:pt x="11577" y="9992"/>
                    <a:pt x="12224" y="8409"/>
                  </a:cubicBezTo>
                  <a:cubicBezTo>
                    <a:pt x="12751" y="7122"/>
                    <a:pt x="12864" y="5828"/>
                    <a:pt x="12456" y="4485"/>
                  </a:cubicBezTo>
                  <a:cubicBezTo>
                    <a:pt x="11752" y="2023"/>
                    <a:pt x="9586" y="230"/>
                    <a:pt x="7033" y="26"/>
                  </a:cubicBezTo>
                  <a:cubicBezTo>
                    <a:pt x="6845" y="9"/>
                    <a:pt x="6657" y="1"/>
                    <a:pt x="64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85725" rotWithShape="0" algn="bl" dir="8280000" dist="142875">
                <a:schemeClr val="dk1">
                  <a:alpha val="25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spTree>
      <p:nvGrpSpPr>
        <p:cNvPr id="1060" name="Shape 1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1" name="Google Shape;1061;p22"/>
          <p:cNvSpPr txBox="1"/>
          <p:nvPr>
            <p:ph type="ctrTitle"/>
          </p:nvPr>
        </p:nvSpPr>
        <p:spPr>
          <a:xfrm>
            <a:off x="752600" y="793375"/>
            <a:ext cx="4379400" cy="105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5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62" name="Google Shape;1062;p22"/>
          <p:cNvSpPr txBox="1"/>
          <p:nvPr>
            <p:ph idx="1" type="subTitle"/>
          </p:nvPr>
        </p:nvSpPr>
        <p:spPr>
          <a:xfrm>
            <a:off x="752598" y="1700400"/>
            <a:ext cx="4379400" cy="89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063" name="Google Shape;1063;p22"/>
          <p:cNvSpPr txBox="1"/>
          <p:nvPr/>
        </p:nvSpPr>
        <p:spPr>
          <a:xfrm>
            <a:off x="715101" y="3563450"/>
            <a:ext cx="4586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CREDITS: This presentation template was created by </a:t>
            </a:r>
            <a:r>
              <a:rPr b="1" lang="en" sz="1000" u="sng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, including icons by </a:t>
            </a:r>
            <a:r>
              <a:rPr b="1" lang="en" sz="1000" u="sng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, and infographics &amp; images by </a:t>
            </a:r>
            <a:r>
              <a:rPr b="1" lang="en" sz="1000" u="sng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000" u="sng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064" name="Google Shape;1064;p22"/>
          <p:cNvGrpSpPr/>
          <p:nvPr/>
        </p:nvGrpSpPr>
        <p:grpSpPr>
          <a:xfrm>
            <a:off x="375950" y="-9175"/>
            <a:ext cx="259800" cy="5165400"/>
            <a:chOff x="375950" y="-9175"/>
            <a:chExt cx="259800" cy="5165400"/>
          </a:xfrm>
        </p:grpSpPr>
        <p:cxnSp>
          <p:nvCxnSpPr>
            <p:cNvPr id="1065" name="Google Shape;1065;p22"/>
            <p:cNvCxnSpPr/>
            <p:nvPr/>
          </p:nvCxnSpPr>
          <p:spPr>
            <a:xfrm>
              <a:off x="505850" y="-9175"/>
              <a:ext cx="0" cy="5165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066" name="Google Shape;1066;p22"/>
            <p:cNvSpPr/>
            <p:nvPr/>
          </p:nvSpPr>
          <p:spPr>
            <a:xfrm>
              <a:off x="375950" y="0"/>
              <a:ext cx="259800" cy="1959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spTree>
      <p:nvGrpSpPr>
        <p:cNvPr id="1067" name="Shape 10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8" name="Google Shape;1068;p23"/>
          <p:cNvGrpSpPr/>
          <p:nvPr/>
        </p:nvGrpSpPr>
        <p:grpSpPr>
          <a:xfrm>
            <a:off x="6414926" y="3696850"/>
            <a:ext cx="2865735" cy="2654708"/>
            <a:chOff x="6414926" y="3696850"/>
            <a:chExt cx="2865735" cy="2654708"/>
          </a:xfrm>
        </p:grpSpPr>
        <p:grpSp>
          <p:nvGrpSpPr>
            <p:cNvPr id="1069" name="Google Shape;1069;p23"/>
            <p:cNvGrpSpPr/>
            <p:nvPr/>
          </p:nvGrpSpPr>
          <p:grpSpPr>
            <a:xfrm>
              <a:off x="7148332" y="4200032"/>
              <a:ext cx="1163585" cy="2008346"/>
              <a:chOff x="4537475" y="1366675"/>
              <a:chExt cx="1878265" cy="3241882"/>
            </a:xfrm>
          </p:grpSpPr>
          <p:sp>
            <p:nvSpPr>
              <p:cNvPr id="1070" name="Google Shape;1070;p23"/>
              <p:cNvSpPr/>
              <p:nvPr/>
            </p:nvSpPr>
            <p:spPr>
              <a:xfrm>
                <a:off x="4537475" y="1460411"/>
                <a:ext cx="1404092" cy="143402"/>
              </a:xfrm>
              <a:custGeom>
                <a:rect b="b" l="l" r="r" t="t"/>
                <a:pathLst>
                  <a:path extrusionOk="0" h="2463" w="24117">
                    <a:moveTo>
                      <a:pt x="2167" y="2462"/>
                    </a:moveTo>
                    <a:lnTo>
                      <a:pt x="23793" y="2462"/>
                    </a:lnTo>
                    <a:lnTo>
                      <a:pt x="23793" y="2462"/>
                    </a:lnTo>
                    <a:lnTo>
                      <a:pt x="24117" y="2462"/>
                    </a:lnTo>
                    <a:lnTo>
                      <a:pt x="24117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1" name="Google Shape;1071;p23"/>
              <p:cNvSpPr/>
              <p:nvPr/>
            </p:nvSpPr>
            <p:spPr>
              <a:xfrm>
                <a:off x="5934610" y="1460411"/>
                <a:ext cx="479500" cy="143402"/>
              </a:xfrm>
              <a:custGeom>
                <a:rect b="b" l="l" r="r" t="t"/>
                <a:pathLst>
                  <a:path extrusionOk="0" h="2463" w="8236">
                    <a:moveTo>
                      <a:pt x="267" y="1"/>
                    </a:moveTo>
                    <a:lnTo>
                      <a:pt x="28" y="1"/>
                    </a:lnTo>
                    <a:lnTo>
                      <a:pt x="0" y="2462"/>
                    </a:lnTo>
                    <a:lnTo>
                      <a:pt x="6801" y="2462"/>
                    </a:lnTo>
                    <a:lnTo>
                      <a:pt x="6801" y="2462"/>
                    </a:lnTo>
                    <a:lnTo>
                      <a:pt x="6857" y="2462"/>
                    </a:lnTo>
                    <a:lnTo>
                      <a:pt x="823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2" name="Google Shape;1072;p23"/>
              <p:cNvSpPr/>
              <p:nvPr/>
            </p:nvSpPr>
            <p:spPr>
              <a:xfrm>
                <a:off x="5922733" y="1603752"/>
                <a:ext cx="407889" cy="3004805"/>
              </a:xfrm>
              <a:custGeom>
                <a:rect b="b" l="l" r="r" t="t"/>
                <a:pathLst>
                  <a:path extrusionOk="0" h="51609" w="7006">
                    <a:moveTo>
                      <a:pt x="0" y="51608"/>
                    </a:moveTo>
                    <a:lnTo>
                      <a:pt x="7005" y="51608"/>
                    </a:lnTo>
                    <a:lnTo>
                      <a:pt x="700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3" name="Google Shape;1073;p23"/>
              <p:cNvSpPr/>
              <p:nvPr/>
            </p:nvSpPr>
            <p:spPr>
              <a:xfrm>
                <a:off x="6064385" y="2606907"/>
                <a:ext cx="153643" cy="344852"/>
              </a:xfrm>
              <a:custGeom>
                <a:rect b="b" l="l" r="r" t="t"/>
                <a:pathLst>
                  <a:path extrusionOk="0" h="5923" w="2639">
                    <a:moveTo>
                      <a:pt x="1" y="1"/>
                    </a:moveTo>
                    <a:lnTo>
                      <a:pt x="2638" y="64"/>
                    </a:lnTo>
                    <a:lnTo>
                      <a:pt x="2638" y="5923"/>
                    </a:lnTo>
                    <a:lnTo>
                      <a:pt x="1" y="583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4" name="Google Shape;1074;p23"/>
              <p:cNvSpPr/>
              <p:nvPr/>
            </p:nvSpPr>
            <p:spPr>
              <a:xfrm>
                <a:off x="6064385" y="1939923"/>
                <a:ext cx="153643" cy="343163"/>
              </a:xfrm>
              <a:custGeom>
                <a:rect b="b" l="l" r="r" t="t"/>
                <a:pathLst>
                  <a:path extrusionOk="0" h="5894" w="2639">
                    <a:moveTo>
                      <a:pt x="1" y="0"/>
                    </a:moveTo>
                    <a:lnTo>
                      <a:pt x="2638" y="64"/>
                    </a:lnTo>
                    <a:lnTo>
                      <a:pt x="2638" y="5894"/>
                    </a:lnTo>
                    <a:lnTo>
                      <a:pt x="1" y="583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5" name="Google Shape;1075;p23"/>
              <p:cNvSpPr/>
              <p:nvPr/>
            </p:nvSpPr>
            <p:spPr>
              <a:xfrm>
                <a:off x="4661952" y="1603752"/>
                <a:ext cx="1260812" cy="3004805"/>
              </a:xfrm>
              <a:custGeom>
                <a:rect b="b" l="l" r="r" t="t"/>
                <a:pathLst>
                  <a:path extrusionOk="0" h="51609" w="21656">
                    <a:moveTo>
                      <a:pt x="1" y="51608"/>
                    </a:moveTo>
                    <a:lnTo>
                      <a:pt x="21655" y="51608"/>
                    </a:lnTo>
                    <a:lnTo>
                      <a:pt x="21655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6" name="Google Shape;1076;p23"/>
              <p:cNvSpPr/>
              <p:nvPr/>
            </p:nvSpPr>
            <p:spPr>
              <a:xfrm>
                <a:off x="5931291" y="1366675"/>
                <a:ext cx="484449" cy="93796"/>
              </a:xfrm>
              <a:custGeom>
                <a:rect b="b" l="l" r="r" t="t"/>
                <a:pathLst>
                  <a:path extrusionOk="0" h="1611" w="8321">
                    <a:moveTo>
                      <a:pt x="1" y="1611"/>
                    </a:moveTo>
                    <a:lnTo>
                      <a:pt x="8321" y="1611"/>
                    </a:lnTo>
                    <a:lnTo>
                      <a:pt x="8321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7" name="Google Shape;1077;p23"/>
              <p:cNvSpPr/>
              <p:nvPr/>
            </p:nvSpPr>
            <p:spPr>
              <a:xfrm>
                <a:off x="5407591" y="2590139"/>
                <a:ext cx="315378" cy="319059"/>
              </a:xfrm>
              <a:custGeom>
                <a:rect b="b" l="l" r="r" t="t"/>
                <a:pathLst>
                  <a:path extrusionOk="0" h="5480" w="5417">
                    <a:moveTo>
                      <a:pt x="1" y="5479"/>
                    </a:moveTo>
                    <a:lnTo>
                      <a:pt x="5416" y="5479"/>
                    </a:lnTo>
                    <a:lnTo>
                      <a:pt x="5416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8" name="Google Shape;1078;p23"/>
              <p:cNvSpPr/>
              <p:nvPr/>
            </p:nvSpPr>
            <p:spPr>
              <a:xfrm>
                <a:off x="5438332" y="2590139"/>
                <a:ext cx="284638" cy="319059"/>
              </a:xfrm>
              <a:custGeom>
                <a:rect b="b" l="l" r="r" t="t"/>
                <a:pathLst>
                  <a:path extrusionOk="0" h="5480" w="4889">
                    <a:moveTo>
                      <a:pt x="0" y="5479"/>
                    </a:moveTo>
                    <a:lnTo>
                      <a:pt x="4888" y="5479"/>
                    </a:lnTo>
                    <a:lnTo>
                      <a:pt x="4888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9" name="Google Shape;1079;p23"/>
              <p:cNvSpPr/>
              <p:nvPr/>
            </p:nvSpPr>
            <p:spPr>
              <a:xfrm>
                <a:off x="4661952" y="4277570"/>
                <a:ext cx="1260812" cy="330937"/>
              </a:xfrm>
              <a:custGeom>
                <a:rect b="b" l="l" r="r" t="t"/>
                <a:pathLst>
                  <a:path extrusionOk="0" h="5684" w="21656">
                    <a:moveTo>
                      <a:pt x="1" y="5683"/>
                    </a:moveTo>
                    <a:lnTo>
                      <a:pt x="21655" y="5683"/>
                    </a:lnTo>
                    <a:lnTo>
                      <a:pt x="21655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0" name="Google Shape;1080;p23"/>
              <p:cNvSpPr/>
              <p:nvPr/>
            </p:nvSpPr>
            <p:spPr>
              <a:xfrm>
                <a:off x="5922733" y="4277570"/>
                <a:ext cx="407889" cy="330937"/>
              </a:xfrm>
              <a:custGeom>
                <a:rect b="b" l="l" r="r" t="t"/>
                <a:pathLst>
                  <a:path extrusionOk="0" h="5684" w="7006">
                    <a:moveTo>
                      <a:pt x="0" y="5683"/>
                    </a:moveTo>
                    <a:lnTo>
                      <a:pt x="7005" y="5683"/>
                    </a:lnTo>
                    <a:lnTo>
                      <a:pt x="700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E4958">
                  <a:alpha val="168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1" name="Google Shape;1081;p23"/>
              <p:cNvSpPr/>
              <p:nvPr/>
            </p:nvSpPr>
            <p:spPr>
              <a:xfrm>
                <a:off x="5407591" y="1921059"/>
                <a:ext cx="315378" cy="317429"/>
              </a:xfrm>
              <a:custGeom>
                <a:rect b="b" l="l" r="r" t="t"/>
                <a:pathLst>
                  <a:path extrusionOk="0" h="5452" w="5417">
                    <a:moveTo>
                      <a:pt x="1" y="5451"/>
                    </a:moveTo>
                    <a:lnTo>
                      <a:pt x="5416" y="5451"/>
                    </a:lnTo>
                    <a:lnTo>
                      <a:pt x="5416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2" name="Google Shape;1082;p23"/>
              <p:cNvSpPr/>
              <p:nvPr/>
            </p:nvSpPr>
            <p:spPr>
              <a:xfrm>
                <a:off x="5438332" y="1921059"/>
                <a:ext cx="284638" cy="317429"/>
              </a:xfrm>
              <a:custGeom>
                <a:rect b="b" l="l" r="r" t="t"/>
                <a:pathLst>
                  <a:path extrusionOk="0" h="5452" w="4889">
                    <a:moveTo>
                      <a:pt x="0" y="5451"/>
                    </a:moveTo>
                    <a:lnTo>
                      <a:pt x="4888" y="5451"/>
                    </a:lnTo>
                    <a:lnTo>
                      <a:pt x="4888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3" name="Google Shape;1083;p23"/>
              <p:cNvSpPr/>
              <p:nvPr/>
            </p:nvSpPr>
            <p:spPr>
              <a:xfrm>
                <a:off x="5407591" y="1921059"/>
                <a:ext cx="315378" cy="121277"/>
              </a:xfrm>
              <a:custGeom>
                <a:rect b="b" l="l" r="r" t="t"/>
                <a:pathLst>
                  <a:path extrusionOk="0" h="2083" w="5417">
                    <a:moveTo>
                      <a:pt x="1" y="2083"/>
                    </a:moveTo>
                    <a:lnTo>
                      <a:pt x="5416" y="2083"/>
                    </a:lnTo>
                    <a:lnTo>
                      <a:pt x="5416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4" name="Google Shape;1084;p23"/>
              <p:cNvSpPr/>
              <p:nvPr/>
            </p:nvSpPr>
            <p:spPr>
              <a:xfrm>
                <a:off x="5376909" y="2236794"/>
                <a:ext cx="378779" cy="87276"/>
              </a:xfrm>
              <a:custGeom>
                <a:rect b="b" l="l" r="r" t="t"/>
                <a:pathLst>
                  <a:path extrusionOk="0" h="1499" w="6506">
                    <a:moveTo>
                      <a:pt x="0" y="1498"/>
                    </a:moveTo>
                    <a:lnTo>
                      <a:pt x="6506" y="1498"/>
                    </a:lnTo>
                    <a:lnTo>
                      <a:pt x="650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5" name="Google Shape;1085;p23"/>
              <p:cNvSpPr/>
              <p:nvPr/>
            </p:nvSpPr>
            <p:spPr>
              <a:xfrm>
                <a:off x="4861360" y="2590139"/>
                <a:ext cx="315785" cy="319059"/>
              </a:xfrm>
              <a:custGeom>
                <a:rect b="b" l="l" r="r" t="t"/>
                <a:pathLst>
                  <a:path extrusionOk="0" h="5480" w="5424">
                    <a:moveTo>
                      <a:pt x="1" y="5479"/>
                    </a:moveTo>
                    <a:lnTo>
                      <a:pt x="5423" y="5479"/>
                    </a:lnTo>
                    <a:lnTo>
                      <a:pt x="5423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6" name="Google Shape;1086;p23"/>
              <p:cNvSpPr/>
              <p:nvPr/>
            </p:nvSpPr>
            <p:spPr>
              <a:xfrm>
                <a:off x="4885521" y="2590139"/>
                <a:ext cx="291624" cy="319059"/>
              </a:xfrm>
              <a:custGeom>
                <a:rect b="b" l="l" r="r" t="t"/>
                <a:pathLst>
                  <a:path extrusionOk="0" h="5480" w="5009">
                    <a:moveTo>
                      <a:pt x="1" y="5479"/>
                    </a:moveTo>
                    <a:lnTo>
                      <a:pt x="5008" y="5479"/>
                    </a:lnTo>
                    <a:lnTo>
                      <a:pt x="5008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7" name="Google Shape;1087;p23"/>
              <p:cNvSpPr/>
              <p:nvPr/>
            </p:nvSpPr>
            <p:spPr>
              <a:xfrm>
                <a:off x="4861360" y="1921059"/>
                <a:ext cx="315785" cy="317429"/>
              </a:xfrm>
              <a:custGeom>
                <a:rect b="b" l="l" r="r" t="t"/>
                <a:pathLst>
                  <a:path extrusionOk="0" h="5452" w="5424">
                    <a:moveTo>
                      <a:pt x="1" y="5451"/>
                    </a:moveTo>
                    <a:lnTo>
                      <a:pt x="5423" y="5451"/>
                    </a:lnTo>
                    <a:lnTo>
                      <a:pt x="5423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8" name="Google Shape;1088;p23"/>
              <p:cNvSpPr/>
              <p:nvPr/>
            </p:nvSpPr>
            <p:spPr>
              <a:xfrm>
                <a:off x="4885521" y="1921059"/>
                <a:ext cx="291624" cy="317429"/>
              </a:xfrm>
              <a:custGeom>
                <a:rect b="b" l="l" r="r" t="t"/>
                <a:pathLst>
                  <a:path extrusionOk="0" h="5452" w="5009">
                    <a:moveTo>
                      <a:pt x="1" y="5451"/>
                    </a:moveTo>
                    <a:lnTo>
                      <a:pt x="5008" y="5451"/>
                    </a:lnTo>
                    <a:lnTo>
                      <a:pt x="5008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9" name="Google Shape;1089;p23"/>
              <p:cNvSpPr/>
              <p:nvPr/>
            </p:nvSpPr>
            <p:spPr>
              <a:xfrm>
                <a:off x="4861360" y="1921059"/>
                <a:ext cx="315785" cy="121277"/>
              </a:xfrm>
              <a:custGeom>
                <a:rect b="b" l="l" r="r" t="t"/>
                <a:pathLst>
                  <a:path extrusionOk="0" h="2083" w="5424">
                    <a:moveTo>
                      <a:pt x="1" y="2083"/>
                    </a:moveTo>
                    <a:lnTo>
                      <a:pt x="5423" y="2083"/>
                    </a:lnTo>
                    <a:lnTo>
                      <a:pt x="5423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0" name="Google Shape;1090;p23"/>
              <p:cNvSpPr/>
              <p:nvPr/>
            </p:nvSpPr>
            <p:spPr>
              <a:xfrm>
                <a:off x="4830677" y="2236794"/>
                <a:ext cx="378779" cy="87276"/>
              </a:xfrm>
              <a:custGeom>
                <a:rect b="b" l="l" r="r" t="t"/>
                <a:pathLst>
                  <a:path extrusionOk="0" h="1499" w="6506">
                    <a:moveTo>
                      <a:pt x="0" y="1498"/>
                    </a:moveTo>
                    <a:lnTo>
                      <a:pt x="6506" y="1498"/>
                    </a:lnTo>
                    <a:lnTo>
                      <a:pt x="650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1" name="Google Shape;1091;p23"/>
              <p:cNvSpPr/>
              <p:nvPr/>
            </p:nvSpPr>
            <p:spPr>
              <a:xfrm>
                <a:off x="4583353" y="4480238"/>
                <a:ext cx="1830728" cy="128264"/>
              </a:xfrm>
              <a:custGeom>
                <a:rect b="b" l="l" r="r" t="t"/>
                <a:pathLst>
                  <a:path extrusionOk="0" h="2203" w="31445">
                    <a:moveTo>
                      <a:pt x="0" y="2202"/>
                    </a:moveTo>
                    <a:lnTo>
                      <a:pt x="31445" y="2202"/>
                    </a:lnTo>
                    <a:lnTo>
                      <a:pt x="31445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2" name="Google Shape;1092;p23"/>
              <p:cNvSpPr/>
              <p:nvPr/>
            </p:nvSpPr>
            <p:spPr>
              <a:xfrm>
                <a:off x="5985786" y="4480238"/>
                <a:ext cx="428325" cy="128264"/>
              </a:xfrm>
              <a:custGeom>
                <a:rect b="b" l="l" r="r" t="t"/>
                <a:pathLst>
                  <a:path extrusionOk="0" h="2203" w="7357">
                    <a:moveTo>
                      <a:pt x="0" y="2202"/>
                    </a:moveTo>
                    <a:lnTo>
                      <a:pt x="7357" y="2202"/>
                    </a:lnTo>
                    <a:lnTo>
                      <a:pt x="7357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332B45">
                  <a:alpha val="5687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3" name="Google Shape;1093;p23"/>
              <p:cNvSpPr/>
              <p:nvPr/>
            </p:nvSpPr>
            <p:spPr>
              <a:xfrm>
                <a:off x="5050986" y="3456590"/>
                <a:ext cx="456969" cy="766150"/>
              </a:xfrm>
              <a:custGeom>
                <a:rect b="b" l="l" r="r" t="t"/>
                <a:pathLst>
                  <a:path extrusionOk="0" h="13159" w="7849">
                    <a:moveTo>
                      <a:pt x="0" y="13159"/>
                    </a:moveTo>
                    <a:lnTo>
                      <a:pt x="7849" y="13159"/>
                    </a:lnTo>
                    <a:lnTo>
                      <a:pt x="7849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4" name="Google Shape;1094;p23"/>
              <p:cNvSpPr/>
              <p:nvPr/>
            </p:nvSpPr>
            <p:spPr>
              <a:xfrm>
                <a:off x="5107053" y="3456590"/>
                <a:ext cx="400903" cy="766150"/>
              </a:xfrm>
              <a:custGeom>
                <a:rect b="b" l="l" r="r" t="t"/>
                <a:pathLst>
                  <a:path extrusionOk="0" h="13159" w="6886">
                    <a:moveTo>
                      <a:pt x="1" y="13159"/>
                    </a:moveTo>
                    <a:lnTo>
                      <a:pt x="6886" y="13159"/>
                    </a:lnTo>
                    <a:lnTo>
                      <a:pt x="6886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5" name="Google Shape;1095;p23"/>
              <p:cNvSpPr/>
              <p:nvPr/>
            </p:nvSpPr>
            <p:spPr>
              <a:xfrm>
                <a:off x="5187340" y="3507766"/>
                <a:ext cx="238760" cy="100783"/>
              </a:xfrm>
              <a:custGeom>
                <a:rect b="b" l="l" r="r" t="t"/>
                <a:pathLst>
                  <a:path extrusionOk="0" h="1731" w="4101">
                    <a:moveTo>
                      <a:pt x="0" y="1731"/>
                    </a:moveTo>
                    <a:lnTo>
                      <a:pt x="4100" y="1731"/>
                    </a:lnTo>
                    <a:lnTo>
                      <a:pt x="41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6" name="Google Shape;1096;p23"/>
              <p:cNvSpPr/>
              <p:nvPr/>
            </p:nvSpPr>
            <p:spPr>
              <a:xfrm>
                <a:off x="5014947" y="3384919"/>
                <a:ext cx="529045" cy="71730"/>
              </a:xfrm>
              <a:custGeom>
                <a:rect b="b" l="l" r="r" t="t"/>
                <a:pathLst>
                  <a:path extrusionOk="0" h="1232" w="9087">
                    <a:moveTo>
                      <a:pt x="0" y="1"/>
                    </a:moveTo>
                    <a:lnTo>
                      <a:pt x="9087" y="1"/>
                    </a:lnTo>
                    <a:lnTo>
                      <a:pt x="9087" y="1231"/>
                    </a:lnTo>
                    <a:lnTo>
                      <a:pt x="0" y="123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7" name="Google Shape;1097;p23"/>
              <p:cNvSpPr/>
              <p:nvPr/>
            </p:nvSpPr>
            <p:spPr>
              <a:xfrm>
                <a:off x="5235198" y="4219406"/>
                <a:ext cx="272761" cy="260895"/>
              </a:xfrm>
              <a:custGeom>
                <a:rect b="b" l="l" r="r" t="t"/>
                <a:pathLst>
                  <a:path extrusionOk="0" h="4481" w="4685">
                    <a:moveTo>
                      <a:pt x="3046" y="1"/>
                    </a:moveTo>
                    <a:lnTo>
                      <a:pt x="3046" y="1555"/>
                    </a:lnTo>
                    <a:lnTo>
                      <a:pt x="1407" y="1555"/>
                    </a:lnTo>
                    <a:lnTo>
                      <a:pt x="1407" y="2990"/>
                    </a:lnTo>
                    <a:lnTo>
                      <a:pt x="113" y="2990"/>
                    </a:lnTo>
                    <a:lnTo>
                      <a:pt x="113" y="4481"/>
                    </a:lnTo>
                    <a:lnTo>
                      <a:pt x="1" y="4481"/>
                    </a:lnTo>
                    <a:lnTo>
                      <a:pt x="4685" y="4481"/>
                    </a:lnTo>
                    <a:lnTo>
                      <a:pt x="468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8" name="Google Shape;1098;p23"/>
              <p:cNvSpPr/>
              <p:nvPr/>
            </p:nvSpPr>
            <p:spPr>
              <a:xfrm>
                <a:off x="4842554" y="4393430"/>
                <a:ext cx="399273" cy="86868"/>
              </a:xfrm>
              <a:custGeom>
                <a:rect b="b" l="l" r="r" t="t"/>
                <a:pathLst>
                  <a:path extrusionOk="0" h="1492" w="6858">
                    <a:moveTo>
                      <a:pt x="1702" y="1"/>
                    </a:moveTo>
                    <a:lnTo>
                      <a:pt x="1702" y="1"/>
                    </a:lnTo>
                    <a:lnTo>
                      <a:pt x="0" y="1"/>
                    </a:lnTo>
                    <a:lnTo>
                      <a:pt x="0" y="1492"/>
                    </a:lnTo>
                    <a:lnTo>
                      <a:pt x="6857" y="1492"/>
                    </a:lnTo>
                    <a:lnTo>
                      <a:pt x="685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9" name="Google Shape;1099;p23"/>
              <p:cNvSpPr/>
              <p:nvPr/>
            </p:nvSpPr>
            <p:spPr>
              <a:xfrm>
                <a:off x="4941647" y="4309941"/>
                <a:ext cx="375519" cy="83549"/>
              </a:xfrm>
              <a:custGeom>
                <a:rect b="b" l="l" r="r" t="t"/>
                <a:pathLst>
                  <a:path extrusionOk="0" h="1435" w="6450">
                    <a:moveTo>
                      <a:pt x="0" y="0"/>
                    </a:moveTo>
                    <a:lnTo>
                      <a:pt x="0" y="1435"/>
                    </a:lnTo>
                    <a:lnTo>
                      <a:pt x="6449" y="1435"/>
                    </a:lnTo>
                    <a:lnTo>
                      <a:pt x="6449" y="0"/>
                    </a:lnTo>
                    <a:lnTo>
                      <a:pt x="128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0" name="Google Shape;1100;p23"/>
              <p:cNvSpPr/>
              <p:nvPr/>
            </p:nvSpPr>
            <p:spPr>
              <a:xfrm>
                <a:off x="5016577" y="4219406"/>
                <a:ext cx="396012" cy="90594"/>
              </a:xfrm>
              <a:custGeom>
                <a:rect b="b" l="l" r="r" t="t"/>
                <a:pathLst>
                  <a:path extrusionOk="0" h="1556" w="6802">
                    <a:moveTo>
                      <a:pt x="0" y="1555"/>
                    </a:moveTo>
                    <a:lnTo>
                      <a:pt x="6801" y="1555"/>
                    </a:lnTo>
                    <a:lnTo>
                      <a:pt x="6801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1" name="Google Shape;1101;p23"/>
              <p:cNvSpPr/>
              <p:nvPr/>
            </p:nvSpPr>
            <p:spPr>
              <a:xfrm>
                <a:off x="5393676" y="3868099"/>
                <a:ext cx="77025" cy="76621"/>
              </a:xfrm>
              <a:custGeom>
                <a:rect b="b" l="l" r="r" t="t"/>
                <a:pathLst>
                  <a:path extrusionOk="0" h="1316" w="1323">
                    <a:moveTo>
                      <a:pt x="1323" y="640"/>
                    </a:moveTo>
                    <a:cubicBezTo>
                      <a:pt x="1323" y="1020"/>
                      <a:pt x="999" y="1316"/>
                      <a:pt x="648" y="1316"/>
                    </a:cubicBezTo>
                    <a:cubicBezTo>
                      <a:pt x="296" y="1316"/>
                      <a:pt x="1" y="1020"/>
                      <a:pt x="1" y="640"/>
                    </a:cubicBezTo>
                    <a:cubicBezTo>
                      <a:pt x="1" y="289"/>
                      <a:pt x="296" y="0"/>
                      <a:pt x="648" y="0"/>
                    </a:cubicBezTo>
                    <a:cubicBezTo>
                      <a:pt x="999" y="0"/>
                      <a:pt x="1323" y="289"/>
                      <a:pt x="1323" y="64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2" name="Google Shape;1102;p23"/>
              <p:cNvSpPr/>
              <p:nvPr/>
            </p:nvSpPr>
            <p:spPr>
              <a:xfrm>
                <a:off x="6183564" y="2610633"/>
                <a:ext cx="34466" cy="341126"/>
              </a:xfrm>
              <a:custGeom>
                <a:rect b="b" l="l" r="r" t="t"/>
                <a:pathLst>
                  <a:path extrusionOk="0" h="5859" w="592">
                    <a:moveTo>
                      <a:pt x="0" y="5831"/>
                    </a:moveTo>
                    <a:lnTo>
                      <a:pt x="591" y="5859"/>
                    </a:lnTo>
                    <a:lnTo>
                      <a:pt x="59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3" name="Google Shape;1103;p23"/>
              <p:cNvSpPr/>
              <p:nvPr/>
            </p:nvSpPr>
            <p:spPr>
              <a:xfrm>
                <a:off x="6183564" y="1943591"/>
                <a:ext cx="34466" cy="339495"/>
              </a:xfrm>
              <a:custGeom>
                <a:rect b="b" l="l" r="r" t="t"/>
                <a:pathLst>
                  <a:path extrusionOk="0" h="5831" w="592">
                    <a:moveTo>
                      <a:pt x="0" y="5831"/>
                    </a:moveTo>
                    <a:lnTo>
                      <a:pt x="591" y="5831"/>
                    </a:lnTo>
                    <a:lnTo>
                      <a:pt x="591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4" name="Google Shape;1104;p23"/>
              <p:cNvSpPr/>
              <p:nvPr/>
            </p:nvSpPr>
            <p:spPr>
              <a:xfrm>
                <a:off x="4537475" y="1366675"/>
                <a:ext cx="1412708" cy="93796"/>
              </a:xfrm>
              <a:custGeom>
                <a:rect b="b" l="l" r="r" t="t"/>
                <a:pathLst>
                  <a:path extrusionOk="0" h="1611" w="24265">
                    <a:moveTo>
                      <a:pt x="1" y="1611"/>
                    </a:moveTo>
                    <a:lnTo>
                      <a:pt x="24264" y="1611"/>
                    </a:lnTo>
                    <a:lnTo>
                      <a:pt x="24264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5" name="Google Shape;1105;p23"/>
              <p:cNvSpPr/>
              <p:nvPr/>
            </p:nvSpPr>
            <p:spPr>
              <a:xfrm>
                <a:off x="4861360" y="2590139"/>
                <a:ext cx="315785" cy="100783"/>
              </a:xfrm>
              <a:custGeom>
                <a:rect b="b" l="l" r="r" t="t"/>
                <a:pathLst>
                  <a:path extrusionOk="0" h="1731" w="5424">
                    <a:moveTo>
                      <a:pt x="1" y="1731"/>
                    </a:moveTo>
                    <a:lnTo>
                      <a:pt x="5423" y="1731"/>
                    </a:lnTo>
                    <a:lnTo>
                      <a:pt x="5423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6" name="Google Shape;1106;p23"/>
              <p:cNvSpPr/>
              <p:nvPr/>
            </p:nvSpPr>
            <p:spPr>
              <a:xfrm>
                <a:off x="4830677" y="2903778"/>
                <a:ext cx="378779" cy="87276"/>
              </a:xfrm>
              <a:custGeom>
                <a:rect b="b" l="l" r="r" t="t"/>
                <a:pathLst>
                  <a:path extrusionOk="0" h="1499" w="6506">
                    <a:moveTo>
                      <a:pt x="0" y="1499"/>
                    </a:moveTo>
                    <a:lnTo>
                      <a:pt x="6506" y="1499"/>
                    </a:lnTo>
                    <a:lnTo>
                      <a:pt x="6506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7" name="Google Shape;1107;p23"/>
              <p:cNvSpPr/>
              <p:nvPr/>
            </p:nvSpPr>
            <p:spPr>
              <a:xfrm>
                <a:off x="5407591" y="2590139"/>
                <a:ext cx="315378" cy="100783"/>
              </a:xfrm>
              <a:custGeom>
                <a:rect b="b" l="l" r="r" t="t"/>
                <a:pathLst>
                  <a:path extrusionOk="0" h="1731" w="5417">
                    <a:moveTo>
                      <a:pt x="1" y="1731"/>
                    </a:moveTo>
                    <a:lnTo>
                      <a:pt x="5416" y="1731"/>
                    </a:lnTo>
                    <a:lnTo>
                      <a:pt x="5416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8" name="Google Shape;1108;p23"/>
              <p:cNvSpPr/>
              <p:nvPr/>
            </p:nvSpPr>
            <p:spPr>
              <a:xfrm>
                <a:off x="5376909" y="2903778"/>
                <a:ext cx="378779" cy="87276"/>
              </a:xfrm>
              <a:custGeom>
                <a:rect b="b" l="l" r="r" t="t"/>
                <a:pathLst>
                  <a:path extrusionOk="0" h="1499" w="6506">
                    <a:moveTo>
                      <a:pt x="0" y="1499"/>
                    </a:moveTo>
                    <a:lnTo>
                      <a:pt x="6506" y="1499"/>
                    </a:lnTo>
                    <a:lnTo>
                      <a:pt x="6506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09" name="Google Shape;1109;p23"/>
            <p:cNvGrpSpPr/>
            <p:nvPr/>
          </p:nvGrpSpPr>
          <p:grpSpPr>
            <a:xfrm>
              <a:off x="8141897" y="4495880"/>
              <a:ext cx="1138764" cy="1855677"/>
              <a:chOff x="525125" y="1486050"/>
              <a:chExt cx="2124163" cy="3461439"/>
            </a:xfrm>
          </p:grpSpPr>
          <p:sp>
            <p:nvSpPr>
              <p:cNvPr id="1110" name="Google Shape;1110;p23"/>
              <p:cNvSpPr/>
              <p:nvPr/>
            </p:nvSpPr>
            <p:spPr>
              <a:xfrm>
                <a:off x="2089519" y="1606352"/>
                <a:ext cx="464572" cy="3341135"/>
              </a:xfrm>
              <a:custGeom>
                <a:rect b="b" l="l" r="r" t="t"/>
                <a:pathLst>
                  <a:path extrusionOk="0" h="50379" w="7005">
                    <a:moveTo>
                      <a:pt x="4044" y="1"/>
                    </a:moveTo>
                    <a:lnTo>
                      <a:pt x="0" y="7533"/>
                    </a:lnTo>
                    <a:lnTo>
                      <a:pt x="0" y="50378"/>
                    </a:lnTo>
                    <a:lnTo>
                      <a:pt x="7005" y="50378"/>
                    </a:lnTo>
                    <a:lnTo>
                      <a:pt x="7005" y="830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1" name="Google Shape;1111;p23"/>
              <p:cNvSpPr/>
              <p:nvPr/>
            </p:nvSpPr>
            <p:spPr>
              <a:xfrm>
                <a:off x="2250873" y="2667452"/>
                <a:ext cx="174952" cy="392813"/>
              </a:xfrm>
              <a:custGeom>
                <a:rect b="b" l="l" r="r" t="t"/>
                <a:pathLst>
                  <a:path extrusionOk="0" h="5923" w="2638">
                    <a:moveTo>
                      <a:pt x="1" y="1"/>
                    </a:moveTo>
                    <a:lnTo>
                      <a:pt x="2638" y="64"/>
                    </a:lnTo>
                    <a:lnTo>
                      <a:pt x="2638" y="5923"/>
                    </a:lnTo>
                    <a:lnTo>
                      <a:pt x="1" y="583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2" name="Google Shape;1112;p23"/>
              <p:cNvSpPr/>
              <p:nvPr/>
            </p:nvSpPr>
            <p:spPr>
              <a:xfrm>
                <a:off x="2369318" y="2671697"/>
                <a:ext cx="56505" cy="388569"/>
              </a:xfrm>
              <a:custGeom>
                <a:rect b="b" l="l" r="r" t="t"/>
                <a:pathLst>
                  <a:path extrusionOk="0" h="5859" w="852">
                    <a:moveTo>
                      <a:pt x="1" y="5831"/>
                    </a:moveTo>
                    <a:lnTo>
                      <a:pt x="852" y="5859"/>
                    </a:lnTo>
                    <a:lnTo>
                      <a:pt x="852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3" name="Google Shape;1113;p23"/>
              <p:cNvSpPr/>
              <p:nvPr/>
            </p:nvSpPr>
            <p:spPr>
              <a:xfrm>
                <a:off x="653386" y="1524780"/>
                <a:ext cx="1436226" cy="3422709"/>
              </a:xfrm>
              <a:custGeom>
                <a:rect b="b" l="l" r="r" t="t"/>
                <a:pathLst>
                  <a:path extrusionOk="0" h="51609" w="21656">
                    <a:moveTo>
                      <a:pt x="1" y="51608"/>
                    </a:moveTo>
                    <a:lnTo>
                      <a:pt x="21655" y="51608"/>
                    </a:lnTo>
                    <a:lnTo>
                      <a:pt x="21655" y="0"/>
                    </a:lnTo>
                    <a:lnTo>
                      <a:pt x="6035" y="0"/>
                    </a:lnTo>
                    <a:lnTo>
                      <a:pt x="1" y="938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4" name="Google Shape;1114;p23"/>
              <p:cNvSpPr/>
              <p:nvPr/>
            </p:nvSpPr>
            <p:spPr>
              <a:xfrm>
                <a:off x="1502266" y="2648353"/>
                <a:ext cx="359720" cy="363434"/>
              </a:xfrm>
              <a:custGeom>
                <a:rect b="b" l="l" r="r" t="t"/>
                <a:pathLst>
                  <a:path extrusionOk="0" h="5480" w="5424">
                    <a:moveTo>
                      <a:pt x="1" y="5479"/>
                    </a:moveTo>
                    <a:lnTo>
                      <a:pt x="5423" y="5479"/>
                    </a:lnTo>
                    <a:lnTo>
                      <a:pt x="5423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5" name="Google Shape;1115;p23"/>
              <p:cNvSpPr/>
              <p:nvPr/>
            </p:nvSpPr>
            <p:spPr>
              <a:xfrm>
                <a:off x="1537283" y="2648353"/>
                <a:ext cx="324703" cy="363434"/>
              </a:xfrm>
              <a:custGeom>
                <a:rect b="b" l="l" r="r" t="t"/>
                <a:pathLst>
                  <a:path extrusionOk="0" h="5480" w="4896">
                    <a:moveTo>
                      <a:pt x="0" y="5479"/>
                    </a:moveTo>
                    <a:lnTo>
                      <a:pt x="4895" y="5479"/>
                    </a:lnTo>
                    <a:lnTo>
                      <a:pt x="4895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6" name="Google Shape;1116;p23"/>
              <p:cNvSpPr/>
              <p:nvPr/>
            </p:nvSpPr>
            <p:spPr>
              <a:xfrm>
                <a:off x="653386" y="4570469"/>
                <a:ext cx="1436226" cy="376963"/>
              </a:xfrm>
              <a:custGeom>
                <a:rect b="b" l="l" r="r" t="t"/>
                <a:pathLst>
                  <a:path extrusionOk="0" h="5684" w="21656">
                    <a:moveTo>
                      <a:pt x="1" y="5683"/>
                    </a:moveTo>
                    <a:lnTo>
                      <a:pt x="21655" y="5683"/>
                    </a:lnTo>
                    <a:lnTo>
                      <a:pt x="21655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7" name="Google Shape;1117;p23"/>
              <p:cNvSpPr/>
              <p:nvPr/>
            </p:nvSpPr>
            <p:spPr>
              <a:xfrm>
                <a:off x="2089519" y="4570469"/>
                <a:ext cx="464572" cy="376963"/>
              </a:xfrm>
              <a:custGeom>
                <a:rect b="b" l="l" r="r" t="t"/>
                <a:pathLst>
                  <a:path extrusionOk="0" h="5684" w="7005">
                    <a:moveTo>
                      <a:pt x="0" y="5683"/>
                    </a:moveTo>
                    <a:lnTo>
                      <a:pt x="7005" y="5683"/>
                    </a:lnTo>
                    <a:lnTo>
                      <a:pt x="700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AE9DC">
                  <a:alpha val="393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8" name="Google Shape;1118;p23"/>
              <p:cNvSpPr/>
              <p:nvPr/>
            </p:nvSpPr>
            <p:spPr>
              <a:xfrm>
                <a:off x="880527" y="2648353"/>
                <a:ext cx="357796" cy="363434"/>
              </a:xfrm>
              <a:custGeom>
                <a:rect b="b" l="l" r="r" t="t"/>
                <a:pathLst>
                  <a:path extrusionOk="0" h="5480" w="5395">
                    <a:moveTo>
                      <a:pt x="1" y="5479"/>
                    </a:moveTo>
                    <a:lnTo>
                      <a:pt x="5395" y="5479"/>
                    </a:lnTo>
                    <a:lnTo>
                      <a:pt x="5395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9" name="Google Shape;1119;p23"/>
              <p:cNvSpPr/>
              <p:nvPr/>
            </p:nvSpPr>
            <p:spPr>
              <a:xfrm>
                <a:off x="907586" y="2648353"/>
                <a:ext cx="330738" cy="363434"/>
              </a:xfrm>
              <a:custGeom>
                <a:rect b="b" l="l" r="r" t="t"/>
                <a:pathLst>
                  <a:path extrusionOk="0" h="5480" w="4987">
                    <a:moveTo>
                      <a:pt x="1" y="5479"/>
                    </a:moveTo>
                    <a:lnTo>
                      <a:pt x="4987" y="5479"/>
                    </a:lnTo>
                    <a:lnTo>
                      <a:pt x="4987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0" name="Google Shape;1120;p23"/>
              <p:cNvSpPr/>
              <p:nvPr/>
            </p:nvSpPr>
            <p:spPr>
              <a:xfrm>
                <a:off x="526982" y="4801325"/>
                <a:ext cx="2120449" cy="146103"/>
              </a:xfrm>
              <a:custGeom>
                <a:rect b="b" l="l" r="r" t="t"/>
                <a:pathLst>
                  <a:path extrusionOk="0" h="2203" w="31973">
                    <a:moveTo>
                      <a:pt x="1" y="2202"/>
                    </a:moveTo>
                    <a:lnTo>
                      <a:pt x="31973" y="2202"/>
                    </a:lnTo>
                    <a:lnTo>
                      <a:pt x="31973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1" name="Google Shape;1121;p23"/>
              <p:cNvSpPr/>
              <p:nvPr/>
            </p:nvSpPr>
            <p:spPr>
              <a:xfrm>
                <a:off x="2157562" y="4801325"/>
                <a:ext cx="489840" cy="146103"/>
              </a:xfrm>
              <a:custGeom>
                <a:rect b="b" l="l" r="r" t="t"/>
                <a:pathLst>
                  <a:path extrusionOk="0" h="2203" w="7386">
                    <a:moveTo>
                      <a:pt x="1" y="2202"/>
                    </a:moveTo>
                    <a:lnTo>
                      <a:pt x="7386" y="2202"/>
                    </a:lnTo>
                    <a:lnTo>
                      <a:pt x="7386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2" name="Google Shape;1122;p23"/>
              <p:cNvSpPr/>
              <p:nvPr/>
            </p:nvSpPr>
            <p:spPr>
              <a:xfrm>
                <a:off x="1096462" y="3635308"/>
                <a:ext cx="520612" cy="872705"/>
              </a:xfrm>
              <a:custGeom>
                <a:rect b="b" l="l" r="r" t="t"/>
                <a:pathLst>
                  <a:path extrusionOk="0" h="13159" w="7850">
                    <a:moveTo>
                      <a:pt x="1" y="13159"/>
                    </a:moveTo>
                    <a:lnTo>
                      <a:pt x="7850" y="13159"/>
                    </a:lnTo>
                    <a:lnTo>
                      <a:pt x="7850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3" name="Google Shape;1123;p23"/>
              <p:cNvSpPr/>
              <p:nvPr/>
            </p:nvSpPr>
            <p:spPr>
              <a:xfrm>
                <a:off x="1158536" y="3635308"/>
                <a:ext cx="458536" cy="872705"/>
              </a:xfrm>
              <a:custGeom>
                <a:rect b="b" l="l" r="r" t="t"/>
                <a:pathLst>
                  <a:path extrusionOk="0" h="13159" w="6914">
                    <a:moveTo>
                      <a:pt x="0" y="13159"/>
                    </a:moveTo>
                    <a:lnTo>
                      <a:pt x="6914" y="13159"/>
                    </a:lnTo>
                    <a:lnTo>
                      <a:pt x="691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4" name="Google Shape;1124;p23"/>
              <p:cNvSpPr/>
              <p:nvPr/>
            </p:nvSpPr>
            <p:spPr>
              <a:xfrm>
                <a:off x="1214973" y="3693603"/>
                <a:ext cx="308852" cy="114800"/>
              </a:xfrm>
              <a:custGeom>
                <a:rect b="b" l="l" r="r" t="t"/>
                <a:pathLst>
                  <a:path extrusionOk="0" h="1731" w="4657">
                    <a:moveTo>
                      <a:pt x="0" y="1731"/>
                    </a:moveTo>
                    <a:lnTo>
                      <a:pt x="4656" y="1731"/>
                    </a:lnTo>
                    <a:lnTo>
                      <a:pt x="465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5" name="Google Shape;1125;p23"/>
              <p:cNvSpPr/>
              <p:nvPr/>
            </p:nvSpPr>
            <p:spPr>
              <a:xfrm>
                <a:off x="1251780" y="3693603"/>
                <a:ext cx="272045" cy="114800"/>
              </a:xfrm>
              <a:custGeom>
                <a:rect b="b" l="l" r="r" t="t"/>
                <a:pathLst>
                  <a:path extrusionOk="0" h="1731" w="4102">
                    <a:moveTo>
                      <a:pt x="1" y="1731"/>
                    </a:moveTo>
                    <a:lnTo>
                      <a:pt x="4101" y="1731"/>
                    </a:lnTo>
                    <a:lnTo>
                      <a:pt x="4101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6" name="Google Shape;1126;p23"/>
              <p:cNvSpPr/>
              <p:nvPr/>
            </p:nvSpPr>
            <p:spPr>
              <a:xfrm>
                <a:off x="1055476" y="3553670"/>
                <a:ext cx="600793" cy="81706"/>
              </a:xfrm>
              <a:custGeom>
                <a:rect b="b" l="l" r="r" t="t"/>
                <a:pathLst>
                  <a:path extrusionOk="0" h="1232" w="9059">
                    <a:moveTo>
                      <a:pt x="0" y="1"/>
                    </a:moveTo>
                    <a:lnTo>
                      <a:pt x="9059" y="1"/>
                    </a:lnTo>
                    <a:lnTo>
                      <a:pt x="9059" y="1231"/>
                    </a:lnTo>
                    <a:lnTo>
                      <a:pt x="0" y="123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7" name="Google Shape;1127;p23"/>
              <p:cNvSpPr/>
              <p:nvPr/>
            </p:nvSpPr>
            <p:spPr>
              <a:xfrm>
                <a:off x="1306361" y="4504217"/>
                <a:ext cx="310709" cy="297180"/>
              </a:xfrm>
              <a:custGeom>
                <a:rect b="b" l="l" r="r" t="t"/>
                <a:pathLst>
                  <a:path extrusionOk="0" h="4481" w="4685">
                    <a:moveTo>
                      <a:pt x="3046" y="1"/>
                    </a:moveTo>
                    <a:lnTo>
                      <a:pt x="3046" y="1555"/>
                    </a:lnTo>
                    <a:lnTo>
                      <a:pt x="1407" y="1555"/>
                    </a:lnTo>
                    <a:lnTo>
                      <a:pt x="1407" y="2990"/>
                    </a:lnTo>
                    <a:lnTo>
                      <a:pt x="113" y="2990"/>
                    </a:lnTo>
                    <a:lnTo>
                      <a:pt x="113" y="4481"/>
                    </a:lnTo>
                    <a:lnTo>
                      <a:pt x="1" y="4481"/>
                    </a:lnTo>
                    <a:lnTo>
                      <a:pt x="4685" y="4481"/>
                    </a:lnTo>
                    <a:lnTo>
                      <a:pt x="468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8" name="Google Shape;1128;p23"/>
              <p:cNvSpPr/>
              <p:nvPr/>
            </p:nvSpPr>
            <p:spPr>
              <a:xfrm>
                <a:off x="859107" y="4702444"/>
                <a:ext cx="454823" cy="98949"/>
              </a:xfrm>
              <a:custGeom>
                <a:rect b="b" l="l" r="r" t="t"/>
                <a:pathLst>
                  <a:path extrusionOk="0" h="1492" w="6858">
                    <a:moveTo>
                      <a:pt x="1702" y="1"/>
                    </a:moveTo>
                    <a:lnTo>
                      <a:pt x="1702" y="1"/>
                    </a:lnTo>
                    <a:lnTo>
                      <a:pt x="0" y="1"/>
                    </a:lnTo>
                    <a:lnTo>
                      <a:pt x="0" y="1492"/>
                    </a:lnTo>
                    <a:lnTo>
                      <a:pt x="6857" y="1492"/>
                    </a:lnTo>
                    <a:lnTo>
                      <a:pt x="685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9" name="Google Shape;1129;p23"/>
              <p:cNvSpPr/>
              <p:nvPr/>
            </p:nvSpPr>
            <p:spPr>
              <a:xfrm>
                <a:off x="971981" y="4607342"/>
                <a:ext cx="427764" cy="95169"/>
              </a:xfrm>
              <a:custGeom>
                <a:rect b="b" l="l" r="r" t="t"/>
                <a:pathLst>
                  <a:path extrusionOk="0" h="1435" w="6450">
                    <a:moveTo>
                      <a:pt x="0" y="0"/>
                    </a:moveTo>
                    <a:lnTo>
                      <a:pt x="0" y="1435"/>
                    </a:lnTo>
                    <a:lnTo>
                      <a:pt x="6449" y="1435"/>
                    </a:lnTo>
                    <a:lnTo>
                      <a:pt x="6449" y="0"/>
                    </a:lnTo>
                    <a:lnTo>
                      <a:pt x="128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0" name="Google Shape;1130;p23"/>
              <p:cNvSpPr/>
              <p:nvPr/>
            </p:nvSpPr>
            <p:spPr>
              <a:xfrm>
                <a:off x="1057333" y="4504217"/>
                <a:ext cx="451109" cy="103194"/>
              </a:xfrm>
              <a:custGeom>
                <a:rect b="b" l="l" r="r" t="t"/>
                <a:pathLst>
                  <a:path extrusionOk="0" h="1556" w="6802">
                    <a:moveTo>
                      <a:pt x="0" y="1555"/>
                    </a:moveTo>
                    <a:lnTo>
                      <a:pt x="6801" y="1555"/>
                    </a:lnTo>
                    <a:lnTo>
                      <a:pt x="6801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1" name="Google Shape;1131;p23"/>
              <p:cNvSpPr/>
              <p:nvPr/>
            </p:nvSpPr>
            <p:spPr>
              <a:xfrm>
                <a:off x="1485023" y="4104049"/>
                <a:ext cx="87277" cy="87277"/>
              </a:xfrm>
              <a:custGeom>
                <a:rect b="b" l="l" r="r" t="t"/>
                <a:pathLst>
                  <a:path extrusionOk="0" h="1316" w="1316">
                    <a:moveTo>
                      <a:pt x="1316" y="640"/>
                    </a:moveTo>
                    <a:cubicBezTo>
                      <a:pt x="1316" y="1020"/>
                      <a:pt x="1027" y="1316"/>
                      <a:pt x="676" y="1316"/>
                    </a:cubicBezTo>
                    <a:cubicBezTo>
                      <a:pt x="296" y="1316"/>
                      <a:pt x="0" y="1020"/>
                      <a:pt x="0" y="640"/>
                    </a:cubicBezTo>
                    <a:cubicBezTo>
                      <a:pt x="0" y="289"/>
                      <a:pt x="296" y="0"/>
                      <a:pt x="676" y="0"/>
                    </a:cubicBezTo>
                    <a:cubicBezTo>
                      <a:pt x="1027" y="0"/>
                      <a:pt x="1316" y="289"/>
                      <a:pt x="1316" y="64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2" name="Google Shape;1132;p23"/>
              <p:cNvSpPr/>
              <p:nvPr/>
            </p:nvSpPr>
            <p:spPr>
              <a:xfrm>
                <a:off x="2386628" y="2671697"/>
                <a:ext cx="39195" cy="388569"/>
              </a:xfrm>
              <a:custGeom>
                <a:rect b="b" l="l" r="r" t="t"/>
                <a:pathLst>
                  <a:path extrusionOk="0" h="5859" w="591">
                    <a:moveTo>
                      <a:pt x="0" y="5831"/>
                    </a:moveTo>
                    <a:lnTo>
                      <a:pt x="591" y="5859"/>
                    </a:lnTo>
                    <a:lnTo>
                      <a:pt x="59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3" name="Google Shape;1133;p23"/>
              <p:cNvSpPr/>
              <p:nvPr/>
            </p:nvSpPr>
            <p:spPr>
              <a:xfrm>
                <a:off x="2250873" y="3289655"/>
                <a:ext cx="174952" cy="392349"/>
              </a:xfrm>
              <a:custGeom>
                <a:rect b="b" l="l" r="r" t="t"/>
                <a:pathLst>
                  <a:path extrusionOk="0" h="5916" w="2638">
                    <a:moveTo>
                      <a:pt x="1" y="1"/>
                    </a:moveTo>
                    <a:lnTo>
                      <a:pt x="2638" y="85"/>
                    </a:lnTo>
                    <a:lnTo>
                      <a:pt x="2638" y="5916"/>
                    </a:lnTo>
                    <a:lnTo>
                      <a:pt x="1" y="583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4" name="Google Shape;1134;p23"/>
              <p:cNvSpPr/>
              <p:nvPr/>
            </p:nvSpPr>
            <p:spPr>
              <a:xfrm>
                <a:off x="2369318" y="3293435"/>
                <a:ext cx="56505" cy="388569"/>
              </a:xfrm>
              <a:custGeom>
                <a:rect b="b" l="l" r="r" t="t"/>
                <a:pathLst>
                  <a:path extrusionOk="0" h="5859" w="852">
                    <a:moveTo>
                      <a:pt x="1" y="5831"/>
                    </a:moveTo>
                    <a:lnTo>
                      <a:pt x="852" y="5859"/>
                    </a:lnTo>
                    <a:lnTo>
                      <a:pt x="852" y="2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5" name="Google Shape;1135;p23"/>
              <p:cNvSpPr/>
              <p:nvPr/>
            </p:nvSpPr>
            <p:spPr>
              <a:xfrm>
                <a:off x="2386628" y="3293435"/>
                <a:ext cx="39195" cy="388569"/>
              </a:xfrm>
              <a:custGeom>
                <a:rect b="b" l="l" r="r" t="t"/>
                <a:pathLst>
                  <a:path extrusionOk="0" h="5859" w="591">
                    <a:moveTo>
                      <a:pt x="0" y="5831"/>
                    </a:moveTo>
                    <a:lnTo>
                      <a:pt x="591" y="5859"/>
                    </a:lnTo>
                    <a:lnTo>
                      <a:pt x="591" y="2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6" name="Google Shape;1136;p23"/>
              <p:cNvSpPr/>
              <p:nvPr/>
            </p:nvSpPr>
            <p:spPr>
              <a:xfrm>
                <a:off x="880527" y="2648353"/>
                <a:ext cx="357796" cy="114800"/>
              </a:xfrm>
              <a:custGeom>
                <a:rect b="b" l="l" r="r" t="t"/>
                <a:pathLst>
                  <a:path extrusionOk="0" h="1731" w="5395">
                    <a:moveTo>
                      <a:pt x="1" y="1731"/>
                    </a:moveTo>
                    <a:lnTo>
                      <a:pt x="5395" y="1731"/>
                    </a:lnTo>
                    <a:lnTo>
                      <a:pt x="5395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7" name="Google Shape;1137;p23"/>
              <p:cNvSpPr/>
              <p:nvPr/>
            </p:nvSpPr>
            <p:spPr>
              <a:xfrm>
                <a:off x="843721" y="3005612"/>
                <a:ext cx="433335" cy="99414"/>
              </a:xfrm>
              <a:custGeom>
                <a:rect b="b" l="l" r="r" t="t"/>
                <a:pathLst>
                  <a:path extrusionOk="0" h="1499" w="6534">
                    <a:moveTo>
                      <a:pt x="0" y="1499"/>
                    </a:moveTo>
                    <a:lnTo>
                      <a:pt x="6534" y="1499"/>
                    </a:lnTo>
                    <a:lnTo>
                      <a:pt x="6534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8" name="Google Shape;1138;p23"/>
              <p:cNvSpPr/>
              <p:nvPr/>
            </p:nvSpPr>
            <p:spPr>
              <a:xfrm>
                <a:off x="1502266" y="2648353"/>
                <a:ext cx="359720" cy="114800"/>
              </a:xfrm>
              <a:custGeom>
                <a:rect b="b" l="l" r="r" t="t"/>
                <a:pathLst>
                  <a:path extrusionOk="0" h="1731" w="5424">
                    <a:moveTo>
                      <a:pt x="1" y="1731"/>
                    </a:moveTo>
                    <a:lnTo>
                      <a:pt x="5423" y="1731"/>
                    </a:lnTo>
                    <a:lnTo>
                      <a:pt x="5423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9" name="Google Shape;1139;p23"/>
              <p:cNvSpPr/>
              <p:nvPr/>
            </p:nvSpPr>
            <p:spPr>
              <a:xfrm>
                <a:off x="1467316" y="3005612"/>
                <a:ext cx="431478" cy="99414"/>
              </a:xfrm>
              <a:custGeom>
                <a:rect b="b" l="l" r="r" t="t"/>
                <a:pathLst>
                  <a:path extrusionOk="0" h="1499" w="6506">
                    <a:moveTo>
                      <a:pt x="0" y="1499"/>
                    </a:moveTo>
                    <a:lnTo>
                      <a:pt x="6506" y="1499"/>
                    </a:lnTo>
                    <a:lnTo>
                      <a:pt x="6506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0" name="Google Shape;1140;p23"/>
              <p:cNvSpPr/>
              <p:nvPr/>
            </p:nvSpPr>
            <p:spPr>
              <a:xfrm>
                <a:off x="525125" y="1486050"/>
                <a:ext cx="2124163" cy="773424"/>
              </a:xfrm>
              <a:custGeom>
                <a:rect b="b" l="l" r="r" t="t"/>
                <a:pathLst>
                  <a:path extrusionOk="0" h="11662" w="32029">
                    <a:moveTo>
                      <a:pt x="32029" y="10930"/>
                    </a:moveTo>
                    <a:lnTo>
                      <a:pt x="27893" y="0"/>
                    </a:lnTo>
                    <a:lnTo>
                      <a:pt x="6415" y="0"/>
                    </a:lnTo>
                    <a:lnTo>
                      <a:pt x="1" y="10817"/>
                    </a:lnTo>
                    <a:lnTo>
                      <a:pt x="493" y="11661"/>
                    </a:lnTo>
                    <a:lnTo>
                      <a:pt x="22330" y="11661"/>
                    </a:lnTo>
                    <a:lnTo>
                      <a:pt x="27633" y="1815"/>
                    </a:lnTo>
                    <a:lnTo>
                      <a:pt x="31150" y="11661"/>
                    </a:lnTo>
                    <a:lnTo>
                      <a:pt x="31649" y="11661"/>
                    </a:lnTo>
                    <a:close/>
                  </a:path>
                </a:pathLst>
              </a:custGeom>
              <a:solidFill>
                <a:srgbClr val="C5566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1" name="Google Shape;1141;p23"/>
              <p:cNvSpPr/>
              <p:nvPr/>
            </p:nvSpPr>
            <p:spPr>
              <a:xfrm>
                <a:off x="525125" y="1486050"/>
                <a:ext cx="2124163" cy="773424"/>
              </a:xfrm>
              <a:custGeom>
                <a:rect b="b" l="l" r="r" t="t"/>
                <a:pathLst>
                  <a:path extrusionOk="0" h="11662" w="32029">
                    <a:moveTo>
                      <a:pt x="32029" y="10930"/>
                    </a:moveTo>
                    <a:lnTo>
                      <a:pt x="27893" y="0"/>
                    </a:lnTo>
                    <a:lnTo>
                      <a:pt x="6415" y="0"/>
                    </a:lnTo>
                    <a:lnTo>
                      <a:pt x="1" y="10817"/>
                    </a:lnTo>
                    <a:lnTo>
                      <a:pt x="493" y="11661"/>
                    </a:lnTo>
                    <a:lnTo>
                      <a:pt x="22330" y="11661"/>
                    </a:lnTo>
                    <a:lnTo>
                      <a:pt x="27633" y="1815"/>
                    </a:lnTo>
                    <a:lnTo>
                      <a:pt x="31150" y="11661"/>
                    </a:lnTo>
                    <a:lnTo>
                      <a:pt x="31649" y="1166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2" name="Google Shape;1142;p23"/>
              <p:cNvSpPr/>
              <p:nvPr/>
            </p:nvSpPr>
            <p:spPr>
              <a:xfrm>
                <a:off x="525125" y="1486050"/>
                <a:ext cx="1849930" cy="717450"/>
              </a:xfrm>
              <a:custGeom>
                <a:rect b="b" l="l" r="r" t="t"/>
                <a:pathLst>
                  <a:path extrusionOk="0" h="10818" w="27894">
                    <a:moveTo>
                      <a:pt x="27893" y="0"/>
                    </a:moveTo>
                    <a:lnTo>
                      <a:pt x="6415" y="0"/>
                    </a:lnTo>
                    <a:lnTo>
                      <a:pt x="1" y="10817"/>
                    </a:lnTo>
                    <a:lnTo>
                      <a:pt x="21943" y="10817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3" name="Google Shape;1143;p23"/>
              <p:cNvSpPr/>
              <p:nvPr/>
            </p:nvSpPr>
            <p:spPr>
              <a:xfrm>
                <a:off x="2355789" y="1579360"/>
                <a:ext cx="268264" cy="680112"/>
              </a:xfrm>
              <a:custGeom>
                <a:rect b="b" l="l" r="r" t="t"/>
                <a:pathLst>
                  <a:path extrusionOk="0" h="10255" w="4045">
                    <a:moveTo>
                      <a:pt x="4045" y="10254"/>
                    </a:moveTo>
                    <a:lnTo>
                      <a:pt x="261" y="0"/>
                    </a:lnTo>
                    <a:lnTo>
                      <a:pt x="1" y="471"/>
                    </a:lnTo>
                    <a:lnTo>
                      <a:pt x="2990" y="8707"/>
                    </a:lnTo>
                    <a:lnTo>
                      <a:pt x="2990" y="10254"/>
                    </a:lnTo>
                    <a:lnTo>
                      <a:pt x="3630" y="10254"/>
                    </a:lnTo>
                    <a:lnTo>
                      <a:pt x="3630" y="10254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144" name="Google Shape;1144;p23"/>
              <p:cNvGrpSpPr/>
              <p:nvPr/>
            </p:nvGrpSpPr>
            <p:grpSpPr>
              <a:xfrm>
                <a:off x="973439" y="2819098"/>
                <a:ext cx="174934" cy="130542"/>
                <a:chOff x="2714005" y="3446776"/>
                <a:chExt cx="330750" cy="246818"/>
              </a:xfrm>
            </p:grpSpPr>
            <p:sp>
              <p:nvSpPr>
                <p:cNvPr id="1145" name="Google Shape;1145;p23"/>
                <p:cNvSpPr/>
                <p:nvPr/>
              </p:nvSpPr>
              <p:spPr>
                <a:xfrm>
                  <a:off x="2714005" y="3446776"/>
                  <a:ext cx="223720" cy="246818"/>
                </a:xfrm>
                <a:custGeom>
                  <a:rect b="b" l="l" r="r" t="t"/>
                  <a:pathLst>
                    <a:path extrusionOk="0" h="1103" w="1000">
                      <a:moveTo>
                        <a:pt x="923" y="0"/>
                      </a:moveTo>
                      <a:cubicBezTo>
                        <a:pt x="897" y="0"/>
                        <a:pt x="868" y="14"/>
                        <a:pt x="852" y="47"/>
                      </a:cubicBezTo>
                      <a:lnTo>
                        <a:pt x="36" y="990"/>
                      </a:lnTo>
                      <a:cubicBezTo>
                        <a:pt x="1" y="1018"/>
                        <a:pt x="1" y="1074"/>
                        <a:pt x="36" y="1102"/>
                      </a:cubicBezTo>
                      <a:lnTo>
                        <a:pt x="92" y="1102"/>
                      </a:lnTo>
                      <a:cubicBezTo>
                        <a:pt x="120" y="1102"/>
                        <a:pt x="120" y="1102"/>
                        <a:pt x="148" y="1074"/>
                      </a:cubicBezTo>
                      <a:lnTo>
                        <a:pt x="971" y="139"/>
                      </a:lnTo>
                      <a:cubicBezTo>
                        <a:pt x="999" y="110"/>
                        <a:pt x="999" y="47"/>
                        <a:pt x="971" y="19"/>
                      </a:cubicBezTo>
                      <a:cubicBezTo>
                        <a:pt x="960" y="7"/>
                        <a:pt x="942" y="0"/>
                        <a:pt x="923" y="0"/>
                      </a:cubicBezTo>
                      <a:close/>
                    </a:path>
                  </a:pathLst>
                </a:custGeom>
                <a:solidFill>
                  <a:srgbClr val="4E4958">
                    <a:alpha val="168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46" name="Google Shape;1146;p23"/>
                <p:cNvSpPr/>
                <p:nvPr/>
              </p:nvSpPr>
              <p:spPr>
                <a:xfrm>
                  <a:off x="2821035" y="3446776"/>
                  <a:ext cx="223720" cy="246818"/>
                </a:xfrm>
                <a:custGeom>
                  <a:rect b="b" l="l" r="r" t="t"/>
                  <a:pathLst>
                    <a:path extrusionOk="0" h="1103" w="1000">
                      <a:moveTo>
                        <a:pt x="923" y="0"/>
                      </a:moveTo>
                      <a:cubicBezTo>
                        <a:pt x="897" y="0"/>
                        <a:pt x="868" y="14"/>
                        <a:pt x="852" y="47"/>
                      </a:cubicBezTo>
                      <a:lnTo>
                        <a:pt x="36" y="990"/>
                      </a:lnTo>
                      <a:cubicBezTo>
                        <a:pt x="1" y="1018"/>
                        <a:pt x="1" y="1074"/>
                        <a:pt x="36" y="1102"/>
                      </a:cubicBezTo>
                      <a:lnTo>
                        <a:pt x="92" y="1102"/>
                      </a:lnTo>
                      <a:cubicBezTo>
                        <a:pt x="120" y="1102"/>
                        <a:pt x="120" y="1102"/>
                        <a:pt x="148" y="1074"/>
                      </a:cubicBezTo>
                      <a:lnTo>
                        <a:pt x="971" y="139"/>
                      </a:lnTo>
                      <a:cubicBezTo>
                        <a:pt x="999" y="110"/>
                        <a:pt x="999" y="47"/>
                        <a:pt x="971" y="19"/>
                      </a:cubicBezTo>
                      <a:cubicBezTo>
                        <a:pt x="960" y="7"/>
                        <a:pt x="942" y="0"/>
                        <a:pt x="923" y="0"/>
                      </a:cubicBezTo>
                      <a:close/>
                    </a:path>
                  </a:pathLst>
                </a:custGeom>
                <a:solidFill>
                  <a:srgbClr val="4E4958">
                    <a:alpha val="168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147" name="Google Shape;1147;p23"/>
              <p:cNvGrpSpPr/>
              <p:nvPr/>
            </p:nvGrpSpPr>
            <p:grpSpPr>
              <a:xfrm>
                <a:off x="1640414" y="2819098"/>
                <a:ext cx="174934" cy="130542"/>
                <a:chOff x="2714005" y="3446776"/>
                <a:chExt cx="330750" cy="246818"/>
              </a:xfrm>
            </p:grpSpPr>
            <p:sp>
              <p:nvSpPr>
                <p:cNvPr id="1148" name="Google Shape;1148;p23"/>
                <p:cNvSpPr/>
                <p:nvPr/>
              </p:nvSpPr>
              <p:spPr>
                <a:xfrm>
                  <a:off x="2714005" y="3446776"/>
                  <a:ext cx="223720" cy="246818"/>
                </a:xfrm>
                <a:custGeom>
                  <a:rect b="b" l="l" r="r" t="t"/>
                  <a:pathLst>
                    <a:path extrusionOk="0" h="1103" w="1000">
                      <a:moveTo>
                        <a:pt x="923" y="0"/>
                      </a:moveTo>
                      <a:cubicBezTo>
                        <a:pt x="897" y="0"/>
                        <a:pt x="868" y="14"/>
                        <a:pt x="852" y="47"/>
                      </a:cubicBezTo>
                      <a:lnTo>
                        <a:pt x="36" y="990"/>
                      </a:lnTo>
                      <a:cubicBezTo>
                        <a:pt x="1" y="1018"/>
                        <a:pt x="1" y="1074"/>
                        <a:pt x="36" y="1102"/>
                      </a:cubicBezTo>
                      <a:lnTo>
                        <a:pt x="92" y="1102"/>
                      </a:lnTo>
                      <a:cubicBezTo>
                        <a:pt x="120" y="1102"/>
                        <a:pt x="120" y="1102"/>
                        <a:pt x="148" y="1074"/>
                      </a:cubicBezTo>
                      <a:lnTo>
                        <a:pt x="971" y="139"/>
                      </a:lnTo>
                      <a:cubicBezTo>
                        <a:pt x="999" y="110"/>
                        <a:pt x="999" y="47"/>
                        <a:pt x="971" y="19"/>
                      </a:cubicBezTo>
                      <a:cubicBezTo>
                        <a:pt x="960" y="7"/>
                        <a:pt x="942" y="0"/>
                        <a:pt x="923" y="0"/>
                      </a:cubicBezTo>
                      <a:close/>
                    </a:path>
                  </a:pathLst>
                </a:custGeom>
                <a:solidFill>
                  <a:srgbClr val="4E4958">
                    <a:alpha val="168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49" name="Google Shape;1149;p23"/>
                <p:cNvSpPr/>
                <p:nvPr/>
              </p:nvSpPr>
              <p:spPr>
                <a:xfrm>
                  <a:off x="2821035" y="3446776"/>
                  <a:ext cx="223720" cy="246818"/>
                </a:xfrm>
                <a:custGeom>
                  <a:rect b="b" l="l" r="r" t="t"/>
                  <a:pathLst>
                    <a:path extrusionOk="0" h="1103" w="1000">
                      <a:moveTo>
                        <a:pt x="923" y="0"/>
                      </a:moveTo>
                      <a:cubicBezTo>
                        <a:pt x="897" y="0"/>
                        <a:pt x="868" y="14"/>
                        <a:pt x="852" y="47"/>
                      </a:cubicBezTo>
                      <a:lnTo>
                        <a:pt x="36" y="990"/>
                      </a:lnTo>
                      <a:cubicBezTo>
                        <a:pt x="1" y="1018"/>
                        <a:pt x="1" y="1074"/>
                        <a:pt x="36" y="1102"/>
                      </a:cubicBezTo>
                      <a:lnTo>
                        <a:pt x="92" y="1102"/>
                      </a:lnTo>
                      <a:cubicBezTo>
                        <a:pt x="120" y="1102"/>
                        <a:pt x="120" y="1102"/>
                        <a:pt x="148" y="1074"/>
                      </a:cubicBezTo>
                      <a:lnTo>
                        <a:pt x="971" y="139"/>
                      </a:lnTo>
                      <a:cubicBezTo>
                        <a:pt x="999" y="110"/>
                        <a:pt x="999" y="47"/>
                        <a:pt x="971" y="19"/>
                      </a:cubicBezTo>
                      <a:cubicBezTo>
                        <a:pt x="960" y="7"/>
                        <a:pt x="942" y="0"/>
                        <a:pt x="923" y="0"/>
                      </a:cubicBezTo>
                      <a:close/>
                    </a:path>
                  </a:pathLst>
                </a:custGeom>
                <a:solidFill>
                  <a:srgbClr val="4E4958">
                    <a:alpha val="168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150" name="Google Shape;1150;p23"/>
            <p:cNvGrpSpPr/>
            <p:nvPr/>
          </p:nvGrpSpPr>
          <p:grpSpPr>
            <a:xfrm>
              <a:off x="6414926" y="4682015"/>
              <a:ext cx="916239" cy="681891"/>
              <a:chOff x="5951675" y="3577056"/>
              <a:chExt cx="1387821" cy="1032855"/>
            </a:xfrm>
          </p:grpSpPr>
          <p:sp>
            <p:nvSpPr>
              <p:cNvPr id="1151" name="Google Shape;1151;p23"/>
              <p:cNvSpPr/>
              <p:nvPr/>
            </p:nvSpPr>
            <p:spPr>
              <a:xfrm>
                <a:off x="5951675" y="3812955"/>
                <a:ext cx="737887" cy="796955"/>
              </a:xfrm>
              <a:custGeom>
                <a:rect b="b" l="l" r="r" t="t"/>
                <a:pathLst>
                  <a:path extrusionOk="0" h="4277" w="3960">
                    <a:moveTo>
                      <a:pt x="1146" y="4276"/>
                    </a:moveTo>
                    <a:cubicBezTo>
                      <a:pt x="499" y="4276"/>
                      <a:pt x="0" y="3749"/>
                      <a:pt x="0" y="3130"/>
                    </a:cubicBezTo>
                    <a:cubicBezTo>
                      <a:pt x="0" y="2666"/>
                      <a:pt x="267" y="2286"/>
                      <a:pt x="675" y="2110"/>
                    </a:cubicBezTo>
                    <a:cubicBezTo>
                      <a:pt x="647" y="2019"/>
                      <a:pt x="619" y="1899"/>
                      <a:pt x="619" y="1815"/>
                    </a:cubicBezTo>
                    <a:cubicBezTo>
                      <a:pt x="619" y="1372"/>
                      <a:pt x="907" y="1020"/>
                      <a:pt x="1322" y="936"/>
                    </a:cubicBezTo>
                    <a:cubicBezTo>
                      <a:pt x="1294" y="844"/>
                      <a:pt x="1294" y="788"/>
                      <a:pt x="1294" y="703"/>
                    </a:cubicBezTo>
                    <a:cubicBezTo>
                      <a:pt x="1294" y="317"/>
                      <a:pt x="1611" y="0"/>
                      <a:pt x="1997" y="0"/>
                    </a:cubicBezTo>
                    <a:cubicBezTo>
                      <a:pt x="2377" y="0"/>
                      <a:pt x="2701" y="317"/>
                      <a:pt x="2701" y="703"/>
                    </a:cubicBezTo>
                    <a:cubicBezTo>
                      <a:pt x="2701" y="788"/>
                      <a:pt x="2701" y="844"/>
                      <a:pt x="2666" y="936"/>
                    </a:cubicBezTo>
                    <a:cubicBezTo>
                      <a:pt x="3052" y="1055"/>
                      <a:pt x="3341" y="1407"/>
                      <a:pt x="3341" y="1815"/>
                    </a:cubicBezTo>
                    <a:cubicBezTo>
                      <a:pt x="3341" y="1899"/>
                      <a:pt x="3313" y="2019"/>
                      <a:pt x="3284" y="2110"/>
                    </a:cubicBezTo>
                    <a:cubicBezTo>
                      <a:pt x="3692" y="2286"/>
                      <a:pt x="3960" y="2666"/>
                      <a:pt x="3960" y="3130"/>
                    </a:cubicBezTo>
                    <a:cubicBezTo>
                      <a:pt x="3960" y="3749"/>
                      <a:pt x="3460" y="4276"/>
                      <a:pt x="2813" y="427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85725" rotWithShape="0" algn="bl" dir="8280000" dist="104775">
                  <a:schemeClr val="dk1">
                    <a:alpha val="41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2" name="Google Shape;1152;p23"/>
              <p:cNvSpPr/>
              <p:nvPr/>
            </p:nvSpPr>
            <p:spPr>
              <a:xfrm>
                <a:off x="6377448" y="3577056"/>
                <a:ext cx="962048" cy="1032855"/>
              </a:xfrm>
              <a:custGeom>
                <a:rect b="b" l="l" r="r" t="t"/>
                <a:pathLst>
                  <a:path extrusionOk="0" h="5543" w="5163">
                    <a:moveTo>
                      <a:pt x="1499" y="5542"/>
                    </a:moveTo>
                    <a:cubicBezTo>
                      <a:pt x="676" y="5542"/>
                      <a:pt x="1" y="4867"/>
                      <a:pt x="1" y="4044"/>
                    </a:cubicBezTo>
                    <a:cubicBezTo>
                      <a:pt x="1" y="3460"/>
                      <a:pt x="352" y="2961"/>
                      <a:pt x="880" y="2729"/>
                    </a:cubicBezTo>
                    <a:cubicBezTo>
                      <a:pt x="824" y="2609"/>
                      <a:pt x="796" y="2462"/>
                      <a:pt x="796" y="2349"/>
                    </a:cubicBezTo>
                    <a:cubicBezTo>
                      <a:pt x="796" y="1794"/>
                      <a:pt x="1203" y="1322"/>
                      <a:pt x="1731" y="1203"/>
                    </a:cubicBezTo>
                    <a:cubicBezTo>
                      <a:pt x="1703" y="1118"/>
                      <a:pt x="1675" y="999"/>
                      <a:pt x="1675" y="879"/>
                    </a:cubicBezTo>
                    <a:cubicBezTo>
                      <a:pt x="1675" y="387"/>
                      <a:pt x="2083" y="0"/>
                      <a:pt x="2582" y="0"/>
                    </a:cubicBezTo>
                    <a:cubicBezTo>
                      <a:pt x="3109" y="0"/>
                      <a:pt x="3517" y="387"/>
                      <a:pt x="3517" y="879"/>
                    </a:cubicBezTo>
                    <a:cubicBezTo>
                      <a:pt x="3517" y="999"/>
                      <a:pt x="3489" y="1118"/>
                      <a:pt x="3461" y="1203"/>
                    </a:cubicBezTo>
                    <a:cubicBezTo>
                      <a:pt x="3960" y="1351"/>
                      <a:pt x="4340" y="1822"/>
                      <a:pt x="4340" y="2349"/>
                    </a:cubicBezTo>
                    <a:cubicBezTo>
                      <a:pt x="4340" y="2462"/>
                      <a:pt x="4312" y="2609"/>
                      <a:pt x="4284" y="2729"/>
                    </a:cubicBezTo>
                    <a:cubicBezTo>
                      <a:pt x="4811" y="2961"/>
                      <a:pt x="5163" y="3460"/>
                      <a:pt x="5163" y="4044"/>
                    </a:cubicBezTo>
                    <a:cubicBezTo>
                      <a:pt x="5163" y="4867"/>
                      <a:pt x="4488" y="5542"/>
                      <a:pt x="3637" y="554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85725" rotWithShape="0" algn="bl" dir="8280000" dist="104775">
                  <a:schemeClr val="dk1">
                    <a:alpha val="41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153" name="Google Shape;1153;p23"/>
            <p:cNvSpPr/>
            <p:nvPr/>
          </p:nvSpPr>
          <p:spPr>
            <a:xfrm>
              <a:off x="8529298" y="3696850"/>
              <a:ext cx="363955" cy="503182"/>
            </a:xfrm>
            <a:custGeom>
              <a:rect b="b" l="l" r="r" t="t"/>
              <a:pathLst>
                <a:path extrusionOk="0" h="17785" w="12864">
                  <a:moveTo>
                    <a:pt x="6478" y="3219"/>
                  </a:moveTo>
                  <a:cubicBezTo>
                    <a:pt x="8152" y="3219"/>
                    <a:pt x="9495" y="4569"/>
                    <a:pt x="9495" y="6243"/>
                  </a:cubicBezTo>
                  <a:cubicBezTo>
                    <a:pt x="9495" y="7910"/>
                    <a:pt x="8116" y="9260"/>
                    <a:pt x="6450" y="9260"/>
                  </a:cubicBezTo>
                  <a:cubicBezTo>
                    <a:pt x="4811" y="9260"/>
                    <a:pt x="3461" y="7882"/>
                    <a:pt x="3461" y="6243"/>
                  </a:cubicBezTo>
                  <a:cubicBezTo>
                    <a:pt x="3461" y="4569"/>
                    <a:pt x="4811" y="3219"/>
                    <a:pt x="6478" y="3219"/>
                  </a:cubicBezTo>
                  <a:close/>
                  <a:moveTo>
                    <a:pt x="6470" y="1"/>
                  </a:moveTo>
                  <a:cubicBezTo>
                    <a:pt x="4106" y="1"/>
                    <a:pt x="1916" y="1340"/>
                    <a:pt x="880" y="3458"/>
                  </a:cubicBezTo>
                  <a:cubicBezTo>
                    <a:pt x="148" y="4949"/>
                    <a:pt x="0" y="6475"/>
                    <a:pt x="591" y="8030"/>
                  </a:cubicBezTo>
                  <a:cubicBezTo>
                    <a:pt x="795" y="8557"/>
                    <a:pt x="1027" y="9085"/>
                    <a:pt x="1259" y="9612"/>
                  </a:cubicBezTo>
                  <a:cubicBezTo>
                    <a:pt x="2202" y="11546"/>
                    <a:pt x="3341" y="13361"/>
                    <a:pt x="4572" y="15119"/>
                  </a:cubicBezTo>
                  <a:cubicBezTo>
                    <a:pt x="5163" y="16026"/>
                    <a:pt x="5803" y="16877"/>
                    <a:pt x="6450" y="17784"/>
                  </a:cubicBezTo>
                  <a:cubicBezTo>
                    <a:pt x="6569" y="17672"/>
                    <a:pt x="6625" y="17609"/>
                    <a:pt x="6682" y="17524"/>
                  </a:cubicBezTo>
                  <a:cubicBezTo>
                    <a:pt x="7737" y="15998"/>
                    <a:pt x="8820" y="14472"/>
                    <a:pt x="9847" y="12925"/>
                  </a:cubicBezTo>
                  <a:cubicBezTo>
                    <a:pt x="10754" y="11483"/>
                    <a:pt x="11577" y="9992"/>
                    <a:pt x="12224" y="8409"/>
                  </a:cubicBezTo>
                  <a:cubicBezTo>
                    <a:pt x="12751" y="7122"/>
                    <a:pt x="12864" y="5828"/>
                    <a:pt x="12456" y="4485"/>
                  </a:cubicBezTo>
                  <a:cubicBezTo>
                    <a:pt x="11752" y="2023"/>
                    <a:pt x="9586" y="230"/>
                    <a:pt x="7033" y="26"/>
                  </a:cubicBezTo>
                  <a:cubicBezTo>
                    <a:pt x="6845" y="9"/>
                    <a:pt x="6657" y="1"/>
                    <a:pt x="64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85725" rotWithShape="0" algn="bl" dir="8280000" dist="142875">
                <a:schemeClr val="dk1">
                  <a:alpha val="25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4" name="Google Shape;1154;p23"/>
          <p:cNvGrpSpPr/>
          <p:nvPr/>
        </p:nvGrpSpPr>
        <p:grpSpPr>
          <a:xfrm>
            <a:off x="-276724" y="817085"/>
            <a:ext cx="1409242" cy="535527"/>
            <a:chOff x="8277201" y="696485"/>
            <a:chExt cx="1409242" cy="535527"/>
          </a:xfrm>
        </p:grpSpPr>
        <p:sp>
          <p:nvSpPr>
            <p:cNvPr id="1155" name="Google Shape;1155;p23"/>
            <p:cNvSpPr/>
            <p:nvPr/>
          </p:nvSpPr>
          <p:spPr>
            <a:xfrm>
              <a:off x="9084384" y="1070667"/>
              <a:ext cx="602060" cy="161345"/>
            </a:xfrm>
            <a:custGeom>
              <a:rect b="b" l="l" r="r" t="t"/>
              <a:pathLst>
                <a:path extrusionOk="0" h="4045" w="15093">
                  <a:moveTo>
                    <a:pt x="15065" y="4045"/>
                  </a:moveTo>
                  <a:cubicBezTo>
                    <a:pt x="15065" y="3989"/>
                    <a:pt x="15093" y="3904"/>
                    <a:pt x="15093" y="3813"/>
                  </a:cubicBezTo>
                  <a:cubicBezTo>
                    <a:pt x="15093" y="1703"/>
                    <a:pt x="13046" y="1"/>
                    <a:pt x="10550" y="1"/>
                  </a:cubicBezTo>
                  <a:cubicBezTo>
                    <a:pt x="8615" y="1"/>
                    <a:pt x="6977" y="1028"/>
                    <a:pt x="6330" y="2462"/>
                  </a:cubicBezTo>
                  <a:cubicBezTo>
                    <a:pt x="5662" y="1851"/>
                    <a:pt x="4691" y="1471"/>
                    <a:pt x="3636" y="1471"/>
                  </a:cubicBezTo>
                  <a:cubicBezTo>
                    <a:pt x="1793" y="1471"/>
                    <a:pt x="295" y="2582"/>
                    <a:pt x="0" y="40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6" name="Google Shape;1156;p23"/>
            <p:cNvSpPr/>
            <p:nvPr/>
          </p:nvSpPr>
          <p:spPr>
            <a:xfrm>
              <a:off x="8277201" y="696485"/>
              <a:ext cx="977989" cy="262775"/>
            </a:xfrm>
            <a:custGeom>
              <a:rect b="b" l="l" r="r" t="t"/>
              <a:pathLst>
                <a:path extrusionOk="0" h="3693" w="13744">
                  <a:moveTo>
                    <a:pt x="13743" y="3693"/>
                  </a:moveTo>
                  <a:lnTo>
                    <a:pt x="13743" y="3489"/>
                  </a:lnTo>
                  <a:cubicBezTo>
                    <a:pt x="13743" y="1555"/>
                    <a:pt x="11894" y="1"/>
                    <a:pt x="9608" y="1"/>
                  </a:cubicBezTo>
                  <a:cubicBezTo>
                    <a:pt x="7850" y="1"/>
                    <a:pt x="6359" y="943"/>
                    <a:pt x="5768" y="2230"/>
                  </a:cubicBezTo>
                  <a:cubicBezTo>
                    <a:pt x="5156" y="1674"/>
                    <a:pt x="4277" y="1323"/>
                    <a:pt x="3306" y="1323"/>
                  </a:cubicBezTo>
                  <a:cubicBezTo>
                    <a:pt x="1639" y="1323"/>
                    <a:pt x="261" y="2350"/>
                    <a:pt x="1" y="369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_1">
    <p:spTree>
      <p:nvGrpSpPr>
        <p:cNvPr id="1157" name="Shape 1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8" name="Google Shape;1158;p24"/>
          <p:cNvGrpSpPr/>
          <p:nvPr/>
        </p:nvGrpSpPr>
        <p:grpSpPr>
          <a:xfrm>
            <a:off x="8233126" y="918517"/>
            <a:ext cx="1116017" cy="693194"/>
            <a:chOff x="8570426" y="797917"/>
            <a:chExt cx="1116017" cy="693194"/>
          </a:xfrm>
        </p:grpSpPr>
        <p:sp>
          <p:nvSpPr>
            <p:cNvPr id="1159" name="Google Shape;1159;p24"/>
            <p:cNvSpPr/>
            <p:nvPr/>
          </p:nvSpPr>
          <p:spPr>
            <a:xfrm>
              <a:off x="9084384" y="797917"/>
              <a:ext cx="602060" cy="161345"/>
            </a:xfrm>
            <a:custGeom>
              <a:rect b="b" l="l" r="r" t="t"/>
              <a:pathLst>
                <a:path extrusionOk="0" h="4045" w="15093">
                  <a:moveTo>
                    <a:pt x="15065" y="4045"/>
                  </a:moveTo>
                  <a:cubicBezTo>
                    <a:pt x="15065" y="3989"/>
                    <a:pt x="15093" y="3904"/>
                    <a:pt x="15093" y="3813"/>
                  </a:cubicBezTo>
                  <a:cubicBezTo>
                    <a:pt x="15093" y="1703"/>
                    <a:pt x="13046" y="1"/>
                    <a:pt x="10550" y="1"/>
                  </a:cubicBezTo>
                  <a:cubicBezTo>
                    <a:pt x="8615" y="1"/>
                    <a:pt x="6977" y="1028"/>
                    <a:pt x="6330" y="2462"/>
                  </a:cubicBezTo>
                  <a:cubicBezTo>
                    <a:pt x="5662" y="1851"/>
                    <a:pt x="4691" y="1471"/>
                    <a:pt x="3636" y="1471"/>
                  </a:cubicBezTo>
                  <a:cubicBezTo>
                    <a:pt x="1793" y="1471"/>
                    <a:pt x="295" y="2582"/>
                    <a:pt x="0" y="40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24"/>
            <p:cNvSpPr/>
            <p:nvPr/>
          </p:nvSpPr>
          <p:spPr>
            <a:xfrm>
              <a:off x="8570426" y="1228335"/>
              <a:ext cx="977989" cy="262775"/>
            </a:xfrm>
            <a:custGeom>
              <a:rect b="b" l="l" r="r" t="t"/>
              <a:pathLst>
                <a:path extrusionOk="0" h="3693" w="13744">
                  <a:moveTo>
                    <a:pt x="13743" y="3693"/>
                  </a:moveTo>
                  <a:lnTo>
                    <a:pt x="13743" y="3489"/>
                  </a:lnTo>
                  <a:cubicBezTo>
                    <a:pt x="13743" y="1555"/>
                    <a:pt x="11894" y="1"/>
                    <a:pt x="9608" y="1"/>
                  </a:cubicBezTo>
                  <a:cubicBezTo>
                    <a:pt x="7850" y="1"/>
                    <a:pt x="6359" y="943"/>
                    <a:pt x="5768" y="2230"/>
                  </a:cubicBezTo>
                  <a:cubicBezTo>
                    <a:pt x="5156" y="1674"/>
                    <a:pt x="4277" y="1323"/>
                    <a:pt x="3306" y="1323"/>
                  </a:cubicBezTo>
                  <a:cubicBezTo>
                    <a:pt x="1639" y="1323"/>
                    <a:pt x="261" y="2350"/>
                    <a:pt x="1" y="369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61" name="Google Shape;1161;p24"/>
          <p:cNvGrpSpPr/>
          <p:nvPr/>
        </p:nvGrpSpPr>
        <p:grpSpPr>
          <a:xfrm>
            <a:off x="-423653" y="3465700"/>
            <a:ext cx="3308969" cy="2555658"/>
            <a:chOff x="-423653" y="3465700"/>
            <a:chExt cx="3308969" cy="2555658"/>
          </a:xfrm>
        </p:grpSpPr>
        <p:grpSp>
          <p:nvGrpSpPr>
            <p:cNvPr id="1162" name="Google Shape;1162;p24"/>
            <p:cNvGrpSpPr/>
            <p:nvPr/>
          </p:nvGrpSpPr>
          <p:grpSpPr>
            <a:xfrm>
              <a:off x="1969076" y="4608490"/>
              <a:ext cx="916239" cy="681891"/>
              <a:chOff x="5951675" y="3577056"/>
              <a:chExt cx="1387821" cy="1032855"/>
            </a:xfrm>
          </p:grpSpPr>
          <p:sp>
            <p:nvSpPr>
              <p:cNvPr id="1163" name="Google Shape;1163;p24"/>
              <p:cNvSpPr/>
              <p:nvPr/>
            </p:nvSpPr>
            <p:spPr>
              <a:xfrm>
                <a:off x="5951675" y="3812955"/>
                <a:ext cx="737887" cy="796955"/>
              </a:xfrm>
              <a:custGeom>
                <a:rect b="b" l="l" r="r" t="t"/>
                <a:pathLst>
                  <a:path extrusionOk="0" h="4277" w="3960">
                    <a:moveTo>
                      <a:pt x="1146" y="4276"/>
                    </a:moveTo>
                    <a:cubicBezTo>
                      <a:pt x="499" y="4276"/>
                      <a:pt x="0" y="3749"/>
                      <a:pt x="0" y="3130"/>
                    </a:cubicBezTo>
                    <a:cubicBezTo>
                      <a:pt x="0" y="2666"/>
                      <a:pt x="267" y="2286"/>
                      <a:pt x="675" y="2110"/>
                    </a:cubicBezTo>
                    <a:cubicBezTo>
                      <a:pt x="647" y="2019"/>
                      <a:pt x="619" y="1899"/>
                      <a:pt x="619" y="1815"/>
                    </a:cubicBezTo>
                    <a:cubicBezTo>
                      <a:pt x="619" y="1372"/>
                      <a:pt x="907" y="1020"/>
                      <a:pt x="1322" y="936"/>
                    </a:cubicBezTo>
                    <a:cubicBezTo>
                      <a:pt x="1294" y="844"/>
                      <a:pt x="1294" y="788"/>
                      <a:pt x="1294" y="703"/>
                    </a:cubicBezTo>
                    <a:cubicBezTo>
                      <a:pt x="1294" y="317"/>
                      <a:pt x="1611" y="0"/>
                      <a:pt x="1997" y="0"/>
                    </a:cubicBezTo>
                    <a:cubicBezTo>
                      <a:pt x="2377" y="0"/>
                      <a:pt x="2701" y="317"/>
                      <a:pt x="2701" y="703"/>
                    </a:cubicBezTo>
                    <a:cubicBezTo>
                      <a:pt x="2701" y="788"/>
                      <a:pt x="2701" y="844"/>
                      <a:pt x="2666" y="936"/>
                    </a:cubicBezTo>
                    <a:cubicBezTo>
                      <a:pt x="3052" y="1055"/>
                      <a:pt x="3341" y="1407"/>
                      <a:pt x="3341" y="1815"/>
                    </a:cubicBezTo>
                    <a:cubicBezTo>
                      <a:pt x="3341" y="1899"/>
                      <a:pt x="3313" y="2019"/>
                      <a:pt x="3284" y="2110"/>
                    </a:cubicBezTo>
                    <a:cubicBezTo>
                      <a:pt x="3692" y="2286"/>
                      <a:pt x="3960" y="2666"/>
                      <a:pt x="3960" y="3130"/>
                    </a:cubicBezTo>
                    <a:cubicBezTo>
                      <a:pt x="3960" y="3749"/>
                      <a:pt x="3460" y="4276"/>
                      <a:pt x="2813" y="427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85725" rotWithShape="0" algn="bl" dir="8280000" dist="104775">
                  <a:schemeClr val="dk1">
                    <a:alpha val="41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4" name="Google Shape;1164;p24"/>
              <p:cNvSpPr/>
              <p:nvPr/>
            </p:nvSpPr>
            <p:spPr>
              <a:xfrm>
                <a:off x="6377448" y="3577056"/>
                <a:ext cx="962048" cy="1032855"/>
              </a:xfrm>
              <a:custGeom>
                <a:rect b="b" l="l" r="r" t="t"/>
                <a:pathLst>
                  <a:path extrusionOk="0" h="5543" w="5163">
                    <a:moveTo>
                      <a:pt x="1499" y="5542"/>
                    </a:moveTo>
                    <a:cubicBezTo>
                      <a:pt x="676" y="5542"/>
                      <a:pt x="1" y="4867"/>
                      <a:pt x="1" y="4044"/>
                    </a:cubicBezTo>
                    <a:cubicBezTo>
                      <a:pt x="1" y="3460"/>
                      <a:pt x="352" y="2961"/>
                      <a:pt x="880" y="2729"/>
                    </a:cubicBezTo>
                    <a:cubicBezTo>
                      <a:pt x="824" y="2609"/>
                      <a:pt x="796" y="2462"/>
                      <a:pt x="796" y="2349"/>
                    </a:cubicBezTo>
                    <a:cubicBezTo>
                      <a:pt x="796" y="1794"/>
                      <a:pt x="1203" y="1322"/>
                      <a:pt x="1731" y="1203"/>
                    </a:cubicBezTo>
                    <a:cubicBezTo>
                      <a:pt x="1703" y="1118"/>
                      <a:pt x="1675" y="999"/>
                      <a:pt x="1675" y="879"/>
                    </a:cubicBezTo>
                    <a:cubicBezTo>
                      <a:pt x="1675" y="387"/>
                      <a:pt x="2083" y="0"/>
                      <a:pt x="2582" y="0"/>
                    </a:cubicBezTo>
                    <a:cubicBezTo>
                      <a:pt x="3109" y="0"/>
                      <a:pt x="3517" y="387"/>
                      <a:pt x="3517" y="879"/>
                    </a:cubicBezTo>
                    <a:cubicBezTo>
                      <a:pt x="3517" y="999"/>
                      <a:pt x="3489" y="1118"/>
                      <a:pt x="3461" y="1203"/>
                    </a:cubicBezTo>
                    <a:cubicBezTo>
                      <a:pt x="3960" y="1351"/>
                      <a:pt x="4340" y="1822"/>
                      <a:pt x="4340" y="2349"/>
                    </a:cubicBezTo>
                    <a:cubicBezTo>
                      <a:pt x="4340" y="2462"/>
                      <a:pt x="4312" y="2609"/>
                      <a:pt x="4284" y="2729"/>
                    </a:cubicBezTo>
                    <a:cubicBezTo>
                      <a:pt x="4811" y="2961"/>
                      <a:pt x="5163" y="3460"/>
                      <a:pt x="5163" y="4044"/>
                    </a:cubicBezTo>
                    <a:cubicBezTo>
                      <a:pt x="5163" y="4867"/>
                      <a:pt x="4488" y="5542"/>
                      <a:pt x="3637" y="554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85725" rotWithShape="0" algn="bl" dir="8280000" dist="104775">
                  <a:schemeClr val="dk1">
                    <a:alpha val="41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65" name="Google Shape;1165;p24"/>
            <p:cNvGrpSpPr/>
            <p:nvPr/>
          </p:nvGrpSpPr>
          <p:grpSpPr>
            <a:xfrm flipH="1">
              <a:off x="-423653" y="4165680"/>
              <a:ext cx="1138764" cy="1855677"/>
              <a:chOff x="525125" y="1486050"/>
              <a:chExt cx="2124163" cy="3461439"/>
            </a:xfrm>
          </p:grpSpPr>
          <p:sp>
            <p:nvSpPr>
              <p:cNvPr id="1166" name="Google Shape;1166;p24"/>
              <p:cNvSpPr/>
              <p:nvPr/>
            </p:nvSpPr>
            <p:spPr>
              <a:xfrm>
                <a:off x="2089519" y="1606352"/>
                <a:ext cx="464572" cy="3341135"/>
              </a:xfrm>
              <a:custGeom>
                <a:rect b="b" l="l" r="r" t="t"/>
                <a:pathLst>
                  <a:path extrusionOk="0" h="50379" w="7005">
                    <a:moveTo>
                      <a:pt x="4044" y="1"/>
                    </a:moveTo>
                    <a:lnTo>
                      <a:pt x="0" y="7533"/>
                    </a:lnTo>
                    <a:lnTo>
                      <a:pt x="0" y="50378"/>
                    </a:lnTo>
                    <a:lnTo>
                      <a:pt x="7005" y="50378"/>
                    </a:lnTo>
                    <a:lnTo>
                      <a:pt x="7005" y="830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7" name="Google Shape;1167;p24"/>
              <p:cNvSpPr/>
              <p:nvPr/>
            </p:nvSpPr>
            <p:spPr>
              <a:xfrm>
                <a:off x="2250873" y="2667452"/>
                <a:ext cx="174952" cy="392813"/>
              </a:xfrm>
              <a:custGeom>
                <a:rect b="b" l="l" r="r" t="t"/>
                <a:pathLst>
                  <a:path extrusionOk="0" h="5923" w="2638">
                    <a:moveTo>
                      <a:pt x="1" y="1"/>
                    </a:moveTo>
                    <a:lnTo>
                      <a:pt x="2638" y="64"/>
                    </a:lnTo>
                    <a:lnTo>
                      <a:pt x="2638" y="5923"/>
                    </a:lnTo>
                    <a:lnTo>
                      <a:pt x="1" y="583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8" name="Google Shape;1168;p24"/>
              <p:cNvSpPr/>
              <p:nvPr/>
            </p:nvSpPr>
            <p:spPr>
              <a:xfrm>
                <a:off x="2369318" y="2671697"/>
                <a:ext cx="56505" cy="388569"/>
              </a:xfrm>
              <a:custGeom>
                <a:rect b="b" l="l" r="r" t="t"/>
                <a:pathLst>
                  <a:path extrusionOk="0" h="5859" w="852">
                    <a:moveTo>
                      <a:pt x="1" y="5831"/>
                    </a:moveTo>
                    <a:lnTo>
                      <a:pt x="852" y="5859"/>
                    </a:lnTo>
                    <a:lnTo>
                      <a:pt x="852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9" name="Google Shape;1169;p24"/>
              <p:cNvSpPr/>
              <p:nvPr/>
            </p:nvSpPr>
            <p:spPr>
              <a:xfrm>
                <a:off x="653386" y="1524780"/>
                <a:ext cx="1436226" cy="3422709"/>
              </a:xfrm>
              <a:custGeom>
                <a:rect b="b" l="l" r="r" t="t"/>
                <a:pathLst>
                  <a:path extrusionOk="0" h="51609" w="21656">
                    <a:moveTo>
                      <a:pt x="1" y="51608"/>
                    </a:moveTo>
                    <a:lnTo>
                      <a:pt x="21655" y="51608"/>
                    </a:lnTo>
                    <a:lnTo>
                      <a:pt x="21655" y="0"/>
                    </a:lnTo>
                    <a:lnTo>
                      <a:pt x="6035" y="0"/>
                    </a:lnTo>
                    <a:lnTo>
                      <a:pt x="1" y="938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0" name="Google Shape;1170;p24"/>
              <p:cNvSpPr/>
              <p:nvPr/>
            </p:nvSpPr>
            <p:spPr>
              <a:xfrm>
                <a:off x="1502266" y="2648353"/>
                <a:ext cx="359720" cy="363434"/>
              </a:xfrm>
              <a:custGeom>
                <a:rect b="b" l="l" r="r" t="t"/>
                <a:pathLst>
                  <a:path extrusionOk="0" h="5480" w="5424">
                    <a:moveTo>
                      <a:pt x="1" y="5479"/>
                    </a:moveTo>
                    <a:lnTo>
                      <a:pt x="5423" y="5479"/>
                    </a:lnTo>
                    <a:lnTo>
                      <a:pt x="5423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1" name="Google Shape;1171;p24"/>
              <p:cNvSpPr/>
              <p:nvPr/>
            </p:nvSpPr>
            <p:spPr>
              <a:xfrm>
                <a:off x="1537283" y="2648353"/>
                <a:ext cx="324703" cy="363434"/>
              </a:xfrm>
              <a:custGeom>
                <a:rect b="b" l="l" r="r" t="t"/>
                <a:pathLst>
                  <a:path extrusionOk="0" h="5480" w="4896">
                    <a:moveTo>
                      <a:pt x="0" y="5479"/>
                    </a:moveTo>
                    <a:lnTo>
                      <a:pt x="4895" y="5479"/>
                    </a:lnTo>
                    <a:lnTo>
                      <a:pt x="4895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2" name="Google Shape;1172;p24"/>
              <p:cNvSpPr/>
              <p:nvPr/>
            </p:nvSpPr>
            <p:spPr>
              <a:xfrm>
                <a:off x="653386" y="4570469"/>
                <a:ext cx="1436226" cy="376963"/>
              </a:xfrm>
              <a:custGeom>
                <a:rect b="b" l="l" r="r" t="t"/>
                <a:pathLst>
                  <a:path extrusionOk="0" h="5684" w="21656">
                    <a:moveTo>
                      <a:pt x="1" y="5683"/>
                    </a:moveTo>
                    <a:lnTo>
                      <a:pt x="21655" y="5683"/>
                    </a:lnTo>
                    <a:lnTo>
                      <a:pt x="21655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3" name="Google Shape;1173;p24"/>
              <p:cNvSpPr/>
              <p:nvPr/>
            </p:nvSpPr>
            <p:spPr>
              <a:xfrm>
                <a:off x="2089519" y="4570469"/>
                <a:ext cx="464572" cy="376963"/>
              </a:xfrm>
              <a:custGeom>
                <a:rect b="b" l="l" r="r" t="t"/>
                <a:pathLst>
                  <a:path extrusionOk="0" h="5684" w="7005">
                    <a:moveTo>
                      <a:pt x="0" y="5683"/>
                    </a:moveTo>
                    <a:lnTo>
                      <a:pt x="7005" y="5683"/>
                    </a:lnTo>
                    <a:lnTo>
                      <a:pt x="700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AE9DC">
                  <a:alpha val="393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4" name="Google Shape;1174;p24"/>
              <p:cNvSpPr/>
              <p:nvPr/>
            </p:nvSpPr>
            <p:spPr>
              <a:xfrm>
                <a:off x="880527" y="2648353"/>
                <a:ext cx="357796" cy="363434"/>
              </a:xfrm>
              <a:custGeom>
                <a:rect b="b" l="l" r="r" t="t"/>
                <a:pathLst>
                  <a:path extrusionOk="0" h="5480" w="5395">
                    <a:moveTo>
                      <a:pt x="1" y="5479"/>
                    </a:moveTo>
                    <a:lnTo>
                      <a:pt x="5395" y="5479"/>
                    </a:lnTo>
                    <a:lnTo>
                      <a:pt x="5395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5" name="Google Shape;1175;p24"/>
              <p:cNvSpPr/>
              <p:nvPr/>
            </p:nvSpPr>
            <p:spPr>
              <a:xfrm>
                <a:off x="907586" y="2648353"/>
                <a:ext cx="330738" cy="363434"/>
              </a:xfrm>
              <a:custGeom>
                <a:rect b="b" l="l" r="r" t="t"/>
                <a:pathLst>
                  <a:path extrusionOk="0" h="5480" w="4987">
                    <a:moveTo>
                      <a:pt x="1" y="5479"/>
                    </a:moveTo>
                    <a:lnTo>
                      <a:pt x="4987" y="5479"/>
                    </a:lnTo>
                    <a:lnTo>
                      <a:pt x="4987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6" name="Google Shape;1176;p24"/>
              <p:cNvSpPr/>
              <p:nvPr/>
            </p:nvSpPr>
            <p:spPr>
              <a:xfrm>
                <a:off x="526982" y="4801325"/>
                <a:ext cx="2120449" cy="146103"/>
              </a:xfrm>
              <a:custGeom>
                <a:rect b="b" l="l" r="r" t="t"/>
                <a:pathLst>
                  <a:path extrusionOk="0" h="2203" w="31973">
                    <a:moveTo>
                      <a:pt x="1" y="2202"/>
                    </a:moveTo>
                    <a:lnTo>
                      <a:pt x="31973" y="2202"/>
                    </a:lnTo>
                    <a:lnTo>
                      <a:pt x="31973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7" name="Google Shape;1177;p24"/>
              <p:cNvSpPr/>
              <p:nvPr/>
            </p:nvSpPr>
            <p:spPr>
              <a:xfrm>
                <a:off x="2157562" y="4801325"/>
                <a:ext cx="489840" cy="146103"/>
              </a:xfrm>
              <a:custGeom>
                <a:rect b="b" l="l" r="r" t="t"/>
                <a:pathLst>
                  <a:path extrusionOk="0" h="2203" w="7386">
                    <a:moveTo>
                      <a:pt x="1" y="2202"/>
                    </a:moveTo>
                    <a:lnTo>
                      <a:pt x="7386" y="2202"/>
                    </a:lnTo>
                    <a:lnTo>
                      <a:pt x="7386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8" name="Google Shape;1178;p24"/>
              <p:cNvSpPr/>
              <p:nvPr/>
            </p:nvSpPr>
            <p:spPr>
              <a:xfrm>
                <a:off x="1096462" y="3635308"/>
                <a:ext cx="520612" cy="872705"/>
              </a:xfrm>
              <a:custGeom>
                <a:rect b="b" l="l" r="r" t="t"/>
                <a:pathLst>
                  <a:path extrusionOk="0" h="13159" w="7850">
                    <a:moveTo>
                      <a:pt x="1" y="13159"/>
                    </a:moveTo>
                    <a:lnTo>
                      <a:pt x="7850" y="13159"/>
                    </a:lnTo>
                    <a:lnTo>
                      <a:pt x="7850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9" name="Google Shape;1179;p24"/>
              <p:cNvSpPr/>
              <p:nvPr/>
            </p:nvSpPr>
            <p:spPr>
              <a:xfrm>
                <a:off x="1158536" y="3635308"/>
                <a:ext cx="458536" cy="872705"/>
              </a:xfrm>
              <a:custGeom>
                <a:rect b="b" l="l" r="r" t="t"/>
                <a:pathLst>
                  <a:path extrusionOk="0" h="13159" w="6914">
                    <a:moveTo>
                      <a:pt x="0" y="13159"/>
                    </a:moveTo>
                    <a:lnTo>
                      <a:pt x="6914" y="13159"/>
                    </a:lnTo>
                    <a:lnTo>
                      <a:pt x="691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0" name="Google Shape;1180;p24"/>
              <p:cNvSpPr/>
              <p:nvPr/>
            </p:nvSpPr>
            <p:spPr>
              <a:xfrm>
                <a:off x="1214973" y="3693603"/>
                <a:ext cx="308852" cy="114800"/>
              </a:xfrm>
              <a:custGeom>
                <a:rect b="b" l="l" r="r" t="t"/>
                <a:pathLst>
                  <a:path extrusionOk="0" h="1731" w="4657">
                    <a:moveTo>
                      <a:pt x="0" y="1731"/>
                    </a:moveTo>
                    <a:lnTo>
                      <a:pt x="4656" y="1731"/>
                    </a:lnTo>
                    <a:lnTo>
                      <a:pt x="465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1" name="Google Shape;1181;p24"/>
              <p:cNvSpPr/>
              <p:nvPr/>
            </p:nvSpPr>
            <p:spPr>
              <a:xfrm>
                <a:off x="1251780" y="3693603"/>
                <a:ext cx="272045" cy="114800"/>
              </a:xfrm>
              <a:custGeom>
                <a:rect b="b" l="l" r="r" t="t"/>
                <a:pathLst>
                  <a:path extrusionOk="0" h="1731" w="4102">
                    <a:moveTo>
                      <a:pt x="1" y="1731"/>
                    </a:moveTo>
                    <a:lnTo>
                      <a:pt x="4101" y="1731"/>
                    </a:lnTo>
                    <a:lnTo>
                      <a:pt x="4101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2" name="Google Shape;1182;p24"/>
              <p:cNvSpPr/>
              <p:nvPr/>
            </p:nvSpPr>
            <p:spPr>
              <a:xfrm>
                <a:off x="1055476" y="3553670"/>
                <a:ext cx="600793" cy="81706"/>
              </a:xfrm>
              <a:custGeom>
                <a:rect b="b" l="l" r="r" t="t"/>
                <a:pathLst>
                  <a:path extrusionOk="0" h="1232" w="9059">
                    <a:moveTo>
                      <a:pt x="0" y="1"/>
                    </a:moveTo>
                    <a:lnTo>
                      <a:pt x="9059" y="1"/>
                    </a:lnTo>
                    <a:lnTo>
                      <a:pt x="9059" y="1231"/>
                    </a:lnTo>
                    <a:lnTo>
                      <a:pt x="0" y="123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3" name="Google Shape;1183;p24"/>
              <p:cNvSpPr/>
              <p:nvPr/>
            </p:nvSpPr>
            <p:spPr>
              <a:xfrm>
                <a:off x="1306361" y="4504217"/>
                <a:ext cx="310709" cy="297180"/>
              </a:xfrm>
              <a:custGeom>
                <a:rect b="b" l="l" r="r" t="t"/>
                <a:pathLst>
                  <a:path extrusionOk="0" h="4481" w="4685">
                    <a:moveTo>
                      <a:pt x="3046" y="1"/>
                    </a:moveTo>
                    <a:lnTo>
                      <a:pt x="3046" y="1555"/>
                    </a:lnTo>
                    <a:lnTo>
                      <a:pt x="1407" y="1555"/>
                    </a:lnTo>
                    <a:lnTo>
                      <a:pt x="1407" y="2990"/>
                    </a:lnTo>
                    <a:lnTo>
                      <a:pt x="113" y="2990"/>
                    </a:lnTo>
                    <a:lnTo>
                      <a:pt x="113" y="4481"/>
                    </a:lnTo>
                    <a:lnTo>
                      <a:pt x="1" y="4481"/>
                    </a:lnTo>
                    <a:lnTo>
                      <a:pt x="4685" y="4481"/>
                    </a:lnTo>
                    <a:lnTo>
                      <a:pt x="468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4" name="Google Shape;1184;p24"/>
              <p:cNvSpPr/>
              <p:nvPr/>
            </p:nvSpPr>
            <p:spPr>
              <a:xfrm>
                <a:off x="859107" y="4702444"/>
                <a:ext cx="454823" cy="98949"/>
              </a:xfrm>
              <a:custGeom>
                <a:rect b="b" l="l" r="r" t="t"/>
                <a:pathLst>
                  <a:path extrusionOk="0" h="1492" w="6858">
                    <a:moveTo>
                      <a:pt x="1702" y="1"/>
                    </a:moveTo>
                    <a:lnTo>
                      <a:pt x="1702" y="1"/>
                    </a:lnTo>
                    <a:lnTo>
                      <a:pt x="0" y="1"/>
                    </a:lnTo>
                    <a:lnTo>
                      <a:pt x="0" y="1492"/>
                    </a:lnTo>
                    <a:lnTo>
                      <a:pt x="6857" y="1492"/>
                    </a:lnTo>
                    <a:lnTo>
                      <a:pt x="685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5" name="Google Shape;1185;p24"/>
              <p:cNvSpPr/>
              <p:nvPr/>
            </p:nvSpPr>
            <p:spPr>
              <a:xfrm>
                <a:off x="971981" y="4607342"/>
                <a:ext cx="427764" cy="95169"/>
              </a:xfrm>
              <a:custGeom>
                <a:rect b="b" l="l" r="r" t="t"/>
                <a:pathLst>
                  <a:path extrusionOk="0" h="1435" w="6450">
                    <a:moveTo>
                      <a:pt x="0" y="0"/>
                    </a:moveTo>
                    <a:lnTo>
                      <a:pt x="0" y="1435"/>
                    </a:lnTo>
                    <a:lnTo>
                      <a:pt x="6449" y="1435"/>
                    </a:lnTo>
                    <a:lnTo>
                      <a:pt x="6449" y="0"/>
                    </a:lnTo>
                    <a:lnTo>
                      <a:pt x="128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6" name="Google Shape;1186;p24"/>
              <p:cNvSpPr/>
              <p:nvPr/>
            </p:nvSpPr>
            <p:spPr>
              <a:xfrm>
                <a:off x="1057333" y="4504217"/>
                <a:ext cx="451109" cy="103194"/>
              </a:xfrm>
              <a:custGeom>
                <a:rect b="b" l="l" r="r" t="t"/>
                <a:pathLst>
                  <a:path extrusionOk="0" h="1556" w="6802">
                    <a:moveTo>
                      <a:pt x="0" y="1555"/>
                    </a:moveTo>
                    <a:lnTo>
                      <a:pt x="6801" y="1555"/>
                    </a:lnTo>
                    <a:lnTo>
                      <a:pt x="6801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7" name="Google Shape;1187;p24"/>
              <p:cNvSpPr/>
              <p:nvPr/>
            </p:nvSpPr>
            <p:spPr>
              <a:xfrm>
                <a:off x="1485023" y="4104049"/>
                <a:ext cx="87277" cy="87277"/>
              </a:xfrm>
              <a:custGeom>
                <a:rect b="b" l="l" r="r" t="t"/>
                <a:pathLst>
                  <a:path extrusionOk="0" h="1316" w="1316">
                    <a:moveTo>
                      <a:pt x="1316" y="640"/>
                    </a:moveTo>
                    <a:cubicBezTo>
                      <a:pt x="1316" y="1020"/>
                      <a:pt x="1027" y="1316"/>
                      <a:pt x="676" y="1316"/>
                    </a:cubicBezTo>
                    <a:cubicBezTo>
                      <a:pt x="296" y="1316"/>
                      <a:pt x="0" y="1020"/>
                      <a:pt x="0" y="640"/>
                    </a:cubicBezTo>
                    <a:cubicBezTo>
                      <a:pt x="0" y="289"/>
                      <a:pt x="296" y="0"/>
                      <a:pt x="676" y="0"/>
                    </a:cubicBezTo>
                    <a:cubicBezTo>
                      <a:pt x="1027" y="0"/>
                      <a:pt x="1316" y="289"/>
                      <a:pt x="1316" y="64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8" name="Google Shape;1188;p24"/>
              <p:cNvSpPr/>
              <p:nvPr/>
            </p:nvSpPr>
            <p:spPr>
              <a:xfrm>
                <a:off x="2386628" y="2671697"/>
                <a:ext cx="39195" cy="388569"/>
              </a:xfrm>
              <a:custGeom>
                <a:rect b="b" l="l" r="r" t="t"/>
                <a:pathLst>
                  <a:path extrusionOk="0" h="5859" w="591">
                    <a:moveTo>
                      <a:pt x="0" y="5831"/>
                    </a:moveTo>
                    <a:lnTo>
                      <a:pt x="591" y="5859"/>
                    </a:lnTo>
                    <a:lnTo>
                      <a:pt x="59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9" name="Google Shape;1189;p24"/>
              <p:cNvSpPr/>
              <p:nvPr/>
            </p:nvSpPr>
            <p:spPr>
              <a:xfrm>
                <a:off x="2250873" y="3289655"/>
                <a:ext cx="174952" cy="392349"/>
              </a:xfrm>
              <a:custGeom>
                <a:rect b="b" l="l" r="r" t="t"/>
                <a:pathLst>
                  <a:path extrusionOk="0" h="5916" w="2638">
                    <a:moveTo>
                      <a:pt x="1" y="1"/>
                    </a:moveTo>
                    <a:lnTo>
                      <a:pt x="2638" y="85"/>
                    </a:lnTo>
                    <a:lnTo>
                      <a:pt x="2638" y="5916"/>
                    </a:lnTo>
                    <a:lnTo>
                      <a:pt x="1" y="583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0" name="Google Shape;1190;p24"/>
              <p:cNvSpPr/>
              <p:nvPr/>
            </p:nvSpPr>
            <p:spPr>
              <a:xfrm>
                <a:off x="2369318" y="3293435"/>
                <a:ext cx="56505" cy="388569"/>
              </a:xfrm>
              <a:custGeom>
                <a:rect b="b" l="l" r="r" t="t"/>
                <a:pathLst>
                  <a:path extrusionOk="0" h="5859" w="852">
                    <a:moveTo>
                      <a:pt x="1" y="5831"/>
                    </a:moveTo>
                    <a:lnTo>
                      <a:pt x="852" y="5859"/>
                    </a:lnTo>
                    <a:lnTo>
                      <a:pt x="852" y="2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1" name="Google Shape;1191;p24"/>
              <p:cNvSpPr/>
              <p:nvPr/>
            </p:nvSpPr>
            <p:spPr>
              <a:xfrm>
                <a:off x="2386628" y="3293435"/>
                <a:ext cx="39195" cy="388569"/>
              </a:xfrm>
              <a:custGeom>
                <a:rect b="b" l="l" r="r" t="t"/>
                <a:pathLst>
                  <a:path extrusionOk="0" h="5859" w="591">
                    <a:moveTo>
                      <a:pt x="0" y="5831"/>
                    </a:moveTo>
                    <a:lnTo>
                      <a:pt x="591" y="5859"/>
                    </a:lnTo>
                    <a:lnTo>
                      <a:pt x="591" y="2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2" name="Google Shape;1192;p24"/>
              <p:cNvSpPr/>
              <p:nvPr/>
            </p:nvSpPr>
            <p:spPr>
              <a:xfrm>
                <a:off x="880527" y="2648353"/>
                <a:ext cx="357796" cy="114800"/>
              </a:xfrm>
              <a:custGeom>
                <a:rect b="b" l="l" r="r" t="t"/>
                <a:pathLst>
                  <a:path extrusionOk="0" h="1731" w="5395">
                    <a:moveTo>
                      <a:pt x="1" y="1731"/>
                    </a:moveTo>
                    <a:lnTo>
                      <a:pt x="5395" y="1731"/>
                    </a:lnTo>
                    <a:lnTo>
                      <a:pt x="5395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3" name="Google Shape;1193;p24"/>
              <p:cNvSpPr/>
              <p:nvPr/>
            </p:nvSpPr>
            <p:spPr>
              <a:xfrm>
                <a:off x="843721" y="3005612"/>
                <a:ext cx="433335" cy="99414"/>
              </a:xfrm>
              <a:custGeom>
                <a:rect b="b" l="l" r="r" t="t"/>
                <a:pathLst>
                  <a:path extrusionOk="0" h="1499" w="6534">
                    <a:moveTo>
                      <a:pt x="0" y="1499"/>
                    </a:moveTo>
                    <a:lnTo>
                      <a:pt x="6534" y="1499"/>
                    </a:lnTo>
                    <a:lnTo>
                      <a:pt x="6534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4" name="Google Shape;1194;p24"/>
              <p:cNvSpPr/>
              <p:nvPr/>
            </p:nvSpPr>
            <p:spPr>
              <a:xfrm>
                <a:off x="1502266" y="2648353"/>
                <a:ext cx="359720" cy="114800"/>
              </a:xfrm>
              <a:custGeom>
                <a:rect b="b" l="l" r="r" t="t"/>
                <a:pathLst>
                  <a:path extrusionOk="0" h="1731" w="5424">
                    <a:moveTo>
                      <a:pt x="1" y="1731"/>
                    </a:moveTo>
                    <a:lnTo>
                      <a:pt x="5423" y="1731"/>
                    </a:lnTo>
                    <a:lnTo>
                      <a:pt x="5423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5" name="Google Shape;1195;p24"/>
              <p:cNvSpPr/>
              <p:nvPr/>
            </p:nvSpPr>
            <p:spPr>
              <a:xfrm>
                <a:off x="1467316" y="3005612"/>
                <a:ext cx="431478" cy="99414"/>
              </a:xfrm>
              <a:custGeom>
                <a:rect b="b" l="l" r="r" t="t"/>
                <a:pathLst>
                  <a:path extrusionOk="0" h="1499" w="6506">
                    <a:moveTo>
                      <a:pt x="0" y="1499"/>
                    </a:moveTo>
                    <a:lnTo>
                      <a:pt x="6506" y="1499"/>
                    </a:lnTo>
                    <a:lnTo>
                      <a:pt x="6506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6" name="Google Shape;1196;p24"/>
              <p:cNvSpPr/>
              <p:nvPr/>
            </p:nvSpPr>
            <p:spPr>
              <a:xfrm>
                <a:off x="525125" y="1486050"/>
                <a:ext cx="2124163" cy="773424"/>
              </a:xfrm>
              <a:custGeom>
                <a:rect b="b" l="l" r="r" t="t"/>
                <a:pathLst>
                  <a:path extrusionOk="0" h="11662" w="32029">
                    <a:moveTo>
                      <a:pt x="32029" y="10930"/>
                    </a:moveTo>
                    <a:lnTo>
                      <a:pt x="27893" y="0"/>
                    </a:lnTo>
                    <a:lnTo>
                      <a:pt x="6415" y="0"/>
                    </a:lnTo>
                    <a:lnTo>
                      <a:pt x="1" y="10817"/>
                    </a:lnTo>
                    <a:lnTo>
                      <a:pt x="493" y="11661"/>
                    </a:lnTo>
                    <a:lnTo>
                      <a:pt x="22330" y="11661"/>
                    </a:lnTo>
                    <a:lnTo>
                      <a:pt x="27633" y="1815"/>
                    </a:lnTo>
                    <a:lnTo>
                      <a:pt x="31150" y="11661"/>
                    </a:lnTo>
                    <a:lnTo>
                      <a:pt x="31649" y="11661"/>
                    </a:lnTo>
                    <a:close/>
                  </a:path>
                </a:pathLst>
              </a:custGeom>
              <a:solidFill>
                <a:srgbClr val="C5566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7" name="Google Shape;1197;p24"/>
              <p:cNvSpPr/>
              <p:nvPr/>
            </p:nvSpPr>
            <p:spPr>
              <a:xfrm>
                <a:off x="525125" y="1486050"/>
                <a:ext cx="2124163" cy="773424"/>
              </a:xfrm>
              <a:custGeom>
                <a:rect b="b" l="l" r="r" t="t"/>
                <a:pathLst>
                  <a:path extrusionOk="0" h="11662" w="32029">
                    <a:moveTo>
                      <a:pt x="32029" y="10930"/>
                    </a:moveTo>
                    <a:lnTo>
                      <a:pt x="27893" y="0"/>
                    </a:lnTo>
                    <a:lnTo>
                      <a:pt x="6415" y="0"/>
                    </a:lnTo>
                    <a:lnTo>
                      <a:pt x="1" y="10817"/>
                    </a:lnTo>
                    <a:lnTo>
                      <a:pt x="493" y="11661"/>
                    </a:lnTo>
                    <a:lnTo>
                      <a:pt x="22330" y="11661"/>
                    </a:lnTo>
                    <a:lnTo>
                      <a:pt x="27633" y="1815"/>
                    </a:lnTo>
                    <a:lnTo>
                      <a:pt x="31150" y="11661"/>
                    </a:lnTo>
                    <a:lnTo>
                      <a:pt x="31649" y="1166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8" name="Google Shape;1198;p24"/>
              <p:cNvSpPr/>
              <p:nvPr/>
            </p:nvSpPr>
            <p:spPr>
              <a:xfrm>
                <a:off x="525125" y="1486050"/>
                <a:ext cx="1849930" cy="717450"/>
              </a:xfrm>
              <a:custGeom>
                <a:rect b="b" l="l" r="r" t="t"/>
                <a:pathLst>
                  <a:path extrusionOk="0" h="10818" w="27894">
                    <a:moveTo>
                      <a:pt x="27893" y="0"/>
                    </a:moveTo>
                    <a:lnTo>
                      <a:pt x="6415" y="0"/>
                    </a:lnTo>
                    <a:lnTo>
                      <a:pt x="1" y="10817"/>
                    </a:lnTo>
                    <a:lnTo>
                      <a:pt x="21943" y="10817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9" name="Google Shape;1199;p24"/>
              <p:cNvSpPr/>
              <p:nvPr/>
            </p:nvSpPr>
            <p:spPr>
              <a:xfrm>
                <a:off x="2355789" y="1579360"/>
                <a:ext cx="268264" cy="680112"/>
              </a:xfrm>
              <a:custGeom>
                <a:rect b="b" l="l" r="r" t="t"/>
                <a:pathLst>
                  <a:path extrusionOk="0" h="10255" w="4045">
                    <a:moveTo>
                      <a:pt x="4045" y="10254"/>
                    </a:moveTo>
                    <a:lnTo>
                      <a:pt x="261" y="0"/>
                    </a:lnTo>
                    <a:lnTo>
                      <a:pt x="1" y="471"/>
                    </a:lnTo>
                    <a:lnTo>
                      <a:pt x="2990" y="8707"/>
                    </a:lnTo>
                    <a:lnTo>
                      <a:pt x="2990" y="10254"/>
                    </a:lnTo>
                    <a:lnTo>
                      <a:pt x="3630" y="10254"/>
                    </a:lnTo>
                    <a:lnTo>
                      <a:pt x="3630" y="10254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200" name="Google Shape;1200;p24"/>
              <p:cNvGrpSpPr/>
              <p:nvPr/>
            </p:nvGrpSpPr>
            <p:grpSpPr>
              <a:xfrm>
                <a:off x="973439" y="2819098"/>
                <a:ext cx="174934" cy="130542"/>
                <a:chOff x="2714005" y="3446776"/>
                <a:chExt cx="330750" cy="246818"/>
              </a:xfrm>
            </p:grpSpPr>
            <p:sp>
              <p:nvSpPr>
                <p:cNvPr id="1201" name="Google Shape;1201;p24"/>
                <p:cNvSpPr/>
                <p:nvPr/>
              </p:nvSpPr>
              <p:spPr>
                <a:xfrm>
                  <a:off x="2714005" y="3446776"/>
                  <a:ext cx="223720" cy="246818"/>
                </a:xfrm>
                <a:custGeom>
                  <a:rect b="b" l="l" r="r" t="t"/>
                  <a:pathLst>
                    <a:path extrusionOk="0" h="1103" w="1000">
                      <a:moveTo>
                        <a:pt x="923" y="0"/>
                      </a:moveTo>
                      <a:cubicBezTo>
                        <a:pt x="897" y="0"/>
                        <a:pt x="868" y="14"/>
                        <a:pt x="852" y="47"/>
                      </a:cubicBezTo>
                      <a:lnTo>
                        <a:pt x="36" y="990"/>
                      </a:lnTo>
                      <a:cubicBezTo>
                        <a:pt x="1" y="1018"/>
                        <a:pt x="1" y="1074"/>
                        <a:pt x="36" y="1102"/>
                      </a:cubicBezTo>
                      <a:lnTo>
                        <a:pt x="92" y="1102"/>
                      </a:lnTo>
                      <a:cubicBezTo>
                        <a:pt x="120" y="1102"/>
                        <a:pt x="120" y="1102"/>
                        <a:pt x="148" y="1074"/>
                      </a:cubicBezTo>
                      <a:lnTo>
                        <a:pt x="971" y="139"/>
                      </a:lnTo>
                      <a:cubicBezTo>
                        <a:pt x="999" y="110"/>
                        <a:pt x="999" y="47"/>
                        <a:pt x="971" y="19"/>
                      </a:cubicBezTo>
                      <a:cubicBezTo>
                        <a:pt x="960" y="7"/>
                        <a:pt x="942" y="0"/>
                        <a:pt x="923" y="0"/>
                      </a:cubicBezTo>
                      <a:close/>
                    </a:path>
                  </a:pathLst>
                </a:custGeom>
                <a:solidFill>
                  <a:srgbClr val="4E4958">
                    <a:alpha val="168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02" name="Google Shape;1202;p24"/>
                <p:cNvSpPr/>
                <p:nvPr/>
              </p:nvSpPr>
              <p:spPr>
                <a:xfrm>
                  <a:off x="2821035" y="3446776"/>
                  <a:ext cx="223720" cy="246818"/>
                </a:xfrm>
                <a:custGeom>
                  <a:rect b="b" l="l" r="r" t="t"/>
                  <a:pathLst>
                    <a:path extrusionOk="0" h="1103" w="1000">
                      <a:moveTo>
                        <a:pt x="923" y="0"/>
                      </a:moveTo>
                      <a:cubicBezTo>
                        <a:pt x="897" y="0"/>
                        <a:pt x="868" y="14"/>
                        <a:pt x="852" y="47"/>
                      </a:cubicBezTo>
                      <a:lnTo>
                        <a:pt x="36" y="990"/>
                      </a:lnTo>
                      <a:cubicBezTo>
                        <a:pt x="1" y="1018"/>
                        <a:pt x="1" y="1074"/>
                        <a:pt x="36" y="1102"/>
                      </a:cubicBezTo>
                      <a:lnTo>
                        <a:pt x="92" y="1102"/>
                      </a:lnTo>
                      <a:cubicBezTo>
                        <a:pt x="120" y="1102"/>
                        <a:pt x="120" y="1102"/>
                        <a:pt x="148" y="1074"/>
                      </a:cubicBezTo>
                      <a:lnTo>
                        <a:pt x="971" y="139"/>
                      </a:lnTo>
                      <a:cubicBezTo>
                        <a:pt x="999" y="110"/>
                        <a:pt x="999" y="47"/>
                        <a:pt x="971" y="19"/>
                      </a:cubicBezTo>
                      <a:cubicBezTo>
                        <a:pt x="960" y="7"/>
                        <a:pt x="942" y="0"/>
                        <a:pt x="923" y="0"/>
                      </a:cubicBezTo>
                      <a:close/>
                    </a:path>
                  </a:pathLst>
                </a:custGeom>
                <a:solidFill>
                  <a:srgbClr val="4E4958">
                    <a:alpha val="168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203" name="Google Shape;1203;p24"/>
              <p:cNvGrpSpPr/>
              <p:nvPr/>
            </p:nvGrpSpPr>
            <p:grpSpPr>
              <a:xfrm>
                <a:off x="1640414" y="2819098"/>
                <a:ext cx="174934" cy="130542"/>
                <a:chOff x="2714005" y="3446776"/>
                <a:chExt cx="330750" cy="246818"/>
              </a:xfrm>
            </p:grpSpPr>
            <p:sp>
              <p:nvSpPr>
                <p:cNvPr id="1204" name="Google Shape;1204;p24"/>
                <p:cNvSpPr/>
                <p:nvPr/>
              </p:nvSpPr>
              <p:spPr>
                <a:xfrm>
                  <a:off x="2714005" y="3446776"/>
                  <a:ext cx="223720" cy="246818"/>
                </a:xfrm>
                <a:custGeom>
                  <a:rect b="b" l="l" r="r" t="t"/>
                  <a:pathLst>
                    <a:path extrusionOk="0" h="1103" w="1000">
                      <a:moveTo>
                        <a:pt x="923" y="0"/>
                      </a:moveTo>
                      <a:cubicBezTo>
                        <a:pt x="897" y="0"/>
                        <a:pt x="868" y="14"/>
                        <a:pt x="852" y="47"/>
                      </a:cubicBezTo>
                      <a:lnTo>
                        <a:pt x="36" y="990"/>
                      </a:lnTo>
                      <a:cubicBezTo>
                        <a:pt x="1" y="1018"/>
                        <a:pt x="1" y="1074"/>
                        <a:pt x="36" y="1102"/>
                      </a:cubicBezTo>
                      <a:lnTo>
                        <a:pt x="92" y="1102"/>
                      </a:lnTo>
                      <a:cubicBezTo>
                        <a:pt x="120" y="1102"/>
                        <a:pt x="120" y="1102"/>
                        <a:pt x="148" y="1074"/>
                      </a:cubicBezTo>
                      <a:lnTo>
                        <a:pt x="971" y="139"/>
                      </a:lnTo>
                      <a:cubicBezTo>
                        <a:pt x="999" y="110"/>
                        <a:pt x="999" y="47"/>
                        <a:pt x="971" y="19"/>
                      </a:cubicBezTo>
                      <a:cubicBezTo>
                        <a:pt x="960" y="7"/>
                        <a:pt x="942" y="0"/>
                        <a:pt x="923" y="0"/>
                      </a:cubicBezTo>
                      <a:close/>
                    </a:path>
                  </a:pathLst>
                </a:custGeom>
                <a:solidFill>
                  <a:srgbClr val="4E4958">
                    <a:alpha val="168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05" name="Google Shape;1205;p24"/>
                <p:cNvSpPr/>
                <p:nvPr/>
              </p:nvSpPr>
              <p:spPr>
                <a:xfrm>
                  <a:off x="2821035" y="3446776"/>
                  <a:ext cx="223720" cy="246818"/>
                </a:xfrm>
                <a:custGeom>
                  <a:rect b="b" l="l" r="r" t="t"/>
                  <a:pathLst>
                    <a:path extrusionOk="0" h="1103" w="1000">
                      <a:moveTo>
                        <a:pt x="923" y="0"/>
                      </a:moveTo>
                      <a:cubicBezTo>
                        <a:pt x="897" y="0"/>
                        <a:pt x="868" y="14"/>
                        <a:pt x="852" y="47"/>
                      </a:cubicBezTo>
                      <a:lnTo>
                        <a:pt x="36" y="990"/>
                      </a:lnTo>
                      <a:cubicBezTo>
                        <a:pt x="1" y="1018"/>
                        <a:pt x="1" y="1074"/>
                        <a:pt x="36" y="1102"/>
                      </a:cubicBezTo>
                      <a:lnTo>
                        <a:pt x="92" y="1102"/>
                      </a:lnTo>
                      <a:cubicBezTo>
                        <a:pt x="120" y="1102"/>
                        <a:pt x="120" y="1102"/>
                        <a:pt x="148" y="1074"/>
                      </a:cubicBezTo>
                      <a:lnTo>
                        <a:pt x="971" y="139"/>
                      </a:lnTo>
                      <a:cubicBezTo>
                        <a:pt x="999" y="110"/>
                        <a:pt x="999" y="47"/>
                        <a:pt x="971" y="19"/>
                      </a:cubicBezTo>
                      <a:cubicBezTo>
                        <a:pt x="960" y="7"/>
                        <a:pt x="942" y="0"/>
                        <a:pt x="923" y="0"/>
                      </a:cubicBezTo>
                      <a:close/>
                    </a:path>
                  </a:pathLst>
                </a:custGeom>
                <a:solidFill>
                  <a:srgbClr val="4E4958">
                    <a:alpha val="168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206" name="Google Shape;1206;p24"/>
            <p:cNvGrpSpPr/>
            <p:nvPr/>
          </p:nvGrpSpPr>
          <p:grpSpPr>
            <a:xfrm flipH="1">
              <a:off x="415695" y="4542586"/>
              <a:ext cx="1753484" cy="1361026"/>
              <a:chOff x="3654620" y="3548886"/>
              <a:chExt cx="1753484" cy="1361026"/>
            </a:xfrm>
          </p:grpSpPr>
          <p:sp>
            <p:nvSpPr>
              <p:cNvPr id="1207" name="Google Shape;1207;p24"/>
              <p:cNvSpPr/>
              <p:nvPr/>
            </p:nvSpPr>
            <p:spPr>
              <a:xfrm>
                <a:off x="4298755" y="3957848"/>
                <a:ext cx="1059784" cy="945459"/>
              </a:xfrm>
              <a:custGeom>
                <a:rect b="b" l="l" r="r" t="t"/>
                <a:pathLst>
                  <a:path extrusionOk="0" h="20129" w="22563">
                    <a:moveTo>
                      <a:pt x="1" y="1"/>
                    </a:moveTo>
                    <a:lnTo>
                      <a:pt x="1" y="20129"/>
                    </a:lnTo>
                    <a:lnTo>
                      <a:pt x="22563" y="20129"/>
                    </a:lnTo>
                    <a:lnTo>
                      <a:pt x="2256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8" name="Google Shape;1208;p24"/>
              <p:cNvSpPr/>
              <p:nvPr/>
            </p:nvSpPr>
            <p:spPr>
              <a:xfrm>
                <a:off x="3698583" y="3609664"/>
                <a:ext cx="600230" cy="1293648"/>
              </a:xfrm>
              <a:custGeom>
                <a:rect b="b" l="l" r="r" t="t"/>
                <a:pathLst>
                  <a:path extrusionOk="0" h="27542" w="12779">
                    <a:moveTo>
                      <a:pt x="12547" y="7414"/>
                    </a:moveTo>
                    <a:lnTo>
                      <a:pt x="6330" y="1"/>
                    </a:lnTo>
                    <a:lnTo>
                      <a:pt x="0" y="7385"/>
                    </a:lnTo>
                    <a:lnTo>
                      <a:pt x="0" y="27542"/>
                    </a:lnTo>
                    <a:lnTo>
                      <a:pt x="12779" y="27542"/>
                    </a:lnTo>
                    <a:lnTo>
                      <a:pt x="12779" y="7414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9" name="Google Shape;1209;p24"/>
              <p:cNvSpPr/>
              <p:nvPr/>
            </p:nvSpPr>
            <p:spPr>
              <a:xfrm>
                <a:off x="3876267" y="3935725"/>
                <a:ext cx="242177" cy="242177"/>
              </a:xfrm>
              <a:custGeom>
                <a:rect b="b" l="l" r="r" t="t"/>
                <a:pathLst>
                  <a:path extrusionOk="0" h="5156" w="5156">
                    <a:moveTo>
                      <a:pt x="2575" y="5155"/>
                    </a:moveTo>
                    <a:cubicBezTo>
                      <a:pt x="3981" y="5155"/>
                      <a:pt x="5156" y="3988"/>
                      <a:pt x="5156" y="2581"/>
                    </a:cubicBezTo>
                    <a:cubicBezTo>
                      <a:pt x="5156" y="1147"/>
                      <a:pt x="3981" y="0"/>
                      <a:pt x="2575" y="0"/>
                    </a:cubicBezTo>
                    <a:cubicBezTo>
                      <a:pt x="1168" y="0"/>
                      <a:pt x="1" y="1147"/>
                      <a:pt x="1" y="2581"/>
                    </a:cubicBezTo>
                    <a:cubicBezTo>
                      <a:pt x="1" y="3988"/>
                      <a:pt x="1168" y="5155"/>
                      <a:pt x="2575" y="515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0" name="Google Shape;1210;p24"/>
              <p:cNvSpPr/>
              <p:nvPr/>
            </p:nvSpPr>
            <p:spPr>
              <a:xfrm>
                <a:off x="3894116" y="3935725"/>
                <a:ext cx="224329" cy="240862"/>
              </a:xfrm>
              <a:custGeom>
                <a:rect b="b" l="l" r="r" t="t"/>
                <a:pathLst>
                  <a:path extrusionOk="0" h="5128" w="4776">
                    <a:moveTo>
                      <a:pt x="2406" y="0"/>
                    </a:moveTo>
                    <a:cubicBezTo>
                      <a:pt x="3721" y="92"/>
                      <a:pt x="4776" y="1203"/>
                      <a:pt x="4776" y="2581"/>
                    </a:cubicBezTo>
                    <a:cubicBezTo>
                      <a:pt x="4776" y="3925"/>
                      <a:pt x="3721" y="5043"/>
                      <a:pt x="2406" y="5127"/>
                    </a:cubicBezTo>
                    <a:cubicBezTo>
                      <a:pt x="1055" y="5043"/>
                      <a:pt x="1" y="3925"/>
                      <a:pt x="1" y="2581"/>
                    </a:cubicBezTo>
                    <a:cubicBezTo>
                      <a:pt x="1" y="1203"/>
                      <a:pt x="1055" y="92"/>
                      <a:pt x="240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1" name="Google Shape;1211;p24"/>
              <p:cNvSpPr/>
              <p:nvPr/>
            </p:nvSpPr>
            <p:spPr>
              <a:xfrm>
                <a:off x="3909334" y="3943992"/>
                <a:ext cx="170501" cy="205165"/>
              </a:xfrm>
              <a:custGeom>
                <a:rect b="b" l="l" r="r" t="t"/>
                <a:pathLst>
                  <a:path extrusionOk="0" h="4368" w="3630">
                    <a:moveTo>
                      <a:pt x="2813" y="0"/>
                    </a:moveTo>
                    <a:cubicBezTo>
                      <a:pt x="3102" y="120"/>
                      <a:pt x="3397" y="296"/>
                      <a:pt x="3629" y="499"/>
                    </a:cubicBezTo>
                    <a:lnTo>
                      <a:pt x="612" y="4368"/>
                    </a:lnTo>
                    <a:cubicBezTo>
                      <a:pt x="352" y="4164"/>
                      <a:pt x="148" y="3896"/>
                      <a:pt x="0" y="3608"/>
                    </a:cubicBezTo>
                    <a:close/>
                  </a:path>
                </a:pathLst>
              </a:custGeom>
              <a:solidFill>
                <a:srgbClr val="4E4958">
                  <a:alpha val="168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2" name="Google Shape;1212;p24"/>
              <p:cNvSpPr/>
              <p:nvPr/>
            </p:nvSpPr>
            <p:spPr>
              <a:xfrm>
                <a:off x="3965791" y="3993545"/>
                <a:ext cx="144433" cy="180412"/>
              </a:xfrm>
              <a:custGeom>
                <a:rect b="b" l="l" r="r" t="t"/>
                <a:pathLst>
                  <a:path extrusionOk="0" h="3841" w="3075">
                    <a:moveTo>
                      <a:pt x="2870" y="0"/>
                    </a:moveTo>
                    <a:cubicBezTo>
                      <a:pt x="2955" y="120"/>
                      <a:pt x="3018" y="267"/>
                      <a:pt x="3074" y="380"/>
                    </a:cubicBezTo>
                    <a:lnTo>
                      <a:pt x="380" y="3840"/>
                    </a:lnTo>
                    <a:cubicBezTo>
                      <a:pt x="233" y="3784"/>
                      <a:pt x="113" y="3749"/>
                      <a:pt x="1" y="3692"/>
                    </a:cubicBezTo>
                    <a:close/>
                  </a:path>
                </a:pathLst>
              </a:custGeom>
              <a:solidFill>
                <a:srgbClr val="4E4958">
                  <a:alpha val="168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3" name="Google Shape;1213;p24"/>
              <p:cNvSpPr/>
              <p:nvPr/>
            </p:nvSpPr>
            <p:spPr>
              <a:xfrm>
                <a:off x="3654620" y="3548886"/>
                <a:ext cx="1753484" cy="409015"/>
              </a:xfrm>
              <a:custGeom>
                <a:rect b="b" l="l" r="r" t="t"/>
                <a:pathLst>
                  <a:path extrusionOk="0" h="8708" w="37332">
                    <a:moveTo>
                      <a:pt x="1" y="8152"/>
                    </a:moveTo>
                    <a:lnTo>
                      <a:pt x="6942" y="1"/>
                    </a:lnTo>
                    <a:lnTo>
                      <a:pt x="30446" y="1"/>
                    </a:lnTo>
                    <a:lnTo>
                      <a:pt x="37332" y="8061"/>
                    </a:lnTo>
                    <a:lnTo>
                      <a:pt x="36776" y="8708"/>
                    </a:lnTo>
                    <a:lnTo>
                      <a:pt x="13483" y="8708"/>
                    </a:lnTo>
                    <a:lnTo>
                      <a:pt x="7266" y="1295"/>
                    </a:lnTo>
                    <a:lnTo>
                      <a:pt x="908" y="8708"/>
                    </a:lnTo>
                    <a:lnTo>
                      <a:pt x="380" y="870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4" name="Google Shape;1214;p24"/>
              <p:cNvSpPr/>
              <p:nvPr/>
            </p:nvSpPr>
            <p:spPr>
              <a:xfrm>
                <a:off x="3980680" y="3556495"/>
                <a:ext cx="1427418" cy="409015"/>
              </a:xfrm>
              <a:custGeom>
                <a:rect b="b" l="l" r="r" t="t"/>
                <a:pathLst>
                  <a:path extrusionOk="0" h="8708" w="30390">
                    <a:moveTo>
                      <a:pt x="0" y="1"/>
                    </a:moveTo>
                    <a:lnTo>
                      <a:pt x="23504" y="1"/>
                    </a:lnTo>
                    <a:lnTo>
                      <a:pt x="30390" y="8061"/>
                    </a:lnTo>
                    <a:lnTo>
                      <a:pt x="29834" y="8708"/>
                    </a:lnTo>
                    <a:lnTo>
                      <a:pt x="7385" y="8708"/>
                    </a:lnTo>
                    <a:close/>
                  </a:path>
                </a:pathLst>
              </a:custGeom>
              <a:solidFill>
                <a:srgbClr val="332B45">
                  <a:alpha val="5687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5" name="Google Shape;1215;p24"/>
              <p:cNvSpPr/>
              <p:nvPr/>
            </p:nvSpPr>
            <p:spPr>
              <a:xfrm>
                <a:off x="4287858" y="3927459"/>
                <a:ext cx="1120235" cy="30437"/>
              </a:xfrm>
              <a:custGeom>
                <a:rect b="b" l="l" r="r" t="t"/>
                <a:pathLst>
                  <a:path extrusionOk="0" h="648" w="23850">
                    <a:moveTo>
                      <a:pt x="23850" y="1"/>
                    </a:moveTo>
                    <a:lnTo>
                      <a:pt x="23294" y="648"/>
                    </a:lnTo>
                    <a:lnTo>
                      <a:pt x="1" y="648"/>
                    </a:lnTo>
                    <a:lnTo>
                      <a:pt x="31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6" name="Google Shape;1216;p24"/>
              <p:cNvSpPr/>
              <p:nvPr/>
            </p:nvSpPr>
            <p:spPr>
              <a:xfrm>
                <a:off x="3672468" y="3595808"/>
                <a:ext cx="323435" cy="362092"/>
              </a:xfrm>
              <a:custGeom>
                <a:rect b="b" l="l" r="r" t="t"/>
                <a:pathLst>
                  <a:path extrusionOk="0" h="7709" w="6886">
                    <a:moveTo>
                      <a:pt x="6654" y="0"/>
                    </a:moveTo>
                    <a:lnTo>
                      <a:pt x="0" y="7709"/>
                    </a:lnTo>
                    <a:lnTo>
                      <a:pt x="528" y="7709"/>
                    </a:lnTo>
                    <a:lnTo>
                      <a:pt x="6886" y="29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7" name="Google Shape;1217;p24"/>
              <p:cNvSpPr/>
              <p:nvPr/>
            </p:nvSpPr>
            <p:spPr>
              <a:xfrm>
                <a:off x="4410118" y="4095280"/>
                <a:ext cx="323764" cy="235555"/>
              </a:xfrm>
              <a:custGeom>
                <a:rect b="b" l="l" r="r" t="t"/>
                <a:pathLst>
                  <a:path extrusionOk="0" h="5015" w="6893">
                    <a:moveTo>
                      <a:pt x="0" y="5015"/>
                    </a:moveTo>
                    <a:lnTo>
                      <a:pt x="6892" y="5015"/>
                    </a:lnTo>
                    <a:lnTo>
                      <a:pt x="689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8" name="Google Shape;1218;p24"/>
              <p:cNvSpPr/>
              <p:nvPr/>
            </p:nvSpPr>
            <p:spPr>
              <a:xfrm>
                <a:off x="4410118" y="4095280"/>
                <a:ext cx="300326" cy="235555"/>
              </a:xfrm>
              <a:custGeom>
                <a:rect b="b" l="l" r="r" t="t"/>
                <a:pathLst>
                  <a:path extrusionOk="0" h="5015" w="6394">
                    <a:moveTo>
                      <a:pt x="0" y="5015"/>
                    </a:moveTo>
                    <a:lnTo>
                      <a:pt x="6393" y="5015"/>
                    </a:lnTo>
                    <a:lnTo>
                      <a:pt x="639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9" name="Google Shape;1219;p24"/>
              <p:cNvSpPr/>
              <p:nvPr/>
            </p:nvSpPr>
            <p:spPr>
              <a:xfrm>
                <a:off x="4553468" y="4095280"/>
                <a:ext cx="13574" cy="235555"/>
              </a:xfrm>
              <a:custGeom>
                <a:rect b="b" l="l" r="r" t="t"/>
                <a:pathLst>
                  <a:path extrusionOk="0" h="5015" w="289">
                    <a:moveTo>
                      <a:pt x="0" y="5015"/>
                    </a:moveTo>
                    <a:lnTo>
                      <a:pt x="0" y="0"/>
                    </a:lnTo>
                    <a:lnTo>
                      <a:pt x="289" y="0"/>
                    </a:lnTo>
                    <a:lnTo>
                      <a:pt x="289" y="5015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0" name="Google Shape;1220;p24"/>
              <p:cNvSpPr/>
              <p:nvPr/>
            </p:nvSpPr>
            <p:spPr>
              <a:xfrm>
                <a:off x="4696489" y="4095280"/>
                <a:ext cx="13950" cy="235555"/>
              </a:xfrm>
              <a:custGeom>
                <a:rect b="b" l="l" r="r" t="t"/>
                <a:pathLst>
                  <a:path extrusionOk="0" h="5015" w="297">
                    <a:moveTo>
                      <a:pt x="1" y="5015"/>
                    </a:moveTo>
                    <a:lnTo>
                      <a:pt x="296" y="5015"/>
                    </a:lnTo>
                    <a:lnTo>
                      <a:pt x="296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4E4958">
                  <a:alpha val="168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1" name="Google Shape;1221;p24"/>
              <p:cNvSpPr/>
              <p:nvPr/>
            </p:nvSpPr>
            <p:spPr>
              <a:xfrm>
                <a:off x="4410118" y="4205611"/>
                <a:ext cx="300326" cy="15218"/>
              </a:xfrm>
              <a:custGeom>
                <a:rect b="b" l="l" r="r" t="t"/>
                <a:pathLst>
                  <a:path extrusionOk="0" h="324" w="6394">
                    <a:moveTo>
                      <a:pt x="0" y="324"/>
                    </a:moveTo>
                    <a:lnTo>
                      <a:pt x="6393" y="324"/>
                    </a:lnTo>
                    <a:lnTo>
                      <a:pt x="639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2" name="Google Shape;1222;p24"/>
              <p:cNvSpPr/>
              <p:nvPr/>
            </p:nvSpPr>
            <p:spPr>
              <a:xfrm>
                <a:off x="4436515" y="4254271"/>
                <a:ext cx="47956" cy="51808"/>
              </a:xfrm>
              <a:custGeom>
                <a:rect b="b" l="l" r="r" t="t"/>
                <a:pathLst>
                  <a:path extrusionOk="0" h="1103" w="1021">
                    <a:moveTo>
                      <a:pt x="935" y="1"/>
                    </a:moveTo>
                    <a:cubicBezTo>
                      <a:pt x="913" y="1"/>
                      <a:pt x="896" y="14"/>
                      <a:pt x="880" y="47"/>
                    </a:cubicBezTo>
                    <a:lnTo>
                      <a:pt x="29" y="983"/>
                    </a:lnTo>
                    <a:cubicBezTo>
                      <a:pt x="1" y="1011"/>
                      <a:pt x="1" y="1074"/>
                      <a:pt x="29" y="1102"/>
                    </a:cubicBezTo>
                    <a:lnTo>
                      <a:pt x="85" y="1102"/>
                    </a:lnTo>
                    <a:cubicBezTo>
                      <a:pt x="113" y="1102"/>
                      <a:pt x="141" y="1102"/>
                      <a:pt x="141" y="1074"/>
                    </a:cubicBezTo>
                    <a:lnTo>
                      <a:pt x="992" y="132"/>
                    </a:lnTo>
                    <a:cubicBezTo>
                      <a:pt x="1020" y="104"/>
                      <a:pt x="1020" y="47"/>
                      <a:pt x="992" y="19"/>
                    </a:cubicBezTo>
                    <a:cubicBezTo>
                      <a:pt x="969" y="8"/>
                      <a:pt x="951" y="1"/>
                      <a:pt x="935" y="1"/>
                    </a:cubicBezTo>
                    <a:close/>
                  </a:path>
                </a:pathLst>
              </a:custGeom>
              <a:solidFill>
                <a:srgbClr val="4E4958">
                  <a:alpha val="168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3" name="Google Shape;1223;p24"/>
              <p:cNvSpPr/>
              <p:nvPr/>
            </p:nvSpPr>
            <p:spPr>
              <a:xfrm>
                <a:off x="4476157" y="4241730"/>
                <a:ext cx="46970" cy="51808"/>
              </a:xfrm>
              <a:custGeom>
                <a:rect b="b" l="l" r="r" t="t"/>
                <a:pathLst>
                  <a:path extrusionOk="0" h="1103" w="1000">
                    <a:moveTo>
                      <a:pt x="923" y="0"/>
                    </a:moveTo>
                    <a:cubicBezTo>
                      <a:pt x="897" y="0"/>
                      <a:pt x="868" y="14"/>
                      <a:pt x="852" y="47"/>
                    </a:cubicBezTo>
                    <a:lnTo>
                      <a:pt x="36" y="990"/>
                    </a:lnTo>
                    <a:cubicBezTo>
                      <a:pt x="1" y="1018"/>
                      <a:pt x="1" y="1074"/>
                      <a:pt x="36" y="1102"/>
                    </a:cubicBezTo>
                    <a:lnTo>
                      <a:pt x="92" y="1102"/>
                    </a:lnTo>
                    <a:cubicBezTo>
                      <a:pt x="120" y="1102"/>
                      <a:pt x="120" y="1102"/>
                      <a:pt x="148" y="1074"/>
                    </a:cubicBezTo>
                    <a:lnTo>
                      <a:pt x="971" y="139"/>
                    </a:lnTo>
                    <a:cubicBezTo>
                      <a:pt x="999" y="110"/>
                      <a:pt x="999" y="47"/>
                      <a:pt x="971" y="19"/>
                    </a:cubicBezTo>
                    <a:cubicBezTo>
                      <a:pt x="960" y="7"/>
                      <a:pt x="942" y="0"/>
                      <a:pt x="923" y="0"/>
                    </a:cubicBezTo>
                    <a:close/>
                  </a:path>
                </a:pathLst>
              </a:custGeom>
              <a:solidFill>
                <a:srgbClr val="4E4958">
                  <a:alpha val="168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4" name="Google Shape;1224;p24"/>
              <p:cNvSpPr/>
              <p:nvPr/>
            </p:nvSpPr>
            <p:spPr>
              <a:xfrm>
                <a:off x="4611287" y="4131587"/>
                <a:ext cx="48238" cy="51949"/>
              </a:xfrm>
              <a:custGeom>
                <a:rect b="b" l="l" r="r" t="t"/>
                <a:pathLst>
                  <a:path extrusionOk="0" h="1106" w="1027">
                    <a:moveTo>
                      <a:pt x="936" y="1"/>
                    </a:moveTo>
                    <a:cubicBezTo>
                      <a:pt x="914" y="1"/>
                      <a:pt x="893" y="8"/>
                      <a:pt x="879" y="22"/>
                    </a:cubicBezTo>
                    <a:lnTo>
                      <a:pt x="28" y="957"/>
                    </a:lnTo>
                    <a:cubicBezTo>
                      <a:pt x="0" y="985"/>
                      <a:pt x="0" y="1049"/>
                      <a:pt x="56" y="1077"/>
                    </a:cubicBezTo>
                    <a:lnTo>
                      <a:pt x="85" y="1105"/>
                    </a:lnTo>
                    <a:cubicBezTo>
                      <a:pt x="113" y="1105"/>
                      <a:pt x="148" y="1077"/>
                      <a:pt x="148" y="1077"/>
                    </a:cubicBezTo>
                    <a:lnTo>
                      <a:pt x="992" y="142"/>
                    </a:lnTo>
                    <a:cubicBezTo>
                      <a:pt x="1027" y="106"/>
                      <a:pt x="1027" y="50"/>
                      <a:pt x="992" y="22"/>
                    </a:cubicBezTo>
                    <a:cubicBezTo>
                      <a:pt x="978" y="8"/>
                      <a:pt x="957" y="1"/>
                      <a:pt x="936" y="1"/>
                    </a:cubicBezTo>
                    <a:close/>
                  </a:path>
                </a:pathLst>
              </a:custGeom>
              <a:solidFill>
                <a:srgbClr val="4E4958">
                  <a:alpha val="168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5" name="Google Shape;1225;p24"/>
              <p:cNvSpPr/>
              <p:nvPr/>
            </p:nvSpPr>
            <p:spPr>
              <a:xfrm>
                <a:off x="3900878" y="4389919"/>
                <a:ext cx="228650" cy="513382"/>
              </a:xfrm>
              <a:custGeom>
                <a:rect b="b" l="l" r="r" t="t"/>
                <a:pathLst>
                  <a:path extrusionOk="0" h="10930" w="4868">
                    <a:moveTo>
                      <a:pt x="1" y="10930"/>
                    </a:moveTo>
                    <a:lnTo>
                      <a:pt x="4868" y="10930"/>
                    </a:lnTo>
                    <a:lnTo>
                      <a:pt x="4868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6" name="Google Shape;1226;p24"/>
              <p:cNvSpPr/>
              <p:nvPr/>
            </p:nvSpPr>
            <p:spPr>
              <a:xfrm>
                <a:off x="3924505" y="4389919"/>
                <a:ext cx="202206" cy="513382"/>
              </a:xfrm>
              <a:custGeom>
                <a:rect b="b" l="l" r="r" t="t"/>
                <a:pathLst>
                  <a:path extrusionOk="0" h="10930" w="4305">
                    <a:moveTo>
                      <a:pt x="1" y="10930"/>
                    </a:moveTo>
                    <a:lnTo>
                      <a:pt x="4305" y="10930"/>
                    </a:lnTo>
                    <a:lnTo>
                      <a:pt x="4305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7" name="Google Shape;1227;p24"/>
              <p:cNvSpPr/>
              <p:nvPr/>
            </p:nvSpPr>
            <p:spPr>
              <a:xfrm>
                <a:off x="3949304" y="4414718"/>
                <a:ext cx="136119" cy="50915"/>
              </a:xfrm>
              <a:custGeom>
                <a:rect b="b" l="l" r="r" t="t"/>
                <a:pathLst>
                  <a:path extrusionOk="0" h="1084" w="2898">
                    <a:moveTo>
                      <a:pt x="0" y="1083"/>
                    </a:moveTo>
                    <a:lnTo>
                      <a:pt x="2898" y="1083"/>
                    </a:lnTo>
                    <a:lnTo>
                      <a:pt x="2898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8" name="Google Shape;1228;p24"/>
              <p:cNvSpPr/>
              <p:nvPr/>
            </p:nvSpPr>
            <p:spPr>
              <a:xfrm>
                <a:off x="3878945" y="4354269"/>
                <a:ext cx="265615" cy="35697"/>
              </a:xfrm>
              <a:custGeom>
                <a:rect b="b" l="l" r="r" t="t"/>
                <a:pathLst>
                  <a:path extrusionOk="0" h="760" w="5655">
                    <a:moveTo>
                      <a:pt x="0" y="0"/>
                    </a:moveTo>
                    <a:lnTo>
                      <a:pt x="5655" y="0"/>
                    </a:lnTo>
                    <a:lnTo>
                      <a:pt x="5655" y="760"/>
                    </a:lnTo>
                    <a:lnTo>
                      <a:pt x="0" y="76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9" name="Google Shape;1229;p24"/>
              <p:cNvSpPr/>
              <p:nvPr/>
            </p:nvSpPr>
            <p:spPr>
              <a:xfrm>
                <a:off x="3902382" y="4772437"/>
                <a:ext cx="224329" cy="130858"/>
              </a:xfrm>
              <a:custGeom>
                <a:rect b="b" l="l" r="r" t="t"/>
                <a:pathLst>
                  <a:path extrusionOk="0" h="2786" w="4776">
                    <a:moveTo>
                      <a:pt x="0" y="2786"/>
                    </a:moveTo>
                    <a:lnTo>
                      <a:pt x="4776" y="2786"/>
                    </a:lnTo>
                    <a:lnTo>
                      <a:pt x="4776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0" name="Google Shape;1230;p24"/>
              <p:cNvSpPr/>
              <p:nvPr/>
            </p:nvSpPr>
            <p:spPr>
              <a:xfrm>
                <a:off x="3793696" y="4859333"/>
                <a:ext cx="199565" cy="50579"/>
              </a:xfrm>
              <a:custGeom>
                <a:rect b="b" l="l" r="r" t="t"/>
                <a:pathLst>
                  <a:path extrusionOk="0" h="936" w="4249">
                    <a:moveTo>
                      <a:pt x="1027" y="0"/>
                    </a:moveTo>
                    <a:lnTo>
                      <a:pt x="1027" y="0"/>
                    </a:lnTo>
                    <a:lnTo>
                      <a:pt x="1" y="0"/>
                    </a:lnTo>
                    <a:lnTo>
                      <a:pt x="1" y="936"/>
                    </a:lnTo>
                    <a:lnTo>
                      <a:pt x="4248" y="936"/>
                    </a:lnTo>
                    <a:lnTo>
                      <a:pt x="424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1" name="Google Shape;1231;p24"/>
              <p:cNvSpPr/>
              <p:nvPr/>
            </p:nvSpPr>
            <p:spPr>
              <a:xfrm>
                <a:off x="3841933" y="4818044"/>
                <a:ext cx="188350" cy="41334"/>
              </a:xfrm>
              <a:custGeom>
                <a:rect b="b" l="l" r="r" t="t"/>
                <a:pathLst>
                  <a:path extrusionOk="0" h="880" w="4010">
                    <a:moveTo>
                      <a:pt x="0" y="0"/>
                    </a:moveTo>
                    <a:lnTo>
                      <a:pt x="0" y="879"/>
                    </a:lnTo>
                    <a:lnTo>
                      <a:pt x="4009" y="879"/>
                    </a:lnTo>
                    <a:lnTo>
                      <a:pt x="4009" y="0"/>
                    </a:lnTo>
                    <a:lnTo>
                      <a:pt x="81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2" name="Google Shape;1232;p24"/>
              <p:cNvSpPr/>
              <p:nvPr/>
            </p:nvSpPr>
            <p:spPr>
              <a:xfrm>
                <a:off x="3880260" y="4772437"/>
                <a:ext cx="198213" cy="45655"/>
              </a:xfrm>
              <a:custGeom>
                <a:rect b="b" l="l" r="r" t="t"/>
                <a:pathLst>
                  <a:path extrusionOk="0" h="972" w="4220">
                    <a:moveTo>
                      <a:pt x="0" y="971"/>
                    </a:moveTo>
                    <a:lnTo>
                      <a:pt x="4220" y="971"/>
                    </a:lnTo>
                    <a:lnTo>
                      <a:pt x="4220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3" name="Google Shape;1233;p24"/>
              <p:cNvSpPr/>
              <p:nvPr/>
            </p:nvSpPr>
            <p:spPr>
              <a:xfrm>
                <a:off x="4068841" y="4596396"/>
                <a:ext cx="38703" cy="38703"/>
              </a:xfrm>
              <a:custGeom>
                <a:rect b="b" l="l" r="r" t="t"/>
                <a:pathLst>
                  <a:path extrusionOk="0" h="824" w="824">
                    <a:moveTo>
                      <a:pt x="824" y="408"/>
                    </a:moveTo>
                    <a:cubicBezTo>
                      <a:pt x="824" y="619"/>
                      <a:pt x="648" y="823"/>
                      <a:pt x="409" y="823"/>
                    </a:cubicBezTo>
                    <a:cubicBezTo>
                      <a:pt x="177" y="823"/>
                      <a:pt x="1" y="619"/>
                      <a:pt x="1" y="408"/>
                    </a:cubicBezTo>
                    <a:cubicBezTo>
                      <a:pt x="1" y="176"/>
                      <a:pt x="177" y="0"/>
                      <a:pt x="409" y="0"/>
                    </a:cubicBezTo>
                    <a:cubicBezTo>
                      <a:pt x="648" y="0"/>
                      <a:pt x="824" y="176"/>
                      <a:pt x="824" y="408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4" name="Google Shape;1234;p24"/>
              <p:cNvSpPr/>
              <p:nvPr/>
            </p:nvSpPr>
            <p:spPr>
              <a:xfrm>
                <a:off x="4417023" y="4438156"/>
                <a:ext cx="315216" cy="229965"/>
              </a:xfrm>
              <a:custGeom>
                <a:rect b="b" l="l" r="r" t="t"/>
                <a:pathLst>
                  <a:path extrusionOk="0" h="4896" w="6711">
                    <a:moveTo>
                      <a:pt x="1" y="4895"/>
                    </a:moveTo>
                    <a:lnTo>
                      <a:pt x="6710" y="4895"/>
                    </a:lnTo>
                    <a:lnTo>
                      <a:pt x="6710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5" name="Google Shape;1235;p24"/>
              <p:cNvSpPr/>
              <p:nvPr/>
            </p:nvSpPr>
            <p:spPr>
              <a:xfrm>
                <a:off x="4417023" y="4438156"/>
                <a:ext cx="293422" cy="229965"/>
              </a:xfrm>
              <a:custGeom>
                <a:rect b="b" l="l" r="r" t="t"/>
                <a:pathLst>
                  <a:path extrusionOk="0" h="4896" w="6247">
                    <a:moveTo>
                      <a:pt x="1" y="4895"/>
                    </a:moveTo>
                    <a:lnTo>
                      <a:pt x="6246" y="4895"/>
                    </a:lnTo>
                    <a:lnTo>
                      <a:pt x="6246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6" name="Google Shape;1236;p24"/>
              <p:cNvSpPr/>
              <p:nvPr/>
            </p:nvSpPr>
            <p:spPr>
              <a:xfrm>
                <a:off x="4557413" y="4438156"/>
                <a:ext cx="12588" cy="229965"/>
              </a:xfrm>
              <a:custGeom>
                <a:rect b="b" l="l" r="r" t="t"/>
                <a:pathLst>
                  <a:path extrusionOk="0" h="4896" w="268">
                    <a:moveTo>
                      <a:pt x="1" y="4895"/>
                    </a:moveTo>
                    <a:lnTo>
                      <a:pt x="1" y="0"/>
                    </a:lnTo>
                    <a:lnTo>
                      <a:pt x="268" y="0"/>
                    </a:lnTo>
                    <a:lnTo>
                      <a:pt x="268" y="4895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7" name="Google Shape;1237;p24"/>
              <p:cNvSpPr/>
              <p:nvPr/>
            </p:nvSpPr>
            <p:spPr>
              <a:xfrm>
                <a:off x="4695174" y="4438156"/>
                <a:ext cx="15265" cy="229965"/>
              </a:xfrm>
              <a:custGeom>
                <a:rect b="b" l="l" r="r" t="t"/>
                <a:pathLst>
                  <a:path extrusionOk="0" h="4896" w="325">
                    <a:moveTo>
                      <a:pt x="1" y="4895"/>
                    </a:moveTo>
                    <a:lnTo>
                      <a:pt x="324" y="4895"/>
                    </a:lnTo>
                    <a:lnTo>
                      <a:pt x="324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4E4958">
                  <a:alpha val="168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8" name="Google Shape;1238;p24"/>
              <p:cNvSpPr/>
              <p:nvPr/>
            </p:nvSpPr>
            <p:spPr>
              <a:xfrm>
                <a:off x="4417023" y="4545528"/>
                <a:ext cx="293422" cy="13903"/>
              </a:xfrm>
              <a:custGeom>
                <a:rect b="b" l="l" r="r" t="t"/>
                <a:pathLst>
                  <a:path extrusionOk="0" h="296" w="6247">
                    <a:moveTo>
                      <a:pt x="1" y="296"/>
                    </a:moveTo>
                    <a:lnTo>
                      <a:pt x="6246" y="296"/>
                    </a:lnTo>
                    <a:lnTo>
                      <a:pt x="6246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9" name="Google Shape;1239;p24"/>
              <p:cNvSpPr/>
              <p:nvPr/>
            </p:nvSpPr>
            <p:spPr>
              <a:xfrm>
                <a:off x="4459624" y="4475544"/>
                <a:ext cx="45655" cy="50869"/>
              </a:xfrm>
              <a:custGeom>
                <a:rect b="b" l="l" r="r" t="t"/>
                <a:pathLst>
                  <a:path extrusionOk="0" h="1083" w="972">
                    <a:moveTo>
                      <a:pt x="884" y="1"/>
                    </a:moveTo>
                    <a:cubicBezTo>
                      <a:pt x="861" y="1"/>
                      <a:pt x="838" y="10"/>
                      <a:pt x="824" y="27"/>
                    </a:cubicBezTo>
                    <a:lnTo>
                      <a:pt x="36" y="935"/>
                    </a:lnTo>
                    <a:cubicBezTo>
                      <a:pt x="1" y="963"/>
                      <a:pt x="1" y="1019"/>
                      <a:pt x="36" y="1047"/>
                    </a:cubicBezTo>
                    <a:cubicBezTo>
                      <a:pt x="36" y="1047"/>
                      <a:pt x="64" y="1082"/>
                      <a:pt x="92" y="1082"/>
                    </a:cubicBezTo>
                    <a:cubicBezTo>
                      <a:pt x="92" y="1082"/>
                      <a:pt x="121" y="1047"/>
                      <a:pt x="149" y="1047"/>
                    </a:cubicBezTo>
                    <a:lnTo>
                      <a:pt x="943" y="112"/>
                    </a:lnTo>
                    <a:cubicBezTo>
                      <a:pt x="972" y="84"/>
                      <a:pt x="972" y="55"/>
                      <a:pt x="943" y="27"/>
                    </a:cubicBezTo>
                    <a:cubicBezTo>
                      <a:pt x="929" y="10"/>
                      <a:pt x="906" y="1"/>
                      <a:pt x="884" y="1"/>
                    </a:cubicBezTo>
                    <a:close/>
                  </a:path>
                </a:pathLst>
              </a:custGeom>
              <a:solidFill>
                <a:srgbClr val="4E4958">
                  <a:alpha val="168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0" name="Google Shape;1240;p24"/>
              <p:cNvSpPr/>
              <p:nvPr/>
            </p:nvSpPr>
            <p:spPr>
              <a:xfrm>
                <a:off x="4626458" y="4578876"/>
                <a:ext cx="46641" cy="50587"/>
              </a:xfrm>
              <a:custGeom>
                <a:rect b="b" l="l" r="r" t="t"/>
                <a:pathLst>
                  <a:path extrusionOk="0" h="1077" w="993">
                    <a:moveTo>
                      <a:pt x="907" y="1"/>
                    </a:moveTo>
                    <a:cubicBezTo>
                      <a:pt x="885" y="1"/>
                      <a:pt x="862" y="8"/>
                      <a:pt x="845" y="22"/>
                    </a:cubicBezTo>
                    <a:lnTo>
                      <a:pt x="29" y="929"/>
                    </a:lnTo>
                    <a:cubicBezTo>
                      <a:pt x="1" y="957"/>
                      <a:pt x="29" y="1020"/>
                      <a:pt x="57" y="1048"/>
                    </a:cubicBezTo>
                    <a:lnTo>
                      <a:pt x="85" y="1077"/>
                    </a:lnTo>
                    <a:cubicBezTo>
                      <a:pt x="113" y="1077"/>
                      <a:pt x="141" y="1048"/>
                      <a:pt x="141" y="1048"/>
                    </a:cubicBezTo>
                    <a:lnTo>
                      <a:pt x="964" y="113"/>
                    </a:lnTo>
                    <a:cubicBezTo>
                      <a:pt x="992" y="78"/>
                      <a:pt x="992" y="50"/>
                      <a:pt x="964" y="22"/>
                    </a:cubicBezTo>
                    <a:cubicBezTo>
                      <a:pt x="950" y="8"/>
                      <a:pt x="929" y="1"/>
                      <a:pt x="907" y="1"/>
                    </a:cubicBezTo>
                    <a:close/>
                  </a:path>
                </a:pathLst>
              </a:custGeom>
              <a:solidFill>
                <a:srgbClr val="4E4958">
                  <a:alpha val="168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1" name="Google Shape;1241;p24"/>
              <p:cNvSpPr/>
              <p:nvPr/>
            </p:nvSpPr>
            <p:spPr>
              <a:xfrm>
                <a:off x="4594754" y="4589773"/>
                <a:ext cx="45279" cy="50587"/>
              </a:xfrm>
              <a:custGeom>
                <a:rect b="b" l="l" r="r" t="t"/>
                <a:pathLst>
                  <a:path extrusionOk="0" h="1077" w="964">
                    <a:moveTo>
                      <a:pt x="894" y="1"/>
                    </a:moveTo>
                    <a:cubicBezTo>
                      <a:pt x="880" y="1"/>
                      <a:pt x="866" y="8"/>
                      <a:pt x="851" y="22"/>
                    </a:cubicBezTo>
                    <a:lnTo>
                      <a:pt x="29" y="964"/>
                    </a:lnTo>
                    <a:cubicBezTo>
                      <a:pt x="0" y="992"/>
                      <a:pt x="0" y="1020"/>
                      <a:pt x="29" y="1048"/>
                    </a:cubicBezTo>
                    <a:cubicBezTo>
                      <a:pt x="29" y="1077"/>
                      <a:pt x="57" y="1077"/>
                      <a:pt x="85" y="1077"/>
                    </a:cubicBezTo>
                    <a:cubicBezTo>
                      <a:pt x="85" y="1077"/>
                      <a:pt x="113" y="1077"/>
                      <a:pt x="148" y="1048"/>
                    </a:cubicBezTo>
                    <a:lnTo>
                      <a:pt x="964" y="141"/>
                    </a:lnTo>
                    <a:cubicBezTo>
                      <a:pt x="964" y="113"/>
                      <a:pt x="964" y="57"/>
                      <a:pt x="936" y="22"/>
                    </a:cubicBezTo>
                    <a:cubicBezTo>
                      <a:pt x="922" y="8"/>
                      <a:pt x="908" y="1"/>
                      <a:pt x="894" y="1"/>
                    </a:cubicBezTo>
                    <a:close/>
                  </a:path>
                </a:pathLst>
              </a:custGeom>
              <a:solidFill>
                <a:srgbClr val="4E4958">
                  <a:alpha val="168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242" name="Google Shape;1242;p24"/>
            <p:cNvSpPr/>
            <p:nvPr/>
          </p:nvSpPr>
          <p:spPr>
            <a:xfrm>
              <a:off x="304923" y="3465700"/>
              <a:ext cx="363955" cy="503182"/>
            </a:xfrm>
            <a:custGeom>
              <a:rect b="b" l="l" r="r" t="t"/>
              <a:pathLst>
                <a:path extrusionOk="0" h="17785" w="12864">
                  <a:moveTo>
                    <a:pt x="6478" y="3219"/>
                  </a:moveTo>
                  <a:cubicBezTo>
                    <a:pt x="8152" y="3219"/>
                    <a:pt x="9495" y="4569"/>
                    <a:pt x="9495" y="6243"/>
                  </a:cubicBezTo>
                  <a:cubicBezTo>
                    <a:pt x="9495" y="7910"/>
                    <a:pt x="8116" y="9260"/>
                    <a:pt x="6450" y="9260"/>
                  </a:cubicBezTo>
                  <a:cubicBezTo>
                    <a:pt x="4811" y="9260"/>
                    <a:pt x="3461" y="7882"/>
                    <a:pt x="3461" y="6243"/>
                  </a:cubicBezTo>
                  <a:cubicBezTo>
                    <a:pt x="3461" y="4569"/>
                    <a:pt x="4811" y="3219"/>
                    <a:pt x="6478" y="3219"/>
                  </a:cubicBezTo>
                  <a:close/>
                  <a:moveTo>
                    <a:pt x="6470" y="1"/>
                  </a:moveTo>
                  <a:cubicBezTo>
                    <a:pt x="4106" y="1"/>
                    <a:pt x="1916" y="1340"/>
                    <a:pt x="880" y="3458"/>
                  </a:cubicBezTo>
                  <a:cubicBezTo>
                    <a:pt x="148" y="4949"/>
                    <a:pt x="0" y="6475"/>
                    <a:pt x="591" y="8030"/>
                  </a:cubicBezTo>
                  <a:cubicBezTo>
                    <a:pt x="795" y="8557"/>
                    <a:pt x="1027" y="9085"/>
                    <a:pt x="1259" y="9612"/>
                  </a:cubicBezTo>
                  <a:cubicBezTo>
                    <a:pt x="2202" y="11546"/>
                    <a:pt x="3341" y="13361"/>
                    <a:pt x="4572" y="15119"/>
                  </a:cubicBezTo>
                  <a:cubicBezTo>
                    <a:pt x="5163" y="16026"/>
                    <a:pt x="5803" y="16877"/>
                    <a:pt x="6450" y="17784"/>
                  </a:cubicBezTo>
                  <a:cubicBezTo>
                    <a:pt x="6569" y="17672"/>
                    <a:pt x="6625" y="17609"/>
                    <a:pt x="6682" y="17524"/>
                  </a:cubicBezTo>
                  <a:cubicBezTo>
                    <a:pt x="7737" y="15998"/>
                    <a:pt x="8820" y="14472"/>
                    <a:pt x="9847" y="12925"/>
                  </a:cubicBezTo>
                  <a:cubicBezTo>
                    <a:pt x="10754" y="11483"/>
                    <a:pt x="11577" y="9992"/>
                    <a:pt x="12224" y="8409"/>
                  </a:cubicBezTo>
                  <a:cubicBezTo>
                    <a:pt x="12751" y="7122"/>
                    <a:pt x="12864" y="5828"/>
                    <a:pt x="12456" y="4485"/>
                  </a:cubicBezTo>
                  <a:cubicBezTo>
                    <a:pt x="11752" y="2023"/>
                    <a:pt x="9586" y="230"/>
                    <a:pt x="7033" y="26"/>
                  </a:cubicBezTo>
                  <a:cubicBezTo>
                    <a:pt x="6845" y="9"/>
                    <a:pt x="6657" y="1"/>
                    <a:pt x="64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85725" rotWithShape="0" algn="bl" dir="8280000" dist="142875">
                <a:schemeClr val="dk1">
                  <a:alpha val="25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 sz="27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720000" y="1017725"/>
            <a:ext cx="7704000" cy="3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1"/>
                </a:solidFill>
              </a:defRPr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grpSp>
        <p:nvGrpSpPr>
          <p:cNvPr id="22" name="Google Shape;22;p4"/>
          <p:cNvGrpSpPr/>
          <p:nvPr/>
        </p:nvGrpSpPr>
        <p:grpSpPr>
          <a:xfrm>
            <a:off x="8253109" y="563123"/>
            <a:ext cx="1416256" cy="652339"/>
            <a:chOff x="8259609" y="727348"/>
            <a:chExt cx="1416256" cy="652339"/>
          </a:xfrm>
        </p:grpSpPr>
        <p:sp>
          <p:nvSpPr>
            <p:cNvPr id="23" name="Google Shape;23;p4"/>
            <p:cNvSpPr/>
            <p:nvPr/>
          </p:nvSpPr>
          <p:spPr>
            <a:xfrm>
              <a:off x="8259609" y="1218342"/>
              <a:ext cx="602060" cy="161345"/>
            </a:xfrm>
            <a:custGeom>
              <a:rect b="b" l="l" r="r" t="t"/>
              <a:pathLst>
                <a:path extrusionOk="0" h="4045" w="15093">
                  <a:moveTo>
                    <a:pt x="15065" y="4045"/>
                  </a:moveTo>
                  <a:cubicBezTo>
                    <a:pt x="15065" y="3989"/>
                    <a:pt x="15093" y="3904"/>
                    <a:pt x="15093" y="3813"/>
                  </a:cubicBezTo>
                  <a:cubicBezTo>
                    <a:pt x="15093" y="1703"/>
                    <a:pt x="13046" y="1"/>
                    <a:pt x="10550" y="1"/>
                  </a:cubicBezTo>
                  <a:cubicBezTo>
                    <a:pt x="8615" y="1"/>
                    <a:pt x="6977" y="1028"/>
                    <a:pt x="6330" y="2462"/>
                  </a:cubicBezTo>
                  <a:cubicBezTo>
                    <a:pt x="5662" y="1851"/>
                    <a:pt x="4691" y="1471"/>
                    <a:pt x="3636" y="1471"/>
                  </a:cubicBezTo>
                  <a:cubicBezTo>
                    <a:pt x="1793" y="1471"/>
                    <a:pt x="295" y="2582"/>
                    <a:pt x="0" y="40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4"/>
            <p:cNvSpPr/>
            <p:nvPr/>
          </p:nvSpPr>
          <p:spPr>
            <a:xfrm>
              <a:off x="8697876" y="727348"/>
              <a:ext cx="977989" cy="262775"/>
            </a:xfrm>
            <a:custGeom>
              <a:rect b="b" l="l" r="r" t="t"/>
              <a:pathLst>
                <a:path extrusionOk="0" h="3693" w="13744">
                  <a:moveTo>
                    <a:pt x="13743" y="3693"/>
                  </a:moveTo>
                  <a:lnTo>
                    <a:pt x="13743" y="3489"/>
                  </a:lnTo>
                  <a:cubicBezTo>
                    <a:pt x="13743" y="1555"/>
                    <a:pt x="11894" y="1"/>
                    <a:pt x="9608" y="1"/>
                  </a:cubicBezTo>
                  <a:cubicBezTo>
                    <a:pt x="7850" y="1"/>
                    <a:pt x="6359" y="943"/>
                    <a:pt x="5768" y="2230"/>
                  </a:cubicBezTo>
                  <a:cubicBezTo>
                    <a:pt x="5156" y="1674"/>
                    <a:pt x="4277" y="1323"/>
                    <a:pt x="3306" y="1323"/>
                  </a:cubicBezTo>
                  <a:cubicBezTo>
                    <a:pt x="1639" y="1323"/>
                    <a:pt x="261" y="2350"/>
                    <a:pt x="1" y="369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" name="Google Shape;25;p4"/>
          <p:cNvGrpSpPr/>
          <p:nvPr/>
        </p:nvGrpSpPr>
        <p:grpSpPr>
          <a:xfrm>
            <a:off x="7406032" y="3765300"/>
            <a:ext cx="1899385" cy="2709266"/>
            <a:chOff x="7406032" y="3765300"/>
            <a:chExt cx="1899385" cy="2709266"/>
          </a:xfrm>
        </p:grpSpPr>
        <p:sp>
          <p:nvSpPr>
            <p:cNvPr id="26" name="Google Shape;26;p4"/>
            <p:cNvSpPr/>
            <p:nvPr/>
          </p:nvSpPr>
          <p:spPr>
            <a:xfrm>
              <a:off x="8532661" y="3765300"/>
              <a:ext cx="363955" cy="503182"/>
            </a:xfrm>
            <a:custGeom>
              <a:rect b="b" l="l" r="r" t="t"/>
              <a:pathLst>
                <a:path extrusionOk="0" h="17785" w="12864">
                  <a:moveTo>
                    <a:pt x="6478" y="3219"/>
                  </a:moveTo>
                  <a:cubicBezTo>
                    <a:pt x="8152" y="3219"/>
                    <a:pt x="9495" y="4569"/>
                    <a:pt x="9495" y="6243"/>
                  </a:cubicBezTo>
                  <a:cubicBezTo>
                    <a:pt x="9495" y="7910"/>
                    <a:pt x="8116" y="9260"/>
                    <a:pt x="6450" y="9260"/>
                  </a:cubicBezTo>
                  <a:cubicBezTo>
                    <a:pt x="4811" y="9260"/>
                    <a:pt x="3461" y="7882"/>
                    <a:pt x="3461" y="6243"/>
                  </a:cubicBezTo>
                  <a:cubicBezTo>
                    <a:pt x="3461" y="4569"/>
                    <a:pt x="4811" y="3219"/>
                    <a:pt x="6478" y="3219"/>
                  </a:cubicBezTo>
                  <a:close/>
                  <a:moveTo>
                    <a:pt x="6470" y="1"/>
                  </a:moveTo>
                  <a:cubicBezTo>
                    <a:pt x="4106" y="1"/>
                    <a:pt x="1916" y="1340"/>
                    <a:pt x="880" y="3458"/>
                  </a:cubicBezTo>
                  <a:cubicBezTo>
                    <a:pt x="148" y="4949"/>
                    <a:pt x="0" y="6475"/>
                    <a:pt x="591" y="8030"/>
                  </a:cubicBezTo>
                  <a:cubicBezTo>
                    <a:pt x="795" y="8557"/>
                    <a:pt x="1027" y="9085"/>
                    <a:pt x="1259" y="9612"/>
                  </a:cubicBezTo>
                  <a:cubicBezTo>
                    <a:pt x="2202" y="11546"/>
                    <a:pt x="3341" y="13361"/>
                    <a:pt x="4572" y="15119"/>
                  </a:cubicBezTo>
                  <a:cubicBezTo>
                    <a:pt x="5163" y="16026"/>
                    <a:pt x="5803" y="16877"/>
                    <a:pt x="6450" y="17784"/>
                  </a:cubicBezTo>
                  <a:cubicBezTo>
                    <a:pt x="6569" y="17672"/>
                    <a:pt x="6625" y="17609"/>
                    <a:pt x="6682" y="17524"/>
                  </a:cubicBezTo>
                  <a:cubicBezTo>
                    <a:pt x="7737" y="15998"/>
                    <a:pt x="8820" y="14472"/>
                    <a:pt x="9847" y="12925"/>
                  </a:cubicBezTo>
                  <a:cubicBezTo>
                    <a:pt x="10754" y="11483"/>
                    <a:pt x="11577" y="9992"/>
                    <a:pt x="12224" y="8409"/>
                  </a:cubicBezTo>
                  <a:cubicBezTo>
                    <a:pt x="12751" y="7122"/>
                    <a:pt x="12864" y="5828"/>
                    <a:pt x="12456" y="4485"/>
                  </a:cubicBezTo>
                  <a:cubicBezTo>
                    <a:pt x="11752" y="2023"/>
                    <a:pt x="9586" y="230"/>
                    <a:pt x="7033" y="26"/>
                  </a:cubicBezTo>
                  <a:cubicBezTo>
                    <a:pt x="6845" y="9"/>
                    <a:pt x="6657" y="1"/>
                    <a:pt x="64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85725" rotWithShape="0" algn="bl" dir="8280000" dist="142875">
                <a:schemeClr val="dk1">
                  <a:alpha val="25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7" name="Google Shape;27;p4"/>
            <p:cNvGrpSpPr/>
            <p:nvPr/>
          </p:nvGrpSpPr>
          <p:grpSpPr>
            <a:xfrm>
              <a:off x="7406032" y="4900355"/>
              <a:ext cx="943279" cy="769683"/>
              <a:chOff x="6073689" y="3577056"/>
              <a:chExt cx="1265807" cy="1032855"/>
            </a:xfrm>
          </p:grpSpPr>
          <p:sp>
            <p:nvSpPr>
              <p:cNvPr id="28" name="Google Shape;28;p4"/>
              <p:cNvSpPr/>
              <p:nvPr/>
            </p:nvSpPr>
            <p:spPr>
              <a:xfrm>
                <a:off x="6073689" y="3695000"/>
                <a:ext cx="737887" cy="796955"/>
              </a:xfrm>
              <a:custGeom>
                <a:rect b="b" l="l" r="r" t="t"/>
                <a:pathLst>
                  <a:path extrusionOk="0" h="4277" w="3960">
                    <a:moveTo>
                      <a:pt x="1146" y="4276"/>
                    </a:moveTo>
                    <a:cubicBezTo>
                      <a:pt x="499" y="4276"/>
                      <a:pt x="0" y="3749"/>
                      <a:pt x="0" y="3130"/>
                    </a:cubicBezTo>
                    <a:cubicBezTo>
                      <a:pt x="0" y="2666"/>
                      <a:pt x="267" y="2286"/>
                      <a:pt x="675" y="2110"/>
                    </a:cubicBezTo>
                    <a:cubicBezTo>
                      <a:pt x="647" y="2019"/>
                      <a:pt x="619" y="1899"/>
                      <a:pt x="619" y="1815"/>
                    </a:cubicBezTo>
                    <a:cubicBezTo>
                      <a:pt x="619" y="1372"/>
                      <a:pt x="907" y="1020"/>
                      <a:pt x="1322" y="936"/>
                    </a:cubicBezTo>
                    <a:cubicBezTo>
                      <a:pt x="1294" y="844"/>
                      <a:pt x="1294" y="788"/>
                      <a:pt x="1294" y="703"/>
                    </a:cubicBezTo>
                    <a:cubicBezTo>
                      <a:pt x="1294" y="317"/>
                      <a:pt x="1611" y="0"/>
                      <a:pt x="1997" y="0"/>
                    </a:cubicBezTo>
                    <a:cubicBezTo>
                      <a:pt x="2377" y="0"/>
                      <a:pt x="2701" y="317"/>
                      <a:pt x="2701" y="703"/>
                    </a:cubicBezTo>
                    <a:cubicBezTo>
                      <a:pt x="2701" y="788"/>
                      <a:pt x="2701" y="844"/>
                      <a:pt x="2666" y="936"/>
                    </a:cubicBezTo>
                    <a:cubicBezTo>
                      <a:pt x="3052" y="1055"/>
                      <a:pt x="3341" y="1407"/>
                      <a:pt x="3341" y="1815"/>
                    </a:cubicBezTo>
                    <a:cubicBezTo>
                      <a:pt x="3341" y="1899"/>
                      <a:pt x="3313" y="2019"/>
                      <a:pt x="3284" y="2110"/>
                    </a:cubicBezTo>
                    <a:cubicBezTo>
                      <a:pt x="3692" y="2286"/>
                      <a:pt x="3960" y="2666"/>
                      <a:pt x="3960" y="3130"/>
                    </a:cubicBezTo>
                    <a:cubicBezTo>
                      <a:pt x="3960" y="3749"/>
                      <a:pt x="3460" y="4276"/>
                      <a:pt x="2813" y="427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" name="Google Shape;29;p4"/>
              <p:cNvSpPr/>
              <p:nvPr/>
            </p:nvSpPr>
            <p:spPr>
              <a:xfrm>
                <a:off x="6377448" y="3577056"/>
                <a:ext cx="962048" cy="1032855"/>
              </a:xfrm>
              <a:custGeom>
                <a:rect b="b" l="l" r="r" t="t"/>
                <a:pathLst>
                  <a:path extrusionOk="0" h="5543" w="5163">
                    <a:moveTo>
                      <a:pt x="1499" y="5542"/>
                    </a:moveTo>
                    <a:cubicBezTo>
                      <a:pt x="676" y="5542"/>
                      <a:pt x="1" y="4867"/>
                      <a:pt x="1" y="4044"/>
                    </a:cubicBezTo>
                    <a:cubicBezTo>
                      <a:pt x="1" y="3460"/>
                      <a:pt x="352" y="2961"/>
                      <a:pt x="880" y="2729"/>
                    </a:cubicBezTo>
                    <a:cubicBezTo>
                      <a:pt x="824" y="2609"/>
                      <a:pt x="796" y="2462"/>
                      <a:pt x="796" y="2349"/>
                    </a:cubicBezTo>
                    <a:cubicBezTo>
                      <a:pt x="796" y="1794"/>
                      <a:pt x="1203" y="1322"/>
                      <a:pt x="1731" y="1203"/>
                    </a:cubicBezTo>
                    <a:cubicBezTo>
                      <a:pt x="1703" y="1118"/>
                      <a:pt x="1675" y="999"/>
                      <a:pt x="1675" y="879"/>
                    </a:cubicBezTo>
                    <a:cubicBezTo>
                      <a:pt x="1675" y="387"/>
                      <a:pt x="2083" y="0"/>
                      <a:pt x="2582" y="0"/>
                    </a:cubicBezTo>
                    <a:cubicBezTo>
                      <a:pt x="3109" y="0"/>
                      <a:pt x="3517" y="387"/>
                      <a:pt x="3517" y="879"/>
                    </a:cubicBezTo>
                    <a:cubicBezTo>
                      <a:pt x="3517" y="999"/>
                      <a:pt x="3489" y="1118"/>
                      <a:pt x="3461" y="1203"/>
                    </a:cubicBezTo>
                    <a:cubicBezTo>
                      <a:pt x="3960" y="1351"/>
                      <a:pt x="4340" y="1822"/>
                      <a:pt x="4340" y="2349"/>
                    </a:cubicBezTo>
                    <a:cubicBezTo>
                      <a:pt x="4340" y="2462"/>
                      <a:pt x="4312" y="2609"/>
                      <a:pt x="4284" y="2729"/>
                    </a:cubicBezTo>
                    <a:cubicBezTo>
                      <a:pt x="4811" y="2961"/>
                      <a:pt x="5163" y="3460"/>
                      <a:pt x="5163" y="4044"/>
                    </a:cubicBezTo>
                    <a:cubicBezTo>
                      <a:pt x="5163" y="4867"/>
                      <a:pt x="4488" y="5542"/>
                      <a:pt x="3637" y="554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0" name="Google Shape;30;p4"/>
            <p:cNvGrpSpPr/>
            <p:nvPr/>
          </p:nvGrpSpPr>
          <p:grpSpPr>
            <a:xfrm>
              <a:off x="8141832" y="4466220"/>
              <a:ext cx="1163585" cy="2008346"/>
              <a:chOff x="4537475" y="1366675"/>
              <a:chExt cx="1878265" cy="3241882"/>
            </a:xfrm>
          </p:grpSpPr>
          <p:sp>
            <p:nvSpPr>
              <p:cNvPr id="31" name="Google Shape;31;p4"/>
              <p:cNvSpPr/>
              <p:nvPr/>
            </p:nvSpPr>
            <p:spPr>
              <a:xfrm>
                <a:off x="4537475" y="1460411"/>
                <a:ext cx="1404092" cy="143402"/>
              </a:xfrm>
              <a:custGeom>
                <a:rect b="b" l="l" r="r" t="t"/>
                <a:pathLst>
                  <a:path extrusionOk="0" h="2463" w="24117">
                    <a:moveTo>
                      <a:pt x="2167" y="2462"/>
                    </a:moveTo>
                    <a:lnTo>
                      <a:pt x="23793" y="2462"/>
                    </a:lnTo>
                    <a:lnTo>
                      <a:pt x="23793" y="2462"/>
                    </a:lnTo>
                    <a:lnTo>
                      <a:pt x="24117" y="2462"/>
                    </a:lnTo>
                    <a:lnTo>
                      <a:pt x="24117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" name="Google Shape;32;p4"/>
              <p:cNvSpPr/>
              <p:nvPr/>
            </p:nvSpPr>
            <p:spPr>
              <a:xfrm>
                <a:off x="5934610" y="1460411"/>
                <a:ext cx="479500" cy="143402"/>
              </a:xfrm>
              <a:custGeom>
                <a:rect b="b" l="l" r="r" t="t"/>
                <a:pathLst>
                  <a:path extrusionOk="0" h="2463" w="8236">
                    <a:moveTo>
                      <a:pt x="267" y="1"/>
                    </a:moveTo>
                    <a:lnTo>
                      <a:pt x="28" y="1"/>
                    </a:lnTo>
                    <a:lnTo>
                      <a:pt x="0" y="2462"/>
                    </a:lnTo>
                    <a:lnTo>
                      <a:pt x="6801" y="2462"/>
                    </a:lnTo>
                    <a:lnTo>
                      <a:pt x="6801" y="2462"/>
                    </a:lnTo>
                    <a:lnTo>
                      <a:pt x="6857" y="2462"/>
                    </a:lnTo>
                    <a:lnTo>
                      <a:pt x="823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" name="Google Shape;33;p4"/>
              <p:cNvSpPr/>
              <p:nvPr/>
            </p:nvSpPr>
            <p:spPr>
              <a:xfrm>
                <a:off x="5922733" y="1603752"/>
                <a:ext cx="407889" cy="3004805"/>
              </a:xfrm>
              <a:custGeom>
                <a:rect b="b" l="l" r="r" t="t"/>
                <a:pathLst>
                  <a:path extrusionOk="0" h="51609" w="7006">
                    <a:moveTo>
                      <a:pt x="0" y="51608"/>
                    </a:moveTo>
                    <a:lnTo>
                      <a:pt x="7005" y="51608"/>
                    </a:lnTo>
                    <a:lnTo>
                      <a:pt x="700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4"/>
              <p:cNvSpPr/>
              <p:nvPr/>
            </p:nvSpPr>
            <p:spPr>
              <a:xfrm>
                <a:off x="6064385" y="2606907"/>
                <a:ext cx="153643" cy="344852"/>
              </a:xfrm>
              <a:custGeom>
                <a:rect b="b" l="l" r="r" t="t"/>
                <a:pathLst>
                  <a:path extrusionOk="0" h="5923" w="2639">
                    <a:moveTo>
                      <a:pt x="1" y="1"/>
                    </a:moveTo>
                    <a:lnTo>
                      <a:pt x="2638" y="64"/>
                    </a:lnTo>
                    <a:lnTo>
                      <a:pt x="2638" y="5923"/>
                    </a:lnTo>
                    <a:lnTo>
                      <a:pt x="1" y="583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4"/>
              <p:cNvSpPr/>
              <p:nvPr/>
            </p:nvSpPr>
            <p:spPr>
              <a:xfrm>
                <a:off x="6064385" y="1939923"/>
                <a:ext cx="153643" cy="343163"/>
              </a:xfrm>
              <a:custGeom>
                <a:rect b="b" l="l" r="r" t="t"/>
                <a:pathLst>
                  <a:path extrusionOk="0" h="5894" w="2639">
                    <a:moveTo>
                      <a:pt x="1" y="0"/>
                    </a:moveTo>
                    <a:lnTo>
                      <a:pt x="2638" y="64"/>
                    </a:lnTo>
                    <a:lnTo>
                      <a:pt x="2638" y="5894"/>
                    </a:lnTo>
                    <a:lnTo>
                      <a:pt x="1" y="583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" name="Google Shape;36;p4"/>
              <p:cNvSpPr/>
              <p:nvPr/>
            </p:nvSpPr>
            <p:spPr>
              <a:xfrm>
                <a:off x="4661952" y="1603752"/>
                <a:ext cx="1260812" cy="3004805"/>
              </a:xfrm>
              <a:custGeom>
                <a:rect b="b" l="l" r="r" t="t"/>
                <a:pathLst>
                  <a:path extrusionOk="0" h="51609" w="21656">
                    <a:moveTo>
                      <a:pt x="1" y="51608"/>
                    </a:moveTo>
                    <a:lnTo>
                      <a:pt x="21655" y="51608"/>
                    </a:lnTo>
                    <a:lnTo>
                      <a:pt x="21655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" name="Google Shape;37;p4"/>
              <p:cNvSpPr/>
              <p:nvPr/>
            </p:nvSpPr>
            <p:spPr>
              <a:xfrm>
                <a:off x="5931291" y="1366675"/>
                <a:ext cx="484449" cy="93796"/>
              </a:xfrm>
              <a:custGeom>
                <a:rect b="b" l="l" r="r" t="t"/>
                <a:pathLst>
                  <a:path extrusionOk="0" h="1611" w="8321">
                    <a:moveTo>
                      <a:pt x="1" y="1611"/>
                    </a:moveTo>
                    <a:lnTo>
                      <a:pt x="8321" y="1611"/>
                    </a:lnTo>
                    <a:lnTo>
                      <a:pt x="8321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" name="Google Shape;38;p4"/>
              <p:cNvSpPr/>
              <p:nvPr/>
            </p:nvSpPr>
            <p:spPr>
              <a:xfrm>
                <a:off x="5407591" y="2590139"/>
                <a:ext cx="315378" cy="319059"/>
              </a:xfrm>
              <a:custGeom>
                <a:rect b="b" l="l" r="r" t="t"/>
                <a:pathLst>
                  <a:path extrusionOk="0" h="5480" w="5417">
                    <a:moveTo>
                      <a:pt x="1" y="5479"/>
                    </a:moveTo>
                    <a:lnTo>
                      <a:pt x="5416" y="5479"/>
                    </a:lnTo>
                    <a:lnTo>
                      <a:pt x="5416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4"/>
              <p:cNvSpPr/>
              <p:nvPr/>
            </p:nvSpPr>
            <p:spPr>
              <a:xfrm>
                <a:off x="5438332" y="2590139"/>
                <a:ext cx="284638" cy="319059"/>
              </a:xfrm>
              <a:custGeom>
                <a:rect b="b" l="l" r="r" t="t"/>
                <a:pathLst>
                  <a:path extrusionOk="0" h="5480" w="4889">
                    <a:moveTo>
                      <a:pt x="0" y="5479"/>
                    </a:moveTo>
                    <a:lnTo>
                      <a:pt x="4888" y="5479"/>
                    </a:lnTo>
                    <a:lnTo>
                      <a:pt x="4888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" name="Google Shape;40;p4"/>
              <p:cNvSpPr/>
              <p:nvPr/>
            </p:nvSpPr>
            <p:spPr>
              <a:xfrm>
                <a:off x="4661952" y="4277570"/>
                <a:ext cx="1260812" cy="330937"/>
              </a:xfrm>
              <a:custGeom>
                <a:rect b="b" l="l" r="r" t="t"/>
                <a:pathLst>
                  <a:path extrusionOk="0" h="5684" w="21656">
                    <a:moveTo>
                      <a:pt x="1" y="5683"/>
                    </a:moveTo>
                    <a:lnTo>
                      <a:pt x="21655" y="5683"/>
                    </a:lnTo>
                    <a:lnTo>
                      <a:pt x="21655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" name="Google Shape;41;p4"/>
              <p:cNvSpPr/>
              <p:nvPr/>
            </p:nvSpPr>
            <p:spPr>
              <a:xfrm>
                <a:off x="5922733" y="4277570"/>
                <a:ext cx="407889" cy="330937"/>
              </a:xfrm>
              <a:custGeom>
                <a:rect b="b" l="l" r="r" t="t"/>
                <a:pathLst>
                  <a:path extrusionOk="0" h="5684" w="7006">
                    <a:moveTo>
                      <a:pt x="0" y="5683"/>
                    </a:moveTo>
                    <a:lnTo>
                      <a:pt x="7005" y="5683"/>
                    </a:lnTo>
                    <a:lnTo>
                      <a:pt x="700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E4958">
                  <a:alpha val="168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" name="Google Shape;42;p4"/>
              <p:cNvSpPr/>
              <p:nvPr/>
            </p:nvSpPr>
            <p:spPr>
              <a:xfrm>
                <a:off x="5407591" y="1921059"/>
                <a:ext cx="315378" cy="317429"/>
              </a:xfrm>
              <a:custGeom>
                <a:rect b="b" l="l" r="r" t="t"/>
                <a:pathLst>
                  <a:path extrusionOk="0" h="5452" w="5417">
                    <a:moveTo>
                      <a:pt x="1" y="5451"/>
                    </a:moveTo>
                    <a:lnTo>
                      <a:pt x="5416" y="5451"/>
                    </a:lnTo>
                    <a:lnTo>
                      <a:pt x="5416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" name="Google Shape;43;p4"/>
              <p:cNvSpPr/>
              <p:nvPr/>
            </p:nvSpPr>
            <p:spPr>
              <a:xfrm>
                <a:off x="5438332" y="1921059"/>
                <a:ext cx="284638" cy="317429"/>
              </a:xfrm>
              <a:custGeom>
                <a:rect b="b" l="l" r="r" t="t"/>
                <a:pathLst>
                  <a:path extrusionOk="0" h="5452" w="4889">
                    <a:moveTo>
                      <a:pt x="0" y="5451"/>
                    </a:moveTo>
                    <a:lnTo>
                      <a:pt x="4888" y="5451"/>
                    </a:lnTo>
                    <a:lnTo>
                      <a:pt x="4888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" name="Google Shape;44;p4"/>
              <p:cNvSpPr/>
              <p:nvPr/>
            </p:nvSpPr>
            <p:spPr>
              <a:xfrm>
                <a:off x="5407591" y="1921059"/>
                <a:ext cx="315378" cy="121277"/>
              </a:xfrm>
              <a:custGeom>
                <a:rect b="b" l="l" r="r" t="t"/>
                <a:pathLst>
                  <a:path extrusionOk="0" h="2083" w="5417">
                    <a:moveTo>
                      <a:pt x="1" y="2083"/>
                    </a:moveTo>
                    <a:lnTo>
                      <a:pt x="5416" y="2083"/>
                    </a:lnTo>
                    <a:lnTo>
                      <a:pt x="5416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" name="Google Shape;45;p4"/>
              <p:cNvSpPr/>
              <p:nvPr/>
            </p:nvSpPr>
            <p:spPr>
              <a:xfrm>
                <a:off x="5376909" y="2236794"/>
                <a:ext cx="378779" cy="87276"/>
              </a:xfrm>
              <a:custGeom>
                <a:rect b="b" l="l" r="r" t="t"/>
                <a:pathLst>
                  <a:path extrusionOk="0" h="1499" w="6506">
                    <a:moveTo>
                      <a:pt x="0" y="1498"/>
                    </a:moveTo>
                    <a:lnTo>
                      <a:pt x="6506" y="1498"/>
                    </a:lnTo>
                    <a:lnTo>
                      <a:pt x="650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" name="Google Shape;46;p4"/>
              <p:cNvSpPr/>
              <p:nvPr/>
            </p:nvSpPr>
            <p:spPr>
              <a:xfrm>
                <a:off x="4861360" y="2590139"/>
                <a:ext cx="315785" cy="319059"/>
              </a:xfrm>
              <a:custGeom>
                <a:rect b="b" l="l" r="r" t="t"/>
                <a:pathLst>
                  <a:path extrusionOk="0" h="5480" w="5424">
                    <a:moveTo>
                      <a:pt x="1" y="5479"/>
                    </a:moveTo>
                    <a:lnTo>
                      <a:pt x="5423" y="5479"/>
                    </a:lnTo>
                    <a:lnTo>
                      <a:pt x="5423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" name="Google Shape;47;p4"/>
              <p:cNvSpPr/>
              <p:nvPr/>
            </p:nvSpPr>
            <p:spPr>
              <a:xfrm>
                <a:off x="4885521" y="2590139"/>
                <a:ext cx="291624" cy="319059"/>
              </a:xfrm>
              <a:custGeom>
                <a:rect b="b" l="l" r="r" t="t"/>
                <a:pathLst>
                  <a:path extrusionOk="0" h="5480" w="5009">
                    <a:moveTo>
                      <a:pt x="1" y="5479"/>
                    </a:moveTo>
                    <a:lnTo>
                      <a:pt x="5008" y="5479"/>
                    </a:lnTo>
                    <a:lnTo>
                      <a:pt x="5008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" name="Google Shape;48;p4"/>
              <p:cNvSpPr/>
              <p:nvPr/>
            </p:nvSpPr>
            <p:spPr>
              <a:xfrm>
                <a:off x="4861360" y="1921059"/>
                <a:ext cx="315785" cy="317429"/>
              </a:xfrm>
              <a:custGeom>
                <a:rect b="b" l="l" r="r" t="t"/>
                <a:pathLst>
                  <a:path extrusionOk="0" h="5452" w="5424">
                    <a:moveTo>
                      <a:pt x="1" y="5451"/>
                    </a:moveTo>
                    <a:lnTo>
                      <a:pt x="5423" y="5451"/>
                    </a:lnTo>
                    <a:lnTo>
                      <a:pt x="5423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" name="Google Shape;49;p4"/>
              <p:cNvSpPr/>
              <p:nvPr/>
            </p:nvSpPr>
            <p:spPr>
              <a:xfrm>
                <a:off x="4885521" y="1921059"/>
                <a:ext cx="291624" cy="317429"/>
              </a:xfrm>
              <a:custGeom>
                <a:rect b="b" l="l" r="r" t="t"/>
                <a:pathLst>
                  <a:path extrusionOk="0" h="5452" w="5009">
                    <a:moveTo>
                      <a:pt x="1" y="5451"/>
                    </a:moveTo>
                    <a:lnTo>
                      <a:pt x="5008" y="5451"/>
                    </a:lnTo>
                    <a:lnTo>
                      <a:pt x="5008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" name="Google Shape;50;p4"/>
              <p:cNvSpPr/>
              <p:nvPr/>
            </p:nvSpPr>
            <p:spPr>
              <a:xfrm>
                <a:off x="4861360" y="1921059"/>
                <a:ext cx="315785" cy="121277"/>
              </a:xfrm>
              <a:custGeom>
                <a:rect b="b" l="l" r="r" t="t"/>
                <a:pathLst>
                  <a:path extrusionOk="0" h="2083" w="5424">
                    <a:moveTo>
                      <a:pt x="1" y="2083"/>
                    </a:moveTo>
                    <a:lnTo>
                      <a:pt x="5423" y="2083"/>
                    </a:lnTo>
                    <a:lnTo>
                      <a:pt x="5423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" name="Google Shape;51;p4"/>
              <p:cNvSpPr/>
              <p:nvPr/>
            </p:nvSpPr>
            <p:spPr>
              <a:xfrm>
                <a:off x="4830677" y="2236794"/>
                <a:ext cx="378779" cy="87276"/>
              </a:xfrm>
              <a:custGeom>
                <a:rect b="b" l="l" r="r" t="t"/>
                <a:pathLst>
                  <a:path extrusionOk="0" h="1499" w="6506">
                    <a:moveTo>
                      <a:pt x="0" y="1498"/>
                    </a:moveTo>
                    <a:lnTo>
                      <a:pt x="6506" y="1498"/>
                    </a:lnTo>
                    <a:lnTo>
                      <a:pt x="650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" name="Google Shape;52;p4"/>
              <p:cNvSpPr/>
              <p:nvPr/>
            </p:nvSpPr>
            <p:spPr>
              <a:xfrm>
                <a:off x="4583353" y="4480238"/>
                <a:ext cx="1830728" cy="128264"/>
              </a:xfrm>
              <a:custGeom>
                <a:rect b="b" l="l" r="r" t="t"/>
                <a:pathLst>
                  <a:path extrusionOk="0" h="2203" w="31445">
                    <a:moveTo>
                      <a:pt x="0" y="2202"/>
                    </a:moveTo>
                    <a:lnTo>
                      <a:pt x="31445" y="2202"/>
                    </a:lnTo>
                    <a:lnTo>
                      <a:pt x="31445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4"/>
              <p:cNvSpPr/>
              <p:nvPr/>
            </p:nvSpPr>
            <p:spPr>
              <a:xfrm>
                <a:off x="5985786" y="4480238"/>
                <a:ext cx="428325" cy="128264"/>
              </a:xfrm>
              <a:custGeom>
                <a:rect b="b" l="l" r="r" t="t"/>
                <a:pathLst>
                  <a:path extrusionOk="0" h="2203" w="7357">
                    <a:moveTo>
                      <a:pt x="0" y="2202"/>
                    </a:moveTo>
                    <a:lnTo>
                      <a:pt x="7357" y="2202"/>
                    </a:lnTo>
                    <a:lnTo>
                      <a:pt x="7357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332B45">
                  <a:alpha val="5687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" name="Google Shape;54;p4"/>
              <p:cNvSpPr/>
              <p:nvPr/>
            </p:nvSpPr>
            <p:spPr>
              <a:xfrm>
                <a:off x="5050986" y="3456590"/>
                <a:ext cx="456969" cy="766150"/>
              </a:xfrm>
              <a:custGeom>
                <a:rect b="b" l="l" r="r" t="t"/>
                <a:pathLst>
                  <a:path extrusionOk="0" h="13159" w="7849">
                    <a:moveTo>
                      <a:pt x="0" y="13159"/>
                    </a:moveTo>
                    <a:lnTo>
                      <a:pt x="7849" y="13159"/>
                    </a:lnTo>
                    <a:lnTo>
                      <a:pt x="7849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32B4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" name="Google Shape;55;p4"/>
              <p:cNvSpPr/>
              <p:nvPr/>
            </p:nvSpPr>
            <p:spPr>
              <a:xfrm>
                <a:off x="5107053" y="3456590"/>
                <a:ext cx="400903" cy="766150"/>
              </a:xfrm>
              <a:custGeom>
                <a:rect b="b" l="l" r="r" t="t"/>
                <a:pathLst>
                  <a:path extrusionOk="0" h="13159" w="6886">
                    <a:moveTo>
                      <a:pt x="1" y="13159"/>
                    </a:moveTo>
                    <a:lnTo>
                      <a:pt x="6886" y="13159"/>
                    </a:lnTo>
                    <a:lnTo>
                      <a:pt x="6886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4"/>
              <p:cNvSpPr/>
              <p:nvPr/>
            </p:nvSpPr>
            <p:spPr>
              <a:xfrm>
                <a:off x="5187340" y="3507766"/>
                <a:ext cx="238760" cy="100783"/>
              </a:xfrm>
              <a:custGeom>
                <a:rect b="b" l="l" r="r" t="t"/>
                <a:pathLst>
                  <a:path extrusionOk="0" h="1731" w="4101">
                    <a:moveTo>
                      <a:pt x="0" y="1731"/>
                    </a:moveTo>
                    <a:lnTo>
                      <a:pt x="4100" y="1731"/>
                    </a:lnTo>
                    <a:lnTo>
                      <a:pt x="41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4"/>
              <p:cNvSpPr/>
              <p:nvPr/>
            </p:nvSpPr>
            <p:spPr>
              <a:xfrm>
                <a:off x="5014947" y="3384919"/>
                <a:ext cx="529045" cy="71730"/>
              </a:xfrm>
              <a:custGeom>
                <a:rect b="b" l="l" r="r" t="t"/>
                <a:pathLst>
                  <a:path extrusionOk="0" h="1232" w="9087">
                    <a:moveTo>
                      <a:pt x="0" y="1"/>
                    </a:moveTo>
                    <a:lnTo>
                      <a:pt x="9087" y="1"/>
                    </a:lnTo>
                    <a:lnTo>
                      <a:pt x="9087" y="1231"/>
                    </a:lnTo>
                    <a:lnTo>
                      <a:pt x="0" y="123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" name="Google Shape;58;p4"/>
              <p:cNvSpPr/>
              <p:nvPr/>
            </p:nvSpPr>
            <p:spPr>
              <a:xfrm>
                <a:off x="5235198" y="4219406"/>
                <a:ext cx="272761" cy="260895"/>
              </a:xfrm>
              <a:custGeom>
                <a:rect b="b" l="l" r="r" t="t"/>
                <a:pathLst>
                  <a:path extrusionOk="0" h="4481" w="4685">
                    <a:moveTo>
                      <a:pt x="3046" y="1"/>
                    </a:moveTo>
                    <a:lnTo>
                      <a:pt x="3046" y="1555"/>
                    </a:lnTo>
                    <a:lnTo>
                      <a:pt x="1407" y="1555"/>
                    </a:lnTo>
                    <a:lnTo>
                      <a:pt x="1407" y="2990"/>
                    </a:lnTo>
                    <a:lnTo>
                      <a:pt x="113" y="2990"/>
                    </a:lnTo>
                    <a:lnTo>
                      <a:pt x="113" y="4481"/>
                    </a:lnTo>
                    <a:lnTo>
                      <a:pt x="1" y="4481"/>
                    </a:lnTo>
                    <a:lnTo>
                      <a:pt x="4685" y="4481"/>
                    </a:lnTo>
                    <a:lnTo>
                      <a:pt x="468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" name="Google Shape;59;p4"/>
              <p:cNvSpPr/>
              <p:nvPr/>
            </p:nvSpPr>
            <p:spPr>
              <a:xfrm>
                <a:off x="4842554" y="4393430"/>
                <a:ext cx="399273" cy="86868"/>
              </a:xfrm>
              <a:custGeom>
                <a:rect b="b" l="l" r="r" t="t"/>
                <a:pathLst>
                  <a:path extrusionOk="0" h="1492" w="6858">
                    <a:moveTo>
                      <a:pt x="1702" y="1"/>
                    </a:moveTo>
                    <a:lnTo>
                      <a:pt x="1702" y="1"/>
                    </a:lnTo>
                    <a:lnTo>
                      <a:pt x="0" y="1"/>
                    </a:lnTo>
                    <a:lnTo>
                      <a:pt x="0" y="1492"/>
                    </a:lnTo>
                    <a:lnTo>
                      <a:pt x="6857" y="1492"/>
                    </a:lnTo>
                    <a:lnTo>
                      <a:pt x="685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4"/>
              <p:cNvSpPr/>
              <p:nvPr/>
            </p:nvSpPr>
            <p:spPr>
              <a:xfrm>
                <a:off x="4941647" y="4309941"/>
                <a:ext cx="375519" cy="83549"/>
              </a:xfrm>
              <a:custGeom>
                <a:rect b="b" l="l" r="r" t="t"/>
                <a:pathLst>
                  <a:path extrusionOk="0" h="1435" w="6450">
                    <a:moveTo>
                      <a:pt x="0" y="0"/>
                    </a:moveTo>
                    <a:lnTo>
                      <a:pt x="0" y="1435"/>
                    </a:lnTo>
                    <a:lnTo>
                      <a:pt x="6449" y="1435"/>
                    </a:lnTo>
                    <a:lnTo>
                      <a:pt x="6449" y="0"/>
                    </a:lnTo>
                    <a:lnTo>
                      <a:pt x="128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4"/>
              <p:cNvSpPr/>
              <p:nvPr/>
            </p:nvSpPr>
            <p:spPr>
              <a:xfrm>
                <a:off x="5016577" y="4219406"/>
                <a:ext cx="396012" cy="90594"/>
              </a:xfrm>
              <a:custGeom>
                <a:rect b="b" l="l" r="r" t="t"/>
                <a:pathLst>
                  <a:path extrusionOk="0" h="1556" w="6802">
                    <a:moveTo>
                      <a:pt x="0" y="1555"/>
                    </a:moveTo>
                    <a:lnTo>
                      <a:pt x="6801" y="1555"/>
                    </a:lnTo>
                    <a:lnTo>
                      <a:pt x="6801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4"/>
              <p:cNvSpPr/>
              <p:nvPr/>
            </p:nvSpPr>
            <p:spPr>
              <a:xfrm>
                <a:off x="5393676" y="3868099"/>
                <a:ext cx="77025" cy="76621"/>
              </a:xfrm>
              <a:custGeom>
                <a:rect b="b" l="l" r="r" t="t"/>
                <a:pathLst>
                  <a:path extrusionOk="0" h="1316" w="1323">
                    <a:moveTo>
                      <a:pt x="1323" y="640"/>
                    </a:moveTo>
                    <a:cubicBezTo>
                      <a:pt x="1323" y="1020"/>
                      <a:pt x="999" y="1316"/>
                      <a:pt x="648" y="1316"/>
                    </a:cubicBezTo>
                    <a:cubicBezTo>
                      <a:pt x="296" y="1316"/>
                      <a:pt x="1" y="1020"/>
                      <a:pt x="1" y="640"/>
                    </a:cubicBezTo>
                    <a:cubicBezTo>
                      <a:pt x="1" y="289"/>
                      <a:pt x="296" y="0"/>
                      <a:pt x="648" y="0"/>
                    </a:cubicBezTo>
                    <a:cubicBezTo>
                      <a:pt x="999" y="0"/>
                      <a:pt x="1323" y="289"/>
                      <a:pt x="1323" y="64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" name="Google Shape;63;p4"/>
              <p:cNvSpPr/>
              <p:nvPr/>
            </p:nvSpPr>
            <p:spPr>
              <a:xfrm>
                <a:off x="6183564" y="2610633"/>
                <a:ext cx="34466" cy="341126"/>
              </a:xfrm>
              <a:custGeom>
                <a:rect b="b" l="l" r="r" t="t"/>
                <a:pathLst>
                  <a:path extrusionOk="0" h="5859" w="592">
                    <a:moveTo>
                      <a:pt x="0" y="5831"/>
                    </a:moveTo>
                    <a:lnTo>
                      <a:pt x="591" y="5859"/>
                    </a:lnTo>
                    <a:lnTo>
                      <a:pt x="59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" name="Google Shape;64;p4"/>
              <p:cNvSpPr/>
              <p:nvPr/>
            </p:nvSpPr>
            <p:spPr>
              <a:xfrm>
                <a:off x="6183564" y="1943591"/>
                <a:ext cx="34466" cy="339495"/>
              </a:xfrm>
              <a:custGeom>
                <a:rect b="b" l="l" r="r" t="t"/>
                <a:pathLst>
                  <a:path extrusionOk="0" h="5831" w="592">
                    <a:moveTo>
                      <a:pt x="0" y="5831"/>
                    </a:moveTo>
                    <a:lnTo>
                      <a:pt x="591" y="5831"/>
                    </a:lnTo>
                    <a:lnTo>
                      <a:pt x="591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" name="Google Shape;65;p4"/>
              <p:cNvSpPr/>
              <p:nvPr/>
            </p:nvSpPr>
            <p:spPr>
              <a:xfrm>
                <a:off x="4537475" y="1366675"/>
                <a:ext cx="1412708" cy="93796"/>
              </a:xfrm>
              <a:custGeom>
                <a:rect b="b" l="l" r="r" t="t"/>
                <a:pathLst>
                  <a:path extrusionOk="0" h="1611" w="24265">
                    <a:moveTo>
                      <a:pt x="1" y="1611"/>
                    </a:moveTo>
                    <a:lnTo>
                      <a:pt x="24264" y="1611"/>
                    </a:lnTo>
                    <a:lnTo>
                      <a:pt x="24264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4"/>
              <p:cNvSpPr/>
              <p:nvPr/>
            </p:nvSpPr>
            <p:spPr>
              <a:xfrm>
                <a:off x="4861360" y="2590139"/>
                <a:ext cx="315785" cy="100783"/>
              </a:xfrm>
              <a:custGeom>
                <a:rect b="b" l="l" r="r" t="t"/>
                <a:pathLst>
                  <a:path extrusionOk="0" h="1731" w="5424">
                    <a:moveTo>
                      <a:pt x="1" y="1731"/>
                    </a:moveTo>
                    <a:lnTo>
                      <a:pt x="5423" y="1731"/>
                    </a:lnTo>
                    <a:lnTo>
                      <a:pt x="5423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" name="Google Shape;67;p4"/>
              <p:cNvSpPr/>
              <p:nvPr/>
            </p:nvSpPr>
            <p:spPr>
              <a:xfrm>
                <a:off x="4830677" y="2903778"/>
                <a:ext cx="378779" cy="87276"/>
              </a:xfrm>
              <a:custGeom>
                <a:rect b="b" l="l" r="r" t="t"/>
                <a:pathLst>
                  <a:path extrusionOk="0" h="1499" w="6506">
                    <a:moveTo>
                      <a:pt x="0" y="1499"/>
                    </a:moveTo>
                    <a:lnTo>
                      <a:pt x="6506" y="1499"/>
                    </a:lnTo>
                    <a:lnTo>
                      <a:pt x="6506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" name="Google Shape;68;p4"/>
              <p:cNvSpPr/>
              <p:nvPr/>
            </p:nvSpPr>
            <p:spPr>
              <a:xfrm>
                <a:off x="5407591" y="2590139"/>
                <a:ext cx="315378" cy="100783"/>
              </a:xfrm>
              <a:custGeom>
                <a:rect b="b" l="l" r="r" t="t"/>
                <a:pathLst>
                  <a:path extrusionOk="0" h="1731" w="5417">
                    <a:moveTo>
                      <a:pt x="1" y="1731"/>
                    </a:moveTo>
                    <a:lnTo>
                      <a:pt x="5416" y="1731"/>
                    </a:lnTo>
                    <a:lnTo>
                      <a:pt x="5416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4"/>
              <p:cNvSpPr/>
              <p:nvPr/>
            </p:nvSpPr>
            <p:spPr>
              <a:xfrm>
                <a:off x="5376909" y="2903778"/>
                <a:ext cx="378779" cy="87276"/>
              </a:xfrm>
              <a:custGeom>
                <a:rect b="b" l="l" r="r" t="t"/>
                <a:pathLst>
                  <a:path extrusionOk="0" h="1499" w="6506">
                    <a:moveTo>
                      <a:pt x="0" y="1499"/>
                    </a:moveTo>
                    <a:lnTo>
                      <a:pt x="6506" y="1499"/>
                    </a:lnTo>
                    <a:lnTo>
                      <a:pt x="6506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cxnSp>
        <p:nvCxnSpPr>
          <p:cNvPr id="70" name="Google Shape;70;p4"/>
          <p:cNvCxnSpPr/>
          <p:nvPr/>
        </p:nvCxnSpPr>
        <p:spPr>
          <a:xfrm>
            <a:off x="0" y="337575"/>
            <a:ext cx="9150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1" name="Google Shape;71;p4"/>
          <p:cNvSpPr/>
          <p:nvPr/>
        </p:nvSpPr>
        <p:spPr>
          <a:xfrm rot="-5400000">
            <a:off x="26100" y="181575"/>
            <a:ext cx="259800" cy="312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5"/>
          <p:cNvSpPr txBox="1"/>
          <p:nvPr>
            <p:ph idx="1" type="subTitle"/>
          </p:nvPr>
        </p:nvSpPr>
        <p:spPr>
          <a:xfrm>
            <a:off x="1379505" y="2282000"/>
            <a:ext cx="3076500" cy="50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lt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4" name="Google Shape;74;p5"/>
          <p:cNvSpPr txBox="1"/>
          <p:nvPr>
            <p:ph idx="2" type="subTitle"/>
          </p:nvPr>
        </p:nvSpPr>
        <p:spPr>
          <a:xfrm>
            <a:off x="4688009" y="2282000"/>
            <a:ext cx="3076500" cy="50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lt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5" name="Google Shape;75;p5"/>
          <p:cNvSpPr txBox="1"/>
          <p:nvPr>
            <p:ph idx="3" type="subTitle"/>
          </p:nvPr>
        </p:nvSpPr>
        <p:spPr>
          <a:xfrm>
            <a:off x="1379491" y="2705100"/>
            <a:ext cx="3076500" cy="137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6" name="Google Shape;76;p5"/>
          <p:cNvSpPr txBox="1"/>
          <p:nvPr>
            <p:ph idx="4" type="subTitle"/>
          </p:nvPr>
        </p:nvSpPr>
        <p:spPr>
          <a:xfrm>
            <a:off x="4687993" y="2705100"/>
            <a:ext cx="3076500" cy="137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7" name="Google Shape;77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78" name="Google Shape;78;p5"/>
          <p:cNvGrpSpPr/>
          <p:nvPr/>
        </p:nvGrpSpPr>
        <p:grpSpPr>
          <a:xfrm>
            <a:off x="-744468" y="3806200"/>
            <a:ext cx="3216869" cy="2913841"/>
            <a:chOff x="-744468" y="3806200"/>
            <a:chExt cx="3216869" cy="2913841"/>
          </a:xfrm>
        </p:grpSpPr>
        <p:grpSp>
          <p:nvGrpSpPr>
            <p:cNvPr id="79" name="Google Shape;79;p5"/>
            <p:cNvGrpSpPr/>
            <p:nvPr/>
          </p:nvGrpSpPr>
          <p:grpSpPr>
            <a:xfrm flipH="1">
              <a:off x="-744468" y="4711695"/>
              <a:ext cx="1163585" cy="2008346"/>
              <a:chOff x="4537475" y="1366675"/>
              <a:chExt cx="1878265" cy="3241882"/>
            </a:xfrm>
          </p:grpSpPr>
          <p:sp>
            <p:nvSpPr>
              <p:cNvPr id="80" name="Google Shape;80;p5"/>
              <p:cNvSpPr/>
              <p:nvPr/>
            </p:nvSpPr>
            <p:spPr>
              <a:xfrm>
                <a:off x="4537475" y="1460411"/>
                <a:ext cx="1404092" cy="143402"/>
              </a:xfrm>
              <a:custGeom>
                <a:rect b="b" l="l" r="r" t="t"/>
                <a:pathLst>
                  <a:path extrusionOk="0" h="2463" w="24117">
                    <a:moveTo>
                      <a:pt x="2167" y="2462"/>
                    </a:moveTo>
                    <a:lnTo>
                      <a:pt x="23793" y="2462"/>
                    </a:lnTo>
                    <a:lnTo>
                      <a:pt x="23793" y="2462"/>
                    </a:lnTo>
                    <a:lnTo>
                      <a:pt x="24117" y="2462"/>
                    </a:lnTo>
                    <a:lnTo>
                      <a:pt x="24117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5"/>
              <p:cNvSpPr/>
              <p:nvPr/>
            </p:nvSpPr>
            <p:spPr>
              <a:xfrm>
                <a:off x="5934610" y="1460411"/>
                <a:ext cx="479500" cy="143402"/>
              </a:xfrm>
              <a:custGeom>
                <a:rect b="b" l="l" r="r" t="t"/>
                <a:pathLst>
                  <a:path extrusionOk="0" h="2463" w="8236">
                    <a:moveTo>
                      <a:pt x="267" y="1"/>
                    </a:moveTo>
                    <a:lnTo>
                      <a:pt x="28" y="1"/>
                    </a:lnTo>
                    <a:lnTo>
                      <a:pt x="0" y="2462"/>
                    </a:lnTo>
                    <a:lnTo>
                      <a:pt x="6801" y="2462"/>
                    </a:lnTo>
                    <a:lnTo>
                      <a:pt x="6801" y="2462"/>
                    </a:lnTo>
                    <a:lnTo>
                      <a:pt x="6857" y="2462"/>
                    </a:lnTo>
                    <a:lnTo>
                      <a:pt x="823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" name="Google Shape;82;p5"/>
              <p:cNvSpPr/>
              <p:nvPr/>
            </p:nvSpPr>
            <p:spPr>
              <a:xfrm>
                <a:off x="5922733" y="1603752"/>
                <a:ext cx="407889" cy="3004805"/>
              </a:xfrm>
              <a:custGeom>
                <a:rect b="b" l="l" r="r" t="t"/>
                <a:pathLst>
                  <a:path extrusionOk="0" h="51609" w="7006">
                    <a:moveTo>
                      <a:pt x="0" y="51608"/>
                    </a:moveTo>
                    <a:lnTo>
                      <a:pt x="7005" y="51608"/>
                    </a:lnTo>
                    <a:lnTo>
                      <a:pt x="700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" name="Google Shape;83;p5"/>
              <p:cNvSpPr/>
              <p:nvPr/>
            </p:nvSpPr>
            <p:spPr>
              <a:xfrm>
                <a:off x="6064385" y="2606907"/>
                <a:ext cx="153643" cy="344852"/>
              </a:xfrm>
              <a:custGeom>
                <a:rect b="b" l="l" r="r" t="t"/>
                <a:pathLst>
                  <a:path extrusionOk="0" h="5923" w="2639">
                    <a:moveTo>
                      <a:pt x="1" y="1"/>
                    </a:moveTo>
                    <a:lnTo>
                      <a:pt x="2638" y="64"/>
                    </a:lnTo>
                    <a:lnTo>
                      <a:pt x="2638" y="5923"/>
                    </a:lnTo>
                    <a:lnTo>
                      <a:pt x="1" y="583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" name="Google Shape;84;p5"/>
              <p:cNvSpPr/>
              <p:nvPr/>
            </p:nvSpPr>
            <p:spPr>
              <a:xfrm>
                <a:off x="6064385" y="1939923"/>
                <a:ext cx="153643" cy="343163"/>
              </a:xfrm>
              <a:custGeom>
                <a:rect b="b" l="l" r="r" t="t"/>
                <a:pathLst>
                  <a:path extrusionOk="0" h="5894" w="2639">
                    <a:moveTo>
                      <a:pt x="1" y="0"/>
                    </a:moveTo>
                    <a:lnTo>
                      <a:pt x="2638" y="64"/>
                    </a:lnTo>
                    <a:lnTo>
                      <a:pt x="2638" y="5894"/>
                    </a:lnTo>
                    <a:lnTo>
                      <a:pt x="1" y="583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" name="Google Shape;85;p5"/>
              <p:cNvSpPr/>
              <p:nvPr/>
            </p:nvSpPr>
            <p:spPr>
              <a:xfrm>
                <a:off x="4661952" y="1603752"/>
                <a:ext cx="1260812" cy="3004805"/>
              </a:xfrm>
              <a:custGeom>
                <a:rect b="b" l="l" r="r" t="t"/>
                <a:pathLst>
                  <a:path extrusionOk="0" h="51609" w="21656">
                    <a:moveTo>
                      <a:pt x="1" y="51608"/>
                    </a:moveTo>
                    <a:lnTo>
                      <a:pt x="21655" y="51608"/>
                    </a:lnTo>
                    <a:lnTo>
                      <a:pt x="21655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" name="Google Shape;86;p5"/>
              <p:cNvSpPr/>
              <p:nvPr/>
            </p:nvSpPr>
            <p:spPr>
              <a:xfrm>
                <a:off x="5931291" y="1366675"/>
                <a:ext cx="484449" cy="93796"/>
              </a:xfrm>
              <a:custGeom>
                <a:rect b="b" l="l" r="r" t="t"/>
                <a:pathLst>
                  <a:path extrusionOk="0" h="1611" w="8321">
                    <a:moveTo>
                      <a:pt x="1" y="1611"/>
                    </a:moveTo>
                    <a:lnTo>
                      <a:pt x="8321" y="1611"/>
                    </a:lnTo>
                    <a:lnTo>
                      <a:pt x="8321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" name="Google Shape;87;p5"/>
              <p:cNvSpPr/>
              <p:nvPr/>
            </p:nvSpPr>
            <p:spPr>
              <a:xfrm>
                <a:off x="5407591" y="2590139"/>
                <a:ext cx="315378" cy="319059"/>
              </a:xfrm>
              <a:custGeom>
                <a:rect b="b" l="l" r="r" t="t"/>
                <a:pathLst>
                  <a:path extrusionOk="0" h="5480" w="5417">
                    <a:moveTo>
                      <a:pt x="1" y="5479"/>
                    </a:moveTo>
                    <a:lnTo>
                      <a:pt x="5416" y="5479"/>
                    </a:lnTo>
                    <a:lnTo>
                      <a:pt x="5416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" name="Google Shape;88;p5"/>
              <p:cNvSpPr/>
              <p:nvPr/>
            </p:nvSpPr>
            <p:spPr>
              <a:xfrm>
                <a:off x="5438332" y="2590139"/>
                <a:ext cx="284638" cy="319059"/>
              </a:xfrm>
              <a:custGeom>
                <a:rect b="b" l="l" r="r" t="t"/>
                <a:pathLst>
                  <a:path extrusionOk="0" h="5480" w="4889">
                    <a:moveTo>
                      <a:pt x="0" y="5479"/>
                    </a:moveTo>
                    <a:lnTo>
                      <a:pt x="4888" y="5479"/>
                    </a:lnTo>
                    <a:lnTo>
                      <a:pt x="4888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" name="Google Shape;89;p5"/>
              <p:cNvSpPr/>
              <p:nvPr/>
            </p:nvSpPr>
            <p:spPr>
              <a:xfrm>
                <a:off x="4661952" y="4277570"/>
                <a:ext cx="1260812" cy="330937"/>
              </a:xfrm>
              <a:custGeom>
                <a:rect b="b" l="l" r="r" t="t"/>
                <a:pathLst>
                  <a:path extrusionOk="0" h="5684" w="21656">
                    <a:moveTo>
                      <a:pt x="1" y="5683"/>
                    </a:moveTo>
                    <a:lnTo>
                      <a:pt x="21655" y="5683"/>
                    </a:lnTo>
                    <a:lnTo>
                      <a:pt x="21655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" name="Google Shape;90;p5"/>
              <p:cNvSpPr/>
              <p:nvPr/>
            </p:nvSpPr>
            <p:spPr>
              <a:xfrm>
                <a:off x="5922733" y="4277570"/>
                <a:ext cx="407889" cy="330937"/>
              </a:xfrm>
              <a:custGeom>
                <a:rect b="b" l="l" r="r" t="t"/>
                <a:pathLst>
                  <a:path extrusionOk="0" h="5684" w="7006">
                    <a:moveTo>
                      <a:pt x="0" y="5683"/>
                    </a:moveTo>
                    <a:lnTo>
                      <a:pt x="7005" y="5683"/>
                    </a:lnTo>
                    <a:lnTo>
                      <a:pt x="700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E4958">
                  <a:alpha val="168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" name="Google Shape;91;p5"/>
              <p:cNvSpPr/>
              <p:nvPr/>
            </p:nvSpPr>
            <p:spPr>
              <a:xfrm>
                <a:off x="5407591" y="1921059"/>
                <a:ext cx="315378" cy="317429"/>
              </a:xfrm>
              <a:custGeom>
                <a:rect b="b" l="l" r="r" t="t"/>
                <a:pathLst>
                  <a:path extrusionOk="0" h="5452" w="5417">
                    <a:moveTo>
                      <a:pt x="1" y="5451"/>
                    </a:moveTo>
                    <a:lnTo>
                      <a:pt x="5416" y="5451"/>
                    </a:lnTo>
                    <a:lnTo>
                      <a:pt x="5416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" name="Google Shape;92;p5"/>
              <p:cNvSpPr/>
              <p:nvPr/>
            </p:nvSpPr>
            <p:spPr>
              <a:xfrm>
                <a:off x="5438332" y="1921059"/>
                <a:ext cx="284638" cy="317429"/>
              </a:xfrm>
              <a:custGeom>
                <a:rect b="b" l="l" r="r" t="t"/>
                <a:pathLst>
                  <a:path extrusionOk="0" h="5452" w="4889">
                    <a:moveTo>
                      <a:pt x="0" y="5451"/>
                    </a:moveTo>
                    <a:lnTo>
                      <a:pt x="4888" y="5451"/>
                    </a:lnTo>
                    <a:lnTo>
                      <a:pt x="4888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" name="Google Shape;93;p5"/>
              <p:cNvSpPr/>
              <p:nvPr/>
            </p:nvSpPr>
            <p:spPr>
              <a:xfrm>
                <a:off x="5407591" y="1921059"/>
                <a:ext cx="315378" cy="121277"/>
              </a:xfrm>
              <a:custGeom>
                <a:rect b="b" l="l" r="r" t="t"/>
                <a:pathLst>
                  <a:path extrusionOk="0" h="2083" w="5417">
                    <a:moveTo>
                      <a:pt x="1" y="2083"/>
                    </a:moveTo>
                    <a:lnTo>
                      <a:pt x="5416" y="2083"/>
                    </a:lnTo>
                    <a:lnTo>
                      <a:pt x="5416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" name="Google Shape;94;p5"/>
              <p:cNvSpPr/>
              <p:nvPr/>
            </p:nvSpPr>
            <p:spPr>
              <a:xfrm>
                <a:off x="5376909" y="2236794"/>
                <a:ext cx="378779" cy="87276"/>
              </a:xfrm>
              <a:custGeom>
                <a:rect b="b" l="l" r="r" t="t"/>
                <a:pathLst>
                  <a:path extrusionOk="0" h="1499" w="6506">
                    <a:moveTo>
                      <a:pt x="0" y="1498"/>
                    </a:moveTo>
                    <a:lnTo>
                      <a:pt x="6506" y="1498"/>
                    </a:lnTo>
                    <a:lnTo>
                      <a:pt x="650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" name="Google Shape;95;p5"/>
              <p:cNvSpPr/>
              <p:nvPr/>
            </p:nvSpPr>
            <p:spPr>
              <a:xfrm>
                <a:off x="4861360" y="2590139"/>
                <a:ext cx="315785" cy="319059"/>
              </a:xfrm>
              <a:custGeom>
                <a:rect b="b" l="l" r="r" t="t"/>
                <a:pathLst>
                  <a:path extrusionOk="0" h="5480" w="5424">
                    <a:moveTo>
                      <a:pt x="1" y="5479"/>
                    </a:moveTo>
                    <a:lnTo>
                      <a:pt x="5423" y="5479"/>
                    </a:lnTo>
                    <a:lnTo>
                      <a:pt x="5423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" name="Google Shape;96;p5"/>
              <p:cNvSpPr/>
              <p:nvPr/>
            </p:nvSpPr>
            <p:spPr>
              <a:xfrm>
                <a:off x="4885521" y="2590139"/>
                <a:ext cx="291624" cy="319059"/>
              </a:xfrm>
              <a:custGeom>
                <a:rect b="b" l="l" r="r" t="t"/>
                <a:pathLst>
                  <a:path extrusionOk="0" h="5480" w="5009">
                    <a:moveTo>
                      <a:pt x="1" y="5479"/>
                    </a:moveTo>
                    <a:lnTo>
                      <a:pt x="5008" y="5479"/>
                    </a:lnTo>
                    <a:lnTo>
                      <a:pt x="5008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" name="Google Shape;97;p5"/>
              <p:cNvSpPr/>
              <p:nvPr/>
            </p:nvSpPr>
            <p:spPr>
              <a:xfrm>
                <a:off x="4861360" y="1921059"/>
                <a:ext cx="315785" cy="317429"/>
              </a:xfrm>
              <a:custGeom>
                <a:rect b="b" l="l" r="r" t="t"/>
                <a:pathLst>
                  <a:path extrusionOk="0" h="5452" w="5424">
                    <a:moveTo>
                      <a:pt x="1" y="5451"/>
                    </a:moveTo>
                    <a:lnTo>
                      <a:pt x="5423" y="5451"/>
                    </a:lnTo>
                    <a:lnTo>
                      <a:pt x="5423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" name="Google Shape;98;p5"/>
              <p:cNvSpPr/>
              <p:nvPr/>
            </p:nvSpPr>
            <p:spPr>
              <a:xfrm>
                <a:off x="4885521" y="1921059"/>
                <a:ext cx="291624" cy="317429"/>
              </a:xfrm>
              <a:custGeom>
                <a:rect b="b" l="l" r="r" t="t"/>
                <a:pathLst>
                  <a:path extrusionOk="0" h="5452" w="5009">
                    <a:moveTo>
                      <a:pt x="1" y="5451"/>
                    </a:moveTo>
                    <a:lnTo>
                      <a:pt x="5008" y="5451"/>
                    </a:lnTo>
                    <a:lnTo>
                      <a:pt x="5008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" name="Google Shape;99;p5"/>
              <p:cNvSpPr/>
              <p:nvPr/>
            </p:nvSpPr>
            <p:spPr>
              <a:xfrm>
                <a:off x="4861360" y="1921059"/>
                <a:ext cx="315785" cy="121277"/>
              </a:xfrm>
              <a:custGeom>
                <a:rect b="b" l="l" r="r" t="t"/>
                <a:pathLst>
                  <a:path extrusionOk="0" h="2083" w="5424">
                    <a:moveTo>
                      <a:pt x="1" y="2083"/>
                    </a:moveTo>
                    <a:lnTo>
                      <a:pt x="5423" y="2083"/>
                    </a:lnTo>
                    <a:lnTo>
                      <a:pt x="5423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" name="Google Shape;100;p5"/>
              <p:cNvSpPr/>
              <p:nvPr/>
            </p:nvSpPr>
            <p:spPr>
              <a:xfrm>
                <a:off x="4830677" y="2236794"/>
                <a:ext cx="378779" cy="87276"/>
              </a:xfrm>
              <a:custGeom>
                <a:rect b="b" l="l" r="r" t="t"/>
                <a:pathLst>
                  <a:path extrusionOk="0" h="1499" w="6506">
                    <a:moveTo>
                      <a:pt x="0" y="1498"/>
                    </a:moveTo>
                    <a:lnTo>
                      <a:pt x="6506" y="1498"/>
                    </a:lnTo>
                    <a:lnTo>
                      <a:pt x="650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" name="Google Shape;101;p5"/>
              <p:cNvSpPr/>
              <p:nvPr/>
            </p:nvSpPr>
            <p:spPr>
              <a:xfrm>
                <a:off x="4583353" y="4480238"/>
                <a:ext cx="1830728" cy="128264"/>
              </a:xfrm>
              <a:custGeom>
                <a:rect b="b" l="l" r="r" t="t"/>
                <a:pathLst>
                  <a:path extrusionOk="0" h="2203" w="31445">
                    <a:moveTo>
                      <a:pt x="0" y="2202"/>
                    </a:moveTo>
                    <a:lnTo>
                      <a:pt x="31445" y="2202"/>
                    </a:lnTo>
                    <a:lnTo>
                      <a:pt x="31445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" name="Google Shape;102;p5"/>
              <p:cNvSpPr/>
              <p:nvPr/>
            </p:nvSpPr>
            <p:spPr>
              <a:xfrm>
                <a:off x="5985786" y="4480238"/>
                <a:ext cx="428325" cy="128264"/>
              </a:xfrm>
              <a:custGeom>
                <a:rect b="b" l="l" r="r" t="t"/>
                <a:pathLst>
                  <a:path extrusionOk="0" h="2203" w="7357">
                    <a:moveTo>
                      <a:pt x="0" y="2202"/>
                    </a:moveTo>
                    <a:lnTo>
                      <a:pt x="7357" y="2202"/>
                    </a:lnTo>
                    <a:lnTo>
                      <a:pt x="7357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332B45">
                  <a:alpha val="5687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" name="Google Shape;103;p5"/>
              <p:cNvSpPr/>
              <p:nvPr/>
            </p:nvSpPr>
            <p:spPr>
              <a:xfrm>
                <a:off x="5050986" y="3456590"/>
                <a:ext cx="456969" cy="766150"/>
              </a:xfrm>
              <a:custGeom>
                <a:rect b="b" l="l" r="r" t="t"/>
                <a:pathLst>
                  <a:path extrusionOk="0" h="13159" w="7849">
                    <a:moveTo>
                      <a:pt x="0" y="13159"/>
                    </a:moveTo>
                    <a:lnTo>
                      <a:pt x="7849" y="13159"/>
                    </a:lnTo>
                    <a:lnTo>
                      <a:pt x="7849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32B4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" name="Google Shape;104;p5"/>
              <p:cNvSpPr/>
              <p:nvPr/>
            </p:nvSpPr>
            <p:spPr>
              <a:xfrm>
                <a:off x="5107053" y="3456590"/>
                <a:ext cx="400903" cy="766150"/>
              </a:xfrm>
              <a:custGeom>
                <a:rect b="b" l="l" r="r" t="t"/>
                <a:pathLst>
                  <a:path extrusionOk="0" h="13159" w="6886">
                    <a:moveTo>
                      <a:pt x="1" y="13159"/>
                    </a:moveTo>
                    <a:lnTo>
                      <a:pt x="6886" y="13159"/>
                    </a:lnTo>
                    <a:lnTo>
                      <a:pt x="6886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" name="Google Shape;105;p5"/>
              <p:cNvSpPr/>
              <p:nvPr/>
            </p:nvSpPr>
            <p:spPr>
              <a:xfrm>
                <a:off x="5187340" y="3507766"/>
                <a:ext cx="238760" cy="100783"/>
              </a:xfrm>
              <a:custGeom>
                <a:rect b="b" l="l" r="r" t="t"/>
                <a:pathLst>
                  <a:path extrusionOk="0" h="1731" w="4101">
                    <a:moveTo>
                      <a:pt x="0" y="1731"/>
                    </a:moveTo>
                    <a:lnTo>
                      <a:pt x="4100" y="1731"/>
                    </a:lnTo>
                    <a:lnTo>
                      <a:pt x="41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" name="Google Shape;106;p5"/>
              <p:cNvSpPr/>
              <p:nvPr/>
            </p:nvSpPr>
            <p:spPr>
              <a:xfrm>
                <a:off x="5014947" y="3384919"/>
                <a:ext cx="529045" cy="71730"/>
              </a:xfrm>
              <a:custGeom>
                <a:rect b="b" l="l" r="r" t="t"/>
                <a:pathLst>
                  <a:path extrusionOk="0" h="1232" w="9087">
                    <a:moveTo>
                      <a:pt x="0" y="1"/>
                    </a:moveTo>
                    <a:lnTo>
                      <a:pt x="9087" y="1"/>
                    </a:lnTo>
                    <a:lnTo>
                      <a:pt x="9087" y="1231"/>
                    </a:lnTo>
                    <a:lnTo>
                      <a:pt x="0" y="123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" name="Google Shape;107;p5"/>
              <p:cNvSpPr/>
              <p:nvPr/>
            </p:nvSpPr>
            <p:spPr>
              <a:xfrm>
                <a:off x="5235198" y="4219406"/>
                <a:ext cx="272761" cy="260895"/>
              </a:xfrm>
              <a:custGeom>
                <a:rect b="b" l="l" r="r" t="t"/>
                <a:pathLst>
                  <a:path extrusionOk="0" h="4481" w="4685">
                    <a:moveTo>
                      <a:pt x="3046" y="1"/>
                    </a:moveTo>
                    <a:lnTo>
                      <a:pt x="3046" y="1555"/>
                    </a:lnTo>
                    <a:lnTo>
                      <a:pt x="1407" y="1555"/>
                    </a:lnTo>
                    <a:lnTo>
                      <a:pt x="1407" y="2990"/>
                    </a:lnTo>
                    <a:lnTo>
                      <a:pt x="113" y="2990"/>
                    </a:lnTo>
                    <a:lnTo>
                      <a:pt x="113" y="4481"/>
                    </a:lnTo>
                    <a:lnTo>
                      <a:pt x="1" y="4481"/>
                    </a:lnTo>
                    <a:lnTo>
                      <a:pt x="4685" y="4481"/>
                    </a:lnTo>
                    <a:lnTo>
                      <a:pt x="468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" name="Google Shape;108;p5"/>
              <p:cNvSpPr/>
              <p:nvPr/>
            </p:nvSpPr>
            <p:spPr>
              <a:xfrm>
                <a:off x="4842554" y="4393430"/>
                <a:ext cx="399273" cy="86868"/>
              </a:xfrm>
              <a:custGeom>
                <a:rect b="b" l="l" r="r" t="t"/>
                <a:pathLst>
                  <a:path extrusionOk="0" h="1492" w="6858">
                    <a:moveTo>
                      <a:pt x="1702" y="1"/>
                    </a:moveTo>
                    <a:lnTo>
                      <a:pt x="1702" y="1"/>
                    </a:lnTo>
                    <a:lnTo>
                      <a:pt x="0" y="1"/>
                    </a:lnTo>
                    <a:lnTo>
                      <a:pt x="0" y="1492"/>
                    </a:lnTo>
                    <a:lnTo>
                      <a:pt x="6857" y="1492"/>
                    </a:lnTo>
                    <a:lnTo>
                      <a:pt x="685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" name="Google Shape;109;p5"/>
              <p:cNvSpPr/>
              <p:nvPr/>
            </p:nvSpPr>
            <p:spPr>
              <a:xfrm>
                <a:off x="4941647" y="4309941"/>
                <a:ext cx="375519" cy="83549"/>
              </a:xfrm>
              <a:custGeom>
                <a:rect b="b" l="l" r="r" t="t"/>
                <a:pathLst>
                  <a:path extrusionOk="0" h="1435" w="6450">
                    <a:moveTo>
                      <a:pt x="0" y="0"/>
                    </a:moveTo>
                    <a:lnTo>
                      <a:pt x="0" y="1435"/>
                    </a:lnTo>
                    <a:lnTo>
                      <a:pt x="6449" y="1435"/>
                    </a:lnTo>
                    <a:lnTo>
                      <a:pt x="6449" y="0"/>
                    </a:lnTo>
                    <a:lnTo>
                      <a:pt x="128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" name="Google Shape;110;p5"/>
              <p:cNvSpPr/>
              <p:nvPr/>
            </p:nvSpPr>
            <p:spPr>
              <a:xfrm>
                <a:off x="5016577" y="4219406"/>
                <a:ext cx="396012" cy="90594"/>
              </a:xfrm>
              <a:custGeom>
                <a:rect b="b" l="l" r="r" t="t"/>
                <a:pathLst>
                  <a:path extrusionOk="0" h="1556" w="6802">
                    <a:moveTo>
                      <a:pt x="0" y="1555"/>
                    </a:moveTo>
                    <a:lnTo>
                      <a:pt x="6801" y="1555"/>
                    </a:lnTo>
                    <a:lnTo>
                      <a:pt x="6801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" name="Google Shape;111;p5"/>
              <p:cNvSpPr/>
              <p:nvPr/>
            </p:nvSpPr>
            <p:spPr>
              <a:xfrm>
                <a:off x="5393676" y="3868099"/>
                <a:ext cx="77025" cy="76621"/>
              </a:xfrm>
              <a:custGeom>
                <a:rect b="b" l="l" r="r" t="t"/>
                <a:pathLst>
                  <a:path extrusionOk="0" h="1316" w="1323">
                    <a:moveTo>
                      <a:pt x="1323" y="640"/>
                    </a:moveTo>
                    <a:cubicBezTo>
                      <a:pt x="1323" y="1020"/>
                      <a:pt x="999" y="1316"/>
                      <a:pt x="648" y="1316"/>
                    </a:cubicBezTo>
                    <a:cubicBezTo>
                      <a:pt x="296" y="1316"/>
                      <a:pt x="1" y="1020"/>
                      <a:pt x="1" y="640"/>
                    </a:cubicBezTo>
                    <a:cubicBezTo>
                      <a:pt x="1" y="289"/>
                      <a:pt x="296" y="0"/>
                      <a:pt x="648" y="0"/>
                    </a:cubicBezTo>
                    <a:cubicBezTo>
                      <a:pt x="999" y="0"/>
                      <a:pt x="1323" y="289"/>
                      <a:pt x="1323" y="64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" name="Google Shape;112;p5"/>
              <p:cNvSpPr/>
              <p:nvPr/>
            </p:nvSpPr>
            <p:spPr>
              <a:xfrm>
                <a:off x="6183564" y="2610633"/>
                <a:ext cx="34466" cy="341126"/>
              </a:xfrm>
              <a:custGeom>
                <a:rect b="b" l="l" r="r" t="t"/>
                <a:pathLst>
                  <a:path extrusionOk="0" h="5859" w="592">
                    <a:moveTo>
                      <a:pt x="0" y="5831"/>
                    </a:moveTo>
                    <a:lnTo>
                      <a:pt x="591" y="5859"/>
                    </a:lnTo>
                    <a:lnTo>
                      <a:pt x="59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" name="Google Shape;113;p5"/>
              <p:cNvSpPr/>
              <p:nvPr/>
            </p:nvSpPr>
            <p:spPr>
              <a:xfrm>
                <a:off x="6183564" y="1943591"/>
                <a:ext cx="34466" cy="339495"/>
              </a:xfrm>
              <a:custGeom>
                <a:rect b="b" l="l" r="r" t="t"/>
                <a:pathLst>
                  <a:path extrusionOk="0" h="5831" w="592">
                    <a:moveTo>
                      <a:pt x="0" y="5831"/>
                    </a:moveTo>
                    <a:lnTo>
                      <a:pt x="591" y="5831"/>
                    </a:lnTo>
                    <a:lnTo>
                      <a:pt x="591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" name="Google Shape;114;p5"/>
              <p:cNvSpPr/>
              <p:nvPr/>
            </p:nvSpPr>
            <p:spPr>
              <a:xfrm>
                <a:off x="4537475" y="1366675"/>
                <a:ext cx="1412708" cy="93796"/>
              </a:xfrm>
              <a:custGeom>
                <a:rect b="b" l="l" r="r" t="t"/>
                <a:pathLst>
                  <a:path extrusionOk="0" h="1611" w="24265">
                    <a:moveTo>
                      <a:pt x="1" y="1611"/>
                    </a:moveTo>
                    <a:lnTo>
                      <a:pt x="24264" y="1611"/>
                    </a:lnTo>
                    <a:lnTo>
                      <a:pt x="24264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" name="Google Shape;115;p5"/>
              <p:cNvSpPr/>
              <p:nvPr/>
            </p:nvSpPr>
            <p:spPr>
              <a:xfrm>
                <a:off x="4861360" y="2590139"/>
                <a:ext cx="315785" cy="100783"/>
              </a:xfrm>
              <a:custGeom>
                <a:rect b="b" l="l" r="r" t="t"/>
                <a:pathLst>
                  <a:path extrusionOk="0" h="1731" w="5424">
                    <a:moveTo>
                      <a:pt x="1" y="1731"/>
                    </a:moveTo>
                    <a:lnTo>
                      <a:pt x="5423" y="1731"/>
                    </a:lnTo>
                    <a:lnTo>
                      <a:pt x="5423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5"/>
              <p:cNvSpPr/>
              <p:nvPr/>
            </p:nvSpPr>
            <p:spPr>
              <a:xfrm>
                <a:off x="4830677" y="2903778"/>
                <a:ext cx="378779" cy="87276"/>
              </a:xfrm>
              <a:custGeom>
                <a:rect b="b" l="l" r="r" t="t"/>
                <a:pathLst>
                  <a:path extrusionOk="0" h="1499" w="6506">
                    <a:moveTo>
                      <a:pt x="0" y="1499"/>
                    </a:moveTo>
                    <a:lnTo>
                      <a:pt x="6506" y="1499"/>
                    </a:lnTo>
                    <a:lnTo>
                      <a:pt x="6506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5"/>
              <p:cNvSpPr/>
              <p:nvPr/>
            </p:nvSpPr>
            <p:spPr>
              <a:xfrm>
                <a:off x="5407591" y="2590139"/>
                <a:ext cx="315378" cy="100783"/>
              </a:xfrm>
              <a:custGeom>
                <a:rect b="b" l="l" r="r" t="t"/>
                <a:pathLst>
                  <a:path extrusionOk="0" h="1731" w="5417">
                    <a:moveTo>
                      <a:pt x="1" y="1731"/>
                    </a:moveTo>
                    <a:lnTo>
                      <a:pt x="5416" y="1731"/>
                    </a:lnTo>
                    <a:lnTo>
                      <a:pt x="5416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" name="Google Shape;118;p5"/>
              <p:cNvSpPr/>
              <p:nvPr/>
            </p:nvSpPr>
            <p:spPr>
              <a:xfrm>
                <a:off x="5376909" y="2903778"/>
                <a:ext cx="378779" cy="87276"/>
              </a:xfrm>
              <a:custGeom>
                <a:rect b="b" l="l" r="r" t="t"/>
                <a:pathLst>
                  <a:path extrusionOk="0" h="1499" w="6506">
                    <a:moveTo>
                      <a:pt x="0" y="1499"/>
                    </a:moveTo>
                    <a:lnTo>
                      <a:pt x="6506" y="1499"/>
                    </a:lnTo>
                    <a:lnTo>
                      <a:pt x="6506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19" name="Google Shape;119;p5"/>
            <p:cNvSpPr/>
            <p:nvPr/>
          </p:nvSpPr>
          <p:spPr>
            <a:xfrm flipH="1">
              <a:off x="533121" y="3806200"/>
              <a:ext cx="363955" cy="503182"/>
            </a:xfrm>
            <a:custGeom>
              <a:rect b="b" l="l" r="r" t="t"/>
              <a:pathLst>
                <a:path extrusionOk="0" h="17785" w="12864">
                  <a:moveTo>
                    <a:pt x="6478" y="3219"/>
                  </a:moveTo>
                  <a:cubicBezTo>
                    <a:pt x="8152" y="3219"/>
                    <a:pt x="9495" y="4569"/>
                    <a:pt x="9495" y="6243"/>
                  </a:cubicBezTo>
                  <a:cubicBezTo>
                    <a:pt x="9495" y="7910"/>
                    <a:pt x="8116" y="9260"/>
                    <a:pt x="6450" y="9260"/>
                  </a:cubicBezTo>
                  <a:cubicBezTo>
                    <a:pt x="4811" y="9260"/>
                    <a:pt x="3461" y="7882"/>
                    <a:pt x="3461" y="6243"/>
                  </a:cubicBezTo>
                  <a:cubicBezTo>
                    <a:pt x="3461" y="4569"/>
                    <a:pt x="4811" y="3219"/>
                    <a:pt x="6478" y="3219"/>
                  </a:cubicBezTo>
                  <a:close/>
                  <a:moveTo>
                    <a:pt x="6470" y="1"/>
                  </a:moveTo>
                  <a:cubicBezTo>
                    <a:pt x="4106" y="1"/>
                    <a:pt x="1916" y="1340"/>
                    <a:pt x="880" y="3458"/>
                  </a:cubicBezTo>
                  <a:cubicBezTo>
                    <a:pt x="148" y="4949"/>
                    <a:pt x="0" y="6475"/>
                    <a:pt x="591" y="8030"/>
                  </a:cubicBezTo>
                  <a:cubicBezTo>
                    <a:pt x="795" y="8557"/>
                    <a:pt x="1027" y="9085"/>
                    <a:pt x="1259" y="9612"/>
                  </a:cubicBezTo>
                  <a:cubicBezTo>
                    <a:pt x="2202" y="11546"/>
                    <a:pt x="3341" y="13361"/>
                    <a:pt x="4572" y="15119"/>
                  </a:cubicBezTo>
                  <a:cubicBezTo>
                    <a:pt x="5163" y="16026"/>
                    <a:pt x="5803" y="16877"/>
                    <a:pt x="6450" y="17784"/>
                  </a:cubicBezTo>
                  <a:cubicBezTo>
                    <a:pt x="6569" y="17672"/>
                    <a:pt x="6625" y="17609"/>
                    <a:pt x="6682" y="17524"/>
                  </a:cubicBezTo>
                  <a:cubicBezTo>
                    <a:pt x="7737" y="15998"/>
                    <a:pt x="8820" y="14472"/>
                    <a:pt x="9847" y="12925"/>
                  </a:cubicBezTo>
                  <a:cubicBezTo>
                    <a:pt x="10754" y="11483"/>
                    <a:pt x="11577" y="9992"/>
                    <a:pt x="12224" y="8409"/>
                  </a:cubicBezTo>
                  <a:cubicBezTo>
                    <a:pt x="12751" y="7122"/>
                    <a:pt x="12864" y="5828"/>
                    <a:pt x="12456" y="4485"/>
                  </a:cubicBezTo>
                  <a:cubicBezTo>
                    <a:pt x="11752" y="2023"/>
                    <a:pt x="9586" y="230"/>
                    <a:pt x="7033" y="26"/>
                  </a:cubicBezTo>
                  <a:cubicBezTo>
                    <a:pt x="6845" y="9"/>
                    <a:pt x="6657" y="1"/>
                    <a:pt x="64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85725" rotWithShape="0" algn="bl" dir="8280000" dist="142875">
                <a:schemeClr val="dk1">
                  <a:alpha val="25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0" name="Google Shape;120;p5"/>
            <p:cNvGrpSpPr/>
            <p:nvPr/>
          </p:nvGrpSpPr>
          <p:grpSpPr>
            <a:xfrm flipH="1">
              <a:off x="255482" y="4507120"/>
              <a:ext cx="1163585" cy="2008346"/>
              <a:chOff x="4537475" y="1366675"/>
              <a:chExt cx="1878265" cy="3241882"/>
            </a:xfrm>
          </p:grpSpPr>
          <p:sp>
            <p:nvSpPr>
              <p:cNvPr id="121" name="Google Shape;121;p5"/>
              <p:cNvSpPr/>
              <p:nvPr/>
            </p:nvSpPr>
            <p:spPr>
              <a:xfrm>
                <a:off x="4537475" y="1460411"/>
                <a:ext cx="1404092" cy="143402"/>
              </a:xfrm>
              <a:custGeom>
                <a:rect b="b" l="l" r="r" t="t"/>
                <a:pathLst>
                  <a:path extrusionOk="0" h="2463" w="24117">
                    <a:moveTo>
                      <a:pt x="2167" y="2462"/>
                    </a:moveTo>
                    <a:lnTo>
                      <a:pt x="23793" y="2462"/>
                    </a:lnTo>
                    <a:lnTo>
                      <a:pt x="23793" y="2462"/>
                    </a:lnTo>
                    <a:lnTo>
                      <a:pt x="24117" y="2462"/>
                    </a:lnTo>
                    <a:lnTo>
                      <a:pt x="24117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" name="Google Shape;122;p5"/>
              <p:cNvSpPr/>
              <p:nvPr/>
            </p:nvSpPr>
            <p:spPr>
              <a:xfrm>
                <a:off x="5934610" y="1460411"/>
                <a:ext cx="479500" cy="143402"/>
              </a:xfrm>
              <a:custGeom>
                <a:rect b="b" l="l" r="r" t="t"/>
                <a:pathLst>
                  <a:path extrusionOk="0" h="2463" w="8236">
                    <a:moveTo>
                      <a:pt x="267" y="1"/>
                    </a:moveTo>
                    <a:lnTo>
                      <a:pt x="28" y="1"/>
                    </a:lnTo>
                    <a:lnTo>
                      <a:pt x="0" y="2462"/>
                    </a:lnTo>
                    <a:lnTo>
                      <a:pt x="6801" y="2462"/>
                    </a:lnTo>
                    <a:lnTo>
                      <a:pt x="6801" y="2462"/>
                    </a:lnTo>
                    <a:lnTo>
                      <a:pt x="6857" y="2462"/>
                    </a:lnTo>
                    <a:lnTo>
                      <a:pt x="823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" name="Google Shape;123;p5"/>
              <p:cNvSpPr/>
              <p:nvPr/>
            </p:nvSpPr>
            <p:spPr>
              <a:xfrm>
                <a:off x="5922733" y="1603752"/>
                <a:ext cx="407889" cy="3004805"/>
              </a:xfrm>
              <a:custGeom>
                <a:rect b="b" l="l" r="r" t="t"/>
                <a:pathLst>
                  <a:path extrusionOk="0" h="51609" w="7006">
                    <a:moveTo>
                      <a:pt x="0" y="51608"/>
                    </a:moveTo>
                    <a:lnTo>
                      <a:pt x="7005" y="51608"/>
                    </a:lnTo>
                    <a:lnTo>
                      <a:pt x="700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5"/>
              <p:cNvSpPr/>
              <p:nvPr/>
            </p:nvSpPr>
            <p:spPr>
              <a:xfrm>
                <a:off x="6064385" y="2606907"/>
                <a:ext cx="153643" cy="344852"/>
              </a:xfrm>
              <a:custGeom>
                <a:rect b="b" l="l" r="r" t="t"/>
                <a:pathLst>
                  <a:path extrusionOk="0" h="5923" w="2639">
                    <a:moveTo>
                      <a:pt x="1" y="1"/>
                    </a:moveTo>
                    <a:lnTo>
                      <a:pt x="2638" y="64"/>
                    </a:lnTo>
                    <a:lnTo>
                      <a:pt x="2638" y="5923"/>
                    </a:lnTo>
                    <a:lnTo>
                      <a:pt x="1" y="583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" name="Google Shape;125;p5"/>
              <p:cNvSpPr/>
              <p:nvPr/>
            </p:nvSpPr>
            <p:spPr>
              <a:xfrm>
                <a:off x="6064385" y="1939923"/>
                <a:ext cx="153643" cy="343163"/>
              </a:xfrm>
              <a:custGeom>
                <a:rect b="b" l="l" r="r" t="t"/>
                <a:pathLst>
                  <a:path extrusionOk="0" h="5894" w="2639">
                    <a:moveTo>
                      <a:pt x="1" y="0"/>
                    </a:moveTo>
                    <a:lnTo>
                      <a:pt x="2638" y="64"/>
                    </a:lnTo>
                    <a:lnTo>
                      <a:pt x="2638" y="5894"/>
                    </a:lnTo>
                    <a:lnTo>
                      <a:pt x="1" y="583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" name="Google Shape;126;p5"/>
              <p:cNvSpPr/>
              <p:nvPr/>
            </p:nvSpPr>
            <p:spPr>
              <a:xfrm>
                <a:off x="4661952" y="1603752"/>
                <a:ext cx="1260812" cy="3004805"/>
              </a:xfrm>
              <a:custGeom>
                <a:rect b="b" l="l" r="r" t="t"/>
                <a:pathLst>
                  <a:path extrusionOk="0" h="51609" w="21656">
                    <a:moveTo>
                      <a:pt x="1" y="51608"/>
                    </a:moveTo>
                    <a:lnTo>
                      <a:pt x="21655" y="51608"/>
                    </a:lnTo>
                    <a:lnTo>
                      <a:pt x="21655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" name="Google Shape;127;p5"/>
              <p:cNvSpPr/>
              <p:nvPr/>
            </p:nvSpPr>
            <p:spPr>
              <a:xfrm>
                <a:off x="5931291" y="1366675"/>
                <a:ext cx="484449" cy="93796"/>
              </a:xfrm>
              <a:custGeom>
                <a:rect b="b" l="l" r="r" t="t"/>
                <a:pathLst>
                  <a:path extrusionOk="0" h="1611" w="8321">
                    <a:moveTo>
                      <a:pt x="1" y="1611"/>
                    </a:moveTo>
                    <a:lnTo>
                      <a:pt x="8321" y="1611"/>
                    </a:lnTo>
                    <a:lnTo>
                      <a:pt x="8321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" name="Google Shape;128;p5"/>
              <p:cNvSpPr/>
              <p:nvPr/>
            </p:nvSpPr>
            <p:spPr>
              <a:xfrm>
                <a:off x="5407591" y="2590139"/>
                <a:ext cx="315378" cy="319059"/>
              </a:xfrm>
              <a:custGeom>
                <a:rect b="b" l="l" r="r" t="t"/>
                <a:pathLst>
                  <a:path extrusionOk="0" h="5480" w="5417">
                    <a:moveTo>
                      <a:pt x="1" y="5479"/>
                    </a:moveTo>
                    <a:lnTo>
                      <a:pt x="5416" y="5479"/>
                    </a:lnTo>
                    <a:lnTo>
                      <a:pt x="5416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" name="Google Shape;129;p5"/>
              <p:cNvSpPr/>
              <p:nvPr/>
            </p:nvSpPr>
            <p:spPr>
              <a:xfrm>
                <a:off x="5438332" y="2590139"/>
                <a:ext cx="284638" cy="319059"/>
              </a:xfrm>
              <a:custGeom>
                <a:rect b="b" l="l" r="r" t="t"/>
                <a:pathLst>
                  <a:path extrusionOk="0" h="5480" w="4889">
                    <a:moveTo>
                      <a:pt x="0" y="5479"/>
                    </a:moveTo>
                    <a:lnTo>
                      <a:pt x="4888" y="5479"/>
                    </a:lnTo>
                    <a:lnTo>
                      <a:pt x="4888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" name="Google Shape;130;p5"/>
              <p:cNvSpPr/>
              <p:nvPr/>
            </p:nvSpPr>
            <p:spPr>
              <a:xfrm>
                <a:off x="4661952" y="4277570"/>
                <a:ext cx="1260812" cy="330937"/>
              </a:xfrm>
              <a:custGeom>
                <a:rect b="b" l="l" r="r" t="t"/>
                <a:pathLst>
                  <a:path extrusionOk="0" h="5684" w="21656">
                    <a:moveTo>
                      <a:pt x="1" y="5683"/>
                    </a:moveTo>
                    <a:lnTo>
                      <a:pt x="21655" y="5683"/>
                    </a:lnTo>
                    <a:lnTo>
                      <a:pt x="21655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" name="Google Shape;131;p5"/>
              <p:cNvSpPr/>
              <p:nvPr/>
            </p:nvSpPr>
            <p:spPr>
              <a:xfrm>
                <a:off x="5922733" y="4277570"/>
                <a:ext cx="407889" cy="330937"/>
              </a:xfrm>
              <a:custGeom>
                <a:rect b="b" l="l" r="r" t="t"/>
                <a:pathLst>
                  <a:path extrusionOk="0" h="5684" w="7006">
                    <a:moveTo>
                      <a:pt x="0" y="5683"/>
                    </a:moveTo>
                    <a:lnTo>
                      <a:pt x="7005" y="5683"/>
                    </a:lnTo>
                    <a:lnTo>
                      <a:pt x="700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E4958">
                  <a:alpha val="168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" name="Google Shape;132;p5"/>
              <p:cNvSpPr/>
              <p:nvPr/>
            </p:nvSpPr>
            <p:spPr>
              <a:xfrm>
                <a:off x="5407591" y="1921059"/>
                <a:ext cx="315378" cy="317429"/>
              </a:xfrm>
              <a:custGeom>
                <a:rect b="b" l="l" r="r" t="t"/>
                <a:pathLst>
                  <a:path extrusionOk="0" h="5452" w="5417">
                    <a:moveTo>
                      <a:pt x="1" y="5451"/>
                    </a:moveTo>
                    <a:lnTo>
                      <a:pt x="5416" y="5451"/>
                    </a:lnTo>
                    <a:lnTo>
                      <a:pt x="5416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" name="Google Shape;133;p5"/>
              <p:cNvSpPr/>
              <p:nvPr/>
            </p:nvSpPr>
            <p:spPr>
              <a:xfrm>
                <a:off x="5438332" y="1921059"/>
                <a:ext cx="284638" cy="317429"/>
              </a:xfrm>
              <a:custGeom>
                <a:rect b="b" l="l" r="r" t="t"/>
                <a:pathLst>
                  <a:path extrusionOk="0" h="5452" w="4889">
                    <a:moveTo>
                      <a:pt x="0" y="5451"/>
                    </a:moveTo>
                    <a:lnTo>
                      <a:pt x="4888" y="5451"/>
                    </a:lnTo>
                    <a:lnTo>
                      <a:pt x="4888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" name="Google Shape;134;p5"/>
              <p:cNvSpPr/>
              <p:nvPr/>
            </p:nvSpPr>
            <p:spPr>
              <a:xfrm>
                <a:off x="5407591" y="1921059"/>
                <a:ext cx="315378" cy="121277"/>
              </a:xfrm>
              <a:custGeom>
                <a:rect b="b" l="l" r="r" t="t"/>
                <a:pathLst>
                  <a:path extrusionOk="0" h="2083" w="5417">
                    <a:moveTo>
                      <a:pt x="1" y="2083"/>
                    </a:moveTo>
                    <a:lnTo>
                      <a:pt x="5416" y="2083"/>
                    </a:lnTo>
                    <a:lnTo>
                      <a:pt x="5416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" name="Google Shape;135;p5"/>
              <p:cNvSpPr/>
              <p:nvPr/>
            </p:nvSpPr>
            <p:spPr>
              <a:xfrm>
                <a:off x="5376909" y="2236794"/>
                <a:ext cx="378779" cy="87276"/>
              </a:xfrm>
              <a:custGeom>
                <a:rect b="b" l="l" r="r" t="t"/>
                <a:pathLst>
                  <a:path extrusionOk="0" h="1499" w="6506">
                    <a:moveTo>
                      <a:pt x="0" y="1498"/>
                    </a:moveTo>
                    <a:lnTo>
                      <a:pt x="6506" y="1498"/>
                    </a:lnTo>
                    <a:lnTo>
                      <a:pt x="650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" name="Google Shape;136;p5"/>
              <p:cNvSpPr/>
              <p:nvPr/>
            </p:nvSpPr>
            <p:spPr>
              <a:xfrm>
                <a:off x="4861360" y="2590139"/>
                <a:ext cx="315785" cy="319059"/>
              </a:xfrm>
              <a:custGeom>
                <a:rect b="b" l="l" r="r" t="t"/>
                <a:pathLst>
                  <a:path extrusionOk="0" h="5480" w="5424">
                    <a:moveTo>
                      <a:pt x="1" y="5479"/>
                    </a:moveTo>
                    <a:lnTo>
                      <a:pt x="5423" y="5479"/>
                    </a:lnTo>
                    <a:lnTo>
                      <a:pt x="5423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" name="Google Shape;137;p5"/>
              <p:cNvSpPr/>
              <p:nvPr/>
            </p:nvSpPr>
            <p:spPr>
              <a:xfrm>
                <a:off x="4885521" y="2590139"/>
                <a:ext cx="291624" cy="319059"/>
              </a:xfrm>
              <a:custGeom>
                <a:rect b="b" l="l" r="r" t="t"/>
                <a:pathLst>
                  <a:path extrusionOk="0" h="5480" w="5009">
                    <a:moveTo>
                      <a:pt x="1" y="5479"/>
                    </a:moveTo>
                    <a:lnTo>
                      <a:pt x="5008" y="5479"/>
                    </a:lnTo>
                    <a:lnTo>
                      <a:pt x="5008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" name="Google Shape;138;p5"/>
              <p:cNvSpPr/>
              <p:nvPr/>
            </p:nvSpPr>
            <p:spPr>
              <a:xfrm>
                <a:off x="4861360" y="1921059"/>
                <a:ext cx="315785" cy="317429"/>
              </a:xfrm>
              <a:custGeom>
                <a:rect b="b" l="l" r="r" t="t"/>
                <a:pathLst>
                  <a:path extrusionOk="0" h="5452" w="5424">
                    <a:moveTo>
                      <a:pt x="1" y="5451"/>
                    </a:moveTo>
                    <a:lnTo>
                      <a:pt x="5423" y="5451"/>
                    </a:lnTo>
                    <a:lnTo>
                      <a:pt x="5423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" name="Google Shape;139;p5"/>
              <p:cNvSpPr/>
              <p:nvPr/>
            </p:nvSpPr>
            <p:spPr>
              <a:xfrm>
                <a:off x="4885521" y="1921059"/>
                <a:ext cx="291624" cy="317429"/>
              </a:xfrm>
              <a:custGeom>
                <a:rect b="b" l="l" r="r" t="t"/>
                <a:pathLst>
                  <a:path extrusionOk="0" h="5452" w="5009">
                    <a:moveTo>
                      <a:pt x="1" y="5451"/>
                    </a:moveTo>
                    <a:lnTo>
                      <a:pt x="5008" y="5451"/>
                    </a:lnTo>
                    <a:lnTo>
                      <a:pt x="5008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" name="Google Shape;140;p5"/>
              <p:cNvSpPr/>
              <p:nvPr/>
            </p:nvSpPr>
            <p:spPr>
              <a:xfrm>
                <a:off x="4861360" y="1921059"/>
                <a:ext cx="315785" cy="121277"/>
              </a:xfrm>
              <a:custGeom>
                <a:rect b="b" l="l" r="r" t="t"/>
                <a:pathLst>
                  <a:path extrusionOk="0" h="2083" w="5424">
                    <a:moveTo>
                      <a:pt x="1" y="2083"/>
                    </a:moveTo>
                    <a:lnTo>
                      <a:pt x="5423" y="2083"/>
                    </a:lnTo>
                    <a:lnTo>
                      <a:pt x="5423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" name="Google Shape;141;p5"/>
              <p:cNvSpPr/>
              <p:nvPr/>
            </p:nvSpPr>
            <p:spPr>
              <a:xfrm>
                <a:off x="4830677" y="2236794"/>
                <a:ext cx="378779" cy="87276"/>
              </a:xfrm>
              <a:custGeom>
                <a:rect b="b" l="l" r="r" t="t"/>
                <a:pathLst>
                  <a:path extrusionOk="0" h="1499" w="6506">
                    <a:moveTo>
                      <a:pt x="0" y="1498"/>
                    </a:moveTo>
                    <a:lnTo>
                      <a:pt x="6506" y="1498"/>
                    </a:lnTo>
                    <a:lnTo>
                      <a:pt x="650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" name="Google Shape;142;p5"/>
              <p:cNvSpPr/>
              <p:nvPr/>
            </p:nvSpPr>
            <p:spPr>
              <a:xfrm>
                <a:off x="4583353" y="4480238"/>
                <a:ext cx="1830728" cy="128264"/>
              </a:xfrm>
              <a:custGeom>
                <a:rect b="b" l="l" r="r" t="t"/>
                <a:pathLst>
                  <a:path extrusionOk="0" h="2203" w="31445">
                    <a:moveTo>
                      <a:pt x="0" y="2202"/>
                    </a:moveTo>
                    <a:lnTo>
                      <a:pt x="31445" y="2202"/>
                    </a:lnTo>
                    <a:lnTo>
                      <a:pt x="31445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" name="Google Shape;143;p5"/>
              <p:cNvSpPr/>
              <p:nvPr/>
            </p:nvSpPr>
            <p:spPr>
              <a:xfrm>
                <a:off x="5985786" y="4480238"/>
                <a:ext cx="428325" cy="128264"/>
              </a:xfrm>
              <a:custGeom>
                <a:rect b="b" l="l" r="r" t="t"/>
                <a:pathLst>
                  <a:path extrusionOk="0" h="2203" w="7357">
                    <a:moveTo>
                      <a:pt x="0" y="2202"/>
                    </a:moveTo>
                    <a:lnTo>
                      <a:pt x="7357" y="2202"/>
                    </a:lnTo>
                    <a:lnTo>
                      <a:pt x="7357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332B45">
                  <a:alpha val="5687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" name="Google Shape;144;p5"/>
              <p:cNvSpPr/>
              <p:nvPr/>
            </p:nvSpPr>
            <p:spPr>
              <a:xfrm>
                <a:off x="5050986" y="3456590"/>
                <a:ext cx="456969" cy="766150"/>
              </a:xfrm>
              <a:custGeom>
                <a:rect b="b" l="l" r="r" t="t"/>
                <a:pathLst>
                  <a:path extrusionOk="0" h="13159" w="7849">
                    <a:moveTo>
                      <a:pt x="0" y="13159"/>
                    </a:moveTo>
                    <a:lnTo>
                      <a:pt x="7849" y="13159"/>
                    </a:lnTo>
                    <a:lnTo>
                      <a:pt x="7849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32B4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5"/>
              <p:cNvSpPr/>
              <p:nvPr/>
            </p:nvSpPr>
            <p:spPr>
              <a:xfrm>
                <a:off x="5107053" y="3456590"/>
                <a:ext cx="400903" cy="766150"/>
              </a:xfrm>
              <a:custGeom>
                <a:rect b="b" l="l" r="r" t="t"/>
                <a:pathLst>
                  <a:path extrusionOk="0" h="13159" w="6886">
                    <a:moveTo>
                      <a:pt x="1" y="13159"/>
                    </a:moveTo>
                    <a:lnTo>
                      <a:pt x="6886" y="13159"/>
                    </a:lnTo>
                    <a:lnTo>
                      <a:pt x="6886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5"/>
              <p:cNvSpPr/>
              <p:nvPr/>
            </p:nvSpPr>
            <p:spPr>
              <a:xfrm>
                <a:off x="5187340" y="3507766"/>
                <a:ext cx="238760" cy="100783"/>
              </a:xfrm>
              <a:custGeom>
                <a:rect b="b" l="l" r="r" t="t"/>
                <a:pathLst>
                  <a:path extrusionOk="0" h="1731" w="4101">
                    <a:moveTo>
                      <a:pt x="0" y="1731"/>
                    </a:moveTo>
                    <a:lnTo>
                      <a:pt x="4100" y="1731"/>
                    </a:lnTo>
                    <a:lnTo>
                      <a:pt x="41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5"/>
              <p:cNvSpPr/>
              <p:nvPr/>
            </p:nvSpPr>
            <p:spPr>
              <a:xfrm>
                <a:off x="5014947" y="3384919"/>
                <a:ext cx="529045" cy="71730"/>
              </a:xfrm>
              <a:custGeom>
                <a:rect b="b" l="l" r="r" t="t"/>
                <a:pathLst>
                  <a:path extrusionOk="0" h="1232" w="9087">
                    <a:moveTo>
                      <a:pt x="0" y="1"/>
                    </a:moveTo>
                    <a:lnTo>
                      <a:pt x="9087" y="1"/>
                    </a:lnTo>
                    <a:lnTo>
                      <a:pt x="9087" y="1231"/>
                    </a:lnTo>
                    <a:lnTo>
                      <a:pt x="0" y="123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" name="Google Shape;148;p5"/>
              <p:cNvSpPr/>
              <p:nvPr/>
            </p:nvSpPr>
            <p:spPr>
              <a:xfrm>
                <a:off x="5235198" y="4219406"/>
                <a:ext cx="272761" cy="260895"/>
              </a:xfrm>
              <a:custGeom>
                <a:rect b="b" l="l" r="r" t="t"/>
                <a:pathLst>
                  <a:path extrusionOk="0" h="4481" w="4685">
                    <a:moveTo>
                      <a:pt x="3046" y="1"/>
                    </a:moveTo>
                    <a:lnTo>
                      <a:pt x="3046" y="1555"/>
                    </a:lnTo>
                    <a:lnTo>
                      <a:pt x="1407" y="1555"/>
                    </a:lnTo>
                    <a:lnTo>
                      <a:pt x="1407" y="2990"/>
                    </a:lnTo>
                    <a:lnTo>
                      <a:pt x="113" y="2990"/>
                    </a:lnTo>
                    <a:lnTo>
                      <a:pt x="113" y="4481"/>
                    </a:lnTo>
                    <a:lnTo>
                      <a:pt x="1" y="4481"/>
                    </a:lnTo>
                    <a:lnTo>
                      <a:pt x="4685" y="4481"/>
                    </a:lnTo>
                    <a:lnTo>
                      <a:pt x="468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" name="Google Shape;149;p5"/>
              <p:cNvSpPr/>
              <p:nvPr/>
            </p:nvSpPr>
            <p:spPr>
              <a:xfrm>
                <a:off x="4842554" y="4393430"/>
                <a:ext cx="399273" cy="86868"/>
              </a:xfrm>
              <a:custGeom>
                <a:rect b="b" l="l" r="r" t="t"/>
                <a:pathLst>
                  <a:path extrusionOk="0" h="1492" w="6858">
                    <a:moveTo>
                      <a:pt x="1702" y="1"/>
                    </a:moveTo>
                    <a:lnTo>
                      <a:pt x="1702" y="1"/>
                    </a:lnTo>
                    <a:lnTo>
                      <a:pt x="0" y="1"/>
                    </a:lnTo>
                    <a:lnTo>
                      <a:pt x="0" y="1492"/>
                    </a:lnTo>
                    <a:lnTo>
                      <a:pt x="6857" y="1492"/>
                    </a:lnTo>
                    <a:lnTo>
                      <a:pt x="685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5"/>
              <p:cNvSpPr/>
              <p:nvPr/>
            </p:nvSpPr>
            <p:spPr>
              <a:xfrm>
                <a:off x="4941647" y="4309941"/>
                <a:ext cx="375519" cy="83549"/>
              </a:xfrm>
              <a:custGeom>
                <a:rect b="b" l="l" r="r" t="t"/>
                <a:pathLst>
                  <a:path extrusionOk="0" h="1435" w="6450">
                    <a:moveTo>
                      <a:pt x="0" y="0"/>
                    </a:moveTo>
                    <a:lnTo>
                      <a:pt x="0" y="1435"/>
                    </a:lnTo>
                    <a:lnTo>
                      <a:pt x="6449" y="1435"/>
                    </a:lnTo>
                    <a:lnTo>
                      <a:pt x="6449" y="0"/>
                    </a:lnTo>
                    <a:lnTo>
                      <a:pt x="128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5"/>
              <p:cNvSpPr/>
              <p:nvPr/>
            </p:nvSpPr>
            <p:spPr>
              <a:xfrm>
                <a:off x="5016577" y="4219406"/>
                <a:ext cx="396012" cy="90594"/>
              </a:xfrm>
              <a:custGeom>
                <a:rect b="b" l="l" r="r" t="t"/>
                <a:pathLst>
                  <a:path extrusionOk="0" h="1556" w="6802">
                    <a:moveTo>
                      <a:pt x="0" y="1555"/>
                    </a:moveTo>
                    <a:lnTo>
                      <a:pt x="6801" y="1555"/>
                    </a:lnTo>
                    <a:lnTo>
                      <a:pt x="6801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5"/>
              <p:cNvSpPr/>
              <p:nvPr/>
            </p:nvSpPr>
            <p:spPr>
              <a:xfrm>
                <a:off x="5393676" y="3868099"/>
                <a:ext cx="77025" cy="76621"/>
              </a:xfrm>
              <a:custGeom>
                <a:rect b="b" l="l" r="r" t="t"/>
                <a:pathLst>
                  <a:path extrusionOk="0" h="1316" w="1323">
                    <a:moveTo>
                      <a:pt x="1323" y="640"/>
                    </a:moveTo>
                    <a:cubicBezTo>
                      <a:pt x="1323" y="1020"/>
                      <a:pt x="999" y="1316"/>
                      <a:pt x="648" y="1316"/>
                    </a:cubicBezTo>
                    <a:cubicBezTo>
                      <a:pt x="296" y="1316"/>
                      <a:pt x="1" y="1020"/>
                      <a:pt x="1" y="640"/>
                    </a:cubicBezTo>
                    <a:cubicBezTo>
                      <a:pt x="1" y="289"/>
                      <a:pt x="296" y="0"/>
                      <a:pt x="648" y="0"/>
                    </a:cubicBezTo>
                    <a:cubicBezTo>
                      <a:pt x="999" y="0"/>
                      <a:pt x="1323" y="289"/>
                      <a:pt x="1323" y="64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5"/>
              <p:cNvSpPr/>
              <p:nvPr/>
            </p:nvSpPr>
            <p:spPr>
              <a:xfrm>
                <a:off x="6183564" y="2610633"/>
                <a:ext cx="34466" cy="341126"/>
              </a:xfrm>
              <a:custGeom>
                <a:rect b="b" l="l" r="r" t="t"/>
                <a:pathLst>
                  <a:path extrusionOk="0" h="5859" w="592">
                    <a:moveTo>
                      <a:pt x="0" y="5831"/>
                    </a:moveTo>
                    <a:lnTo>
                      <a:pt x="591" y="5859"/>
                    </a:lnTo>
                    <a:lnTo>
                      <a:pt x="59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" name="Google Shape;154;p5"/>
              <p:cNvSpPr/>
              <p:nvPr/>
            </p:nvSpPr>
            <p:spPr>
              <a:xfrm>
                <a:off x="6183564" y="1943591"/>
                <a:ext cx="34466" cy="339495"/>
              </a:xfrm>
              <a:custGeom>
                <a:rect b="b" l="l" r="r" t="t"/>
                <a:pathLst>
                  <a:path extrusionOk="0" h="5831" w="592">
                    <a:moveTo>
                      <a:pt x="0" y="5831"/>
                    </a:moveTo>
                    <a:lnTo>
                      <a:pt x="591" y="5831"/>
                    </a:lnTo>
                    <a:lnTo>
                      <a:pt x="591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" name="Google Shape;155;p5"/>
              <p:cNvSpPr/>
              <p:nvPr/>
            </p:nvSpPr>
            <p:spPr>
              <a:xfrm>
                <a:off x="4537475" y="1366675"/>
                <a:ext cx="1412708" cy="93796"/>
              </a:xfrm>
              <a:custGeom>
                <a:rect b="b" l="l" r="r" t="t"/>
                <a:pathLst>
                  <a:path extrusionOk="0" h="1611" w="24265">
                    <a:moveTo>
                      <a:pt x="1" y="1611"/>
                    </a:moveTo>
                    <a:lnTo>
                      <a:pt x="24264" y="1611"/>
                    </a:lnTo>
                    <a:lnTo>
                      <a:pt x="24264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5"/>
              <p:cNvSpPr/>
              <p:nvPr/>
            </p:nvSpPr>
            <p:spPr>
              <a:xfrm>
                <a:off x="4861360" y="2590139"/>
                <a:ext cx="315785" cy="100783"/>
              </a:xfrm>
              <a:custGeom>
                <a:rect b="b" l="l" r="r" t="t"/>
                <a:pathLst>
                  <a:path extrusionOk="0" h="1731" w="5424">
                    <a:moveTo>
                      <a:pt x="1" y="1731"/>
                    </a:moveTo>
                    <a:lnTo>
                      <a:pt x="5423" y="1731"/>
                    </a:lnTo>
                    <a:lnTo>
                      <a:pt x="5423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5"/>
              <p:cNvSpPr/>
              <p:nvPr/>
            </p:nvSpPr>
            <p:spPr>
              <a:xfrm>
                <a:off x="4830677" y="2903778"/>
                <a:ext cx="378779" cy="87276"/>
              </a:xfrm>
              <a:custGeom>
                <a:rect b="b" l="l" r="r" t="t"/>
                <a:pathLst>
                  <a:path extrusionOk="0" h="1499" w="6506">
                    <a:moveTo>
                      <a:pt x="0" y="1499"/>
                    </a:moveTo>
                    <a:lnTo>
                      <a:pt x="6506" y="1499"/>
                    </a:lnTo>
                    <a:lnTo>
                      <a:pt x="6506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5"/>
              <p:cNvSpPr/>
              <p:nvPr/>
            </p:nvSpPr>
            <p:spPr>
              <a:xfrm>
                <a:off x="5407591" y="2590139"/>
                <a:ext cx="315378" cy="100783"/>
              </a:xfrm>
              <a:custGeom>
                <a:rect b="b" l="l" r="r" t="t"/>
                <a:pathLst>
                  <a:path extrusionOk="0" h="1731" w="5417">
                    <a:moveTo>
                      <a:pt x="1" y="1731"/>
                    </a:moveTo>
                    <a:lnTo>
                      <a:pt x="5416" y="1731"/>
                    </a:lnTo>
                    <a:lnTo>
                      <a:pt x="5416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" name="Google Shape;159;p5"/>
              <p:cNvSpPr/>
              <p:nvPr/>
            </p:nvSpPr>
            <p:spPr>
              <a:xfrm>
                <a:off x="5376909" y="2903778"/>
                <a:ext cx="378779" cy="87276"/>
              </a:xfrm>
              <a:custGeom>
                <a:rect b="b" l="l" r="r" t="t"/>
                <a:pathLst>
                  <a:path extrusionOk="0" h="1499" w="6506">
                    <a:moveTo>
                      <a:pt x="0" y="1499"/>
                    </a:moveTo>
                    <a:lnTo>
                      <a:pt x="6506" y="1499"/>
                    </a:lnTo>
                    <a:lnTo>
                      <a:pt x="6506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0" name="Google Shape;160;p5"/>
            <p:cNvGrpSpPr/>
            <p:nvPr/>
          </p:nvGrpSpPr>
          <p:grpSpPr>
            <a:xfrm>
              <a:off x="1159938" y="4608494"/>
              <a:ext cx="1312462" cy="976771"/>
              <a:chOff x="5951675" y="3577056"/>
              <a:chExt cx="1387821" cy="1032855"/>
            </a:xfrm>
          </p:grpSpPr>
          <p:sp>
            <p:nvSpPr>
              <p:cNvPr id="161" name="Google Shape;161;p5"/>
              <p:cNvSpPr/>
              <p:nvPr/>
            </p:nvSpPr>
            <p:spPr>
              <a:xfrm>
                <a:off x="5951675" y="3812955"/>
                <a:ext cx="737887" cy="796955"/>
              </a:xfrm>
              <a:custGeom>
                <a:rect b="b" l="l" r="r" t="t"/>
                <a:pathLst>
                  <a:path extrusionOk="0" h="4277" w="3960">
                    <a:moveTo>
                      <a:pt x="1146" y="4276"/>
                    </a:moveTo>
                    <a:cubicBezTo>
                      <a:pt x="499" y="4276"/>
                      <a:pt x="0" y="3749"/>
                      <a:pt x="0" y="3130"/>
                    </a:cubicBezTo>
                    <a:cubicBezTo>
                      <a:pt x="0" y="2666"/>
                      <a:pt x="267" y="2286"/>
                      <a:pt x="675" y="2110"/>
                    </a:cubicBezTo>
                    <a:cubicBezTo>
                      <a:pt x="647" y="2019"/>
                      <a:pt x="619" y="1899"/>
                      <a:pt x="619" y="1815"/>
                    </a:cubicBezTo>
                    <a:cubicBezTo>
                      <a:pt x="619" y="1372"/>
                      <a:pt x="907" y="1020"/>
                      <a:pt x="1322" y="936"/>
                    </a:cubicBezTo>
                    <a:cubicBezTo>
                      <a:pt x="1294" y="844"/>
                      <a:pt x="1294" y="788"/>
                      <a:pt x="1294" y="703"/>
                    </a:cubicBezTo>
                    <a:cubicBezTo>
                      <a:pt x="1294" y="317"/>
                      <a:pt x="1611" y="0"/>
                      <a:pt x="1997" y="0"/>
                    </a:cubicBezTo>
                    <a:cubicBezTo>
                      <a:pt x="2377" y="0"/>
                      <a:pt x="2701" y="317"/>
                      <a:pt x="2701" y="703"/>
                    </a:cubicBezTo>
                    <a:cubicBezTo>
                      <a:pt x="2701" y="788"/>
                      <a:pt x="2701" y="844"/>
                      <a:pt x="2666" y="936"/>
                    </a:cubicBezTo>
                    <a:cubicBezTo>
                      <a:pt x="3052" y="1055"/>
                      <a:pt x="3341" y="1407"/>
                      <a:pt x="3341" y="1815"/>
                    </a:cubicBezTo>
                    <a:cubicBezTo>
                      <a:pt x="3341" y="1899"/>
                      <a:pt x="3313" y="2019"/>
                      <a:pt x="3284" y="2110"/>
                    </a:cubicBezTo>
                    <a:cubicBezTo>
                      <a:pt x="3692" y="2286"/>
                      <a:pt x="3960" y="2666"/>
                      <a:pt x="3960" y="3130"/>
                    </a:cubicBezTo>
                    <a:cubicBezTo>
                      <a:pt x="3960" y="3749"/>
                      <a:pt x="3460" y="4276"/>
                      <a:pt x="2813" y="427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85725" rotWithShape="0" algn="bl" dir="8280000" dist="104775">
                  <a:schemeClr val="dk1">
                    <a:alpha val="41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5"/>
              <p:cNvSpPr/>
              <p:nvPr/>
            </p:nvSpPr>
            <p:spPr>
              <a:xfrm>
                <a:off x="6377448" y="3577056"/>
                <a:ext cx="962048" cy="1032855"/>
              </a:xfrm>
              <a:custGeom>
                <a:rect b="b" l="l" r="r" t="t"/>
                <a:pathLst>
                  <a:path extrusionOk="0" h="5543" w="5163">
                    <a:moveTo>
                      <a:pt x="1499" y="5542"/>
                    </a:moveTo>
                    <a:cubicBezTo>
                      <a:pt x="676" y="5542"/>
                      <a:pt x="1" y="4867"/>
                      <a:pt x="1" y="4044"/>
                    </a:cubicBezTo>
                    <a:cubicBezTo>
                      <a:pt x="1" y="3460"/>
                      <a:pt x="352" y="2961"/>
                      <a:pt x="880" y="2729"/>
                    </a:cubicBezTo>
                    <a:cubicBezTo>
                      <a:pt x="824" y="2609"/>
                      <a:pt x="796" y="2462"/>
                      <a:pt x="796" y="2349"/>
                    </a:cubicBezTo>
                    <a:cubicBezTo>
                      <a:pt x="796" y="1794"/>
                      <a:pt x="1203" y="1322"/>
                      <a:pt x="1731" y="1203"/>
                    </a:cubicBezTo>
                    <a:cubicBezTo>
                      <a:pt x="1703" y="1118"/>
                      <a:pt x="1675" y="999"/>
                      <a:pt x="1675" y="879"/>
                    </a:cubicBezTo>
                    <a:cubicBezTo>
                      <a:pt x="1675" y="387"/>
                      <a:pt x="2083" y="0"/>
                      <a:pt x="2582" y="0"/>
                    </a:cubicBezTo>
                    <a:cubicBezTo>
                      <a:pt x="3109" y="0"/>
                      <a:pt x="3517" y="387"/>
                      <a:pt x="3517" y="879"/>
                    </a:cubicBezTo>
                    <a:cubicBezTo>
                      <a:pt x="3517" y="999"/>
                      <a:pt x="3489" y="1118"/>
                      <a:pt x="3461" y="1203"/>
                    </a:cubicBezTo>
                    <a:cubicBezTo>
                      <a:pt x="3960" y="1351"/>
                      <a:pt x="4340" y="1822"/>
                      <a:pt x="4340" y="2349"/>
                    </a:cubicBezTo>
                    <a:cubicBezTo>
                      <a:pt x="4340" y="2462"/>
                      <a:pt x="4312" y="2609"/>
                      <a:pt x="4284" y="2729"/>
                    </a:cubicBezTo>
                    <a:cubicBezTo>
                      <a:pt x="4811" y="2961"/>
                      <a:pt x="5163" y="3460"/>
                      <a:pt x="5163" y="4044"/>
                    </a:cubicBezTo>
                    <a:cubicBezTo>
                      <a:pt x="5163" y="4867"/>
                      <a:pt x="4488" y="5542"/>
                      <a:pt x="3637" y="554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85725" rotWithShape="0" algn="bl" dir="8280000" dist="104775">
                  <a:schemeClr val="dk1">
                    <a:alpha val="41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63" name="Google Shape;163;p5"/>
          <p:cNvGrpSpPr/>
          <p:nvPr/>
        </p:nvGrpSpPr>
        <p:grpSpPr>
          <a:xfrm>
            <a:off x="7855859" y="820123"/>
            <a:ext cx="1416256" cy="652339"/>
            <a:chOff x="8259609" y="727348"/>
            <a:chExt cx="1416256" cy="652339"/>
          </a:xfrm>
        </p:grpSpPr>
        <p:sp>
          <p:nvSpPr>
            <p:cNvPr id="164" name="Google Shape;164;p5"/>
            <p:cNvSpPr/>
            <p:nvPr/>
          </p:nvSpPr>
          <p:spPr>
            <a:xfrm>
              <a:off x="8259609" y="1218342"/>
              <a:ext cx="602060" cy="161345"/>
            </a:xfrm>
            <a:custGeom>
              <a:rect b="b" l="l" r="r" t="t"/>
              <a:pathLst>
                <a:path extrusionOk="0" h="4045" w="15093">
                  <a:moveTo>
                    <a:pt x="15065" y="4045"/>
                  </a:moveTo>
                  <a:cubicBezTo>
                    <a:pt x="15065" y="3989"/>
                    <a:pt x="15093" y="3904"/>
                    <a:pt x="15093" y="3813"/>
                  </a:cubicBezTo>
                  <a:cubicBezTo>
                    <a:pt x="15093" y="1703"/>
                    <a:pt x="13046" y="1"/>
                    <a:pt x="10550" y="1"/>
                  </a:cubicBezTo>
                  <a:cubicBezTo>
                    <a:pt x="8615" y="1"/>
                    <a:pt x="6977" y="1028"/>
                    <a:pt x="6330" y="2462"/>
                  </a:cubicBezTo>
                  <a:cubicBezTo>
                    <a:pt x="5662" y="1851"/>
                    <a:pt x="4691" y="1471"/>
                    <a:pt x="3636" y="1471"/>
                  </a:cubicBezTo>
                  <a:cubicBezTo>
                    <a:pt x="1793" y="1471"/>
                    <a:pt x="295" y="2582"/>
                    <a:pt x="0" y="40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5"/>
            <p:cNvSpPr/>
            <p:nvPr/>
          </p:nvSpPr>
          <p:spPr>
            <a:xfrm>
              <a:off x="8697876" y="727348"/>
              <a:ext cx="977989" cy="262775"/>
            </a:xfrm>
            <a:custGeom>
              <a:rect b="b" l="l" r="r" t="t"/>
              <a:pathLst>
                <a:path extrusionOk="0" h="3693" w="13744">
                  <a:moveTo>
                    <a:pt x="13743" y="3693"/>
                  </a:moveTo>
                  <a:lnTo>
                    <a:pt x="13743" y="3489"/>
                  </a:lnTo>
                  <a:cubicBezTo>
                    <a:pt x="13743" y="1555"/>
                    <a:pt x="11894" y="1"/>
                    <a:pt x="9608" y="1"/>
                  </a:cubicBezTo>
                  <a:cubicBezTo>
                    <a:pt x="7850" y="1"/>
                    <a:pt x="6359" y="943"/>
                    <a:pt x="5768" y="2230"/>
                  </a:cubicBezTo>
                  <a:cubicBezTo>
                    <a:pt x="5156" y="1674"/>
                    <a:pt x="4277" y="1323"/>
                    <a:pt x="3306" y="1323"/>
                  </a:cubicBezTo>
                  <a:cubicBezTo>
                    <a:pt x="1639" y="1323"/>
                    <a:pt x="261" y="2350"/>
                    <a:pt x="1" y="369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168" name="Google Shape;168;p6"/>
          <p:cNvGrpSpPr/>
          <p:nvPr/>
        </p:nvGrpSpPr>
        <p:grpSpPr>
          <a:xfrm>
            <a:off x="-241074" y="817073"/>
            <a:ext cx="1072567" cy="683214"/>
            <a:chOff x="8353776" y="696473"/>
            <a:chExt cx="1072567" cy="683214"/>
          </a:xfrm>
        </p:grpSpPr>
        <p:sp>
          <p:nvSpPr>
            <p:cNvPr id="169" name="Google Shape;169;p6"/>
            <p:cNvSpPr/>
            <p:nvPr/>
          </p:nvSpPr>
          <p:spPr>
            <a:xfrm>
              <a:off x="8824284" y="1218342"/>
              <a:ext cx="602060" cy="161345"/>
            </a:xfrm>
            <a:custGeom>
              <a:rect b="b" l="l" r="r" t="t"/>
              <a:pathLst>
                <a:path extrusionOk="0" h="4045" w="15093">
                  <a:moveTo>
                    <a:pt x="15065" y="4045"/>
                  </a:moveTo>
                  <a:cubicBezTo>
                    <a:pt x="15065" y="3989"/>
                    <a:pt x="15093" y="3904"/>
                    <a:pt x="15093" y="3813"/>
                  </a:cubicBezTo>
                  <a:cubicBezTo>
                    <a:pt x="15093" y="1703"/>
                    <a:pt x="13046" y="1"/>
                    <a:pt x="10550" y="1"/>
                  </a:cubicBezTo>
                  <a:cubicBezTo>
                    <a:pt x="8615" y="1"/>
                    <a:pt x="6977" y="1028"/>
                    <a:pt x="6330" y="2462"/>
                  </a:cubicBezTo>
                  <a:cubicBezTo>
                    <a:pt x="5662" y="1851"/>
                    <a:pt x="4691" y="1471"/>
                    <a:pt x="3636" y="1471"/>
                  </a:cubicBezTo>
                  <a:cubicBezTo>
                    <a:pt x="1793" y="1471"/>
                    <a:pt x="295" y="2582"/>
                    <a:pt x="0" y="40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6"/>
            <p:cNvSpPr/>
            <p:nvPr/>
          </p:nvSpPr>
          <p:spPr>
            <a:xfrm>
              <a:off x="8353776" y="696473"/>
              <a:ext cx="977989" cy="262775"/>
            </a:xfrm>
            <a:custGeom>
              <a:rect b="b" l="l" r="r" t="t"/>
              <a:pathLst>
                <a:path extrusionOk="0" h="3693" w="13744">
                  <a:moveTo>
                    <a:pt x="13743" y="3693"/>
                  </a:moveTo>
                  <a:lnTo>
                    <a:pt x="13743" y="3489"/>
                  </a:lnTo>
                  <a:cubicBezTo>
                    <a:pt x="13743" y="1555"/>
                    <a:pt x="11894" y="1"/>
                    <a:pt x="9608" y="1"/>
                  </a:cubicBezTo>
                  <a:cubicBezTo>
                    <a:pt x="7850" y="1"/>
                    <a:pt x="6359" y="943"/>
                    <a:pt x="5768" y="2230"/>
                  </a:cubicBezTo>
                  <a:cubicBezTo>
                    <a:pt x="5156" y="1674"/>
                    <a:pt x="4277" y="1323"/>
                    <a:pt x="3306" y="1323"/>
                  </a:cubicBezTo>
                  <a:cubicBezTo>
                    <a:pt x="1639" y="1323"/>
                    <a:pt x="261" y="2350"/>
                    <a:pt x="1" y="369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1" name="Google Shape;171;p6"/>
          <p:cNvGrpSpPr/>
          <p:nvPr/>
        </p:nvGrpSpPr>
        <p:grpSpPr>
          <a:xfrm>
            <a:off x="7001072" y="3676475"/>
            <a:ext cx="2275289" cy="2787708"/>
            <a:chOff x="7001072" y="3676475"/>
            <a:chExt cx="2275289" cy="2787708"/>
          </a:xfrm>
        </p:grpSpPr>
        <p:grpSp>
          <p:nvGrpSpPr>
            <p:cNvPr id="172" name="Google Shape;172;p6"/>
            <p:cNvGrpSpPr/>
            <p:nvPr/>
          </p:nvGrpSpPr>
          <p:grpSpPr>
            <a:xfrm>
              <a:off x="8137597" y="4364955"/>
              <a:ext cx="1138764" cy="1855677"/>
              <a:chOff x="525125" y="1486050"/>
              <a:chExt cx="2124163" cy="3461439"/>
            </a:xfrm>
          </p:grpSpPr>
          <p:sp>
            <p:nvSpPr>
              <p:cNvPr id="173" name="Google Shape;173;p6"/>
              <p:cNvSpPr/>
              <p:nvPr/>
            </p:nvSpPr>
            <p:spPr>
              <a:xfrm>
                <a:off x="2089519" y="1606352"/>
                <a:ext cx="464572" cy="3341135"/>
              </a:xfrm>
              <a:custGeom>
                <a:rect b="b" l="l" r="r" t="t"/>
                <a:pathLst>
                  <a:path extrusionOk="0" h="50379" w="7005">
                    <a:moveTo>
                      <a:pt x="4044" y="1"/>
                    </a:moveTo>
                    <a:lnTo>
                      <a:pt x="0" y="7533"/>
                    </a:lnTo>
                    <a:lnTo>
                      <a:pt x="0" y="50378"/>
                    </a:lnTo>
                    <a:lnTo>
                      <a:pt x="7005" y="50378"/>
                    </a:lnTo>
                    <a:lnTo>
                      <a:pt x="7005" y="830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" name="Google Shape;174;p6"/>
              <p:cNvSpPr/>
              <p:nvPr/>
            </p:nvSpPr>
            <p:spPr>
              <a:xfrm>
                <a:off x="2250873" y="2667452"/>
                <a:ext cx="174952" cy="392813"/>
              </a:xfrm>
              <a:custGeom>
                <a:rect b="b" l="l" r="r" t="t"/>
                <a:pathLst>
                  <a:path extrusionOk="0" h="5923" w="2638">
                    <a:moveTo>
                      <a:pt x="1" y="1"/>
                    </a:moveTo>
                    <a:lnTo>
                      <a:pt x="2638" y="64"/>
                    </a:lnTo>
                    <a:lnTo>
                      <a:pt x="2638" y="5923"/>
                    </a:lnTo>
                    <a:lnTo>
                      <a:pt x="1" y="583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" name="Google Shape;175;p6"/>
              <p:cNvSpPr/>
              <p:nvPr/>
            </p:nvSpPr>
            <p:spPr>
              <a:xfrm>
                <a:off x="2369318" y="2671697"/>
                <a:ext cx="56505" cy="388569"/>
              </a:xfrm>
              <a:custGeom>
                <a:rect b="b" l="l" r="r" t="t"/>
                <a:pathLst>
                  <a:path extrusionOk="0" h="5859" w="852">
                    <a:moveTo>
                      <a:pt x="1" y="5831"/>
                    </a:moveTo>
                    <a:lnTo>
                      <a:pt x="852" y="5859"/>
                    </a:lnTo>
                    <a:lnTo>
                      <a:pt x="852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6"/>
              <p:cNvSpPr/>
              <p:nvPr/>
            </p:nvSpPr>
            <p:spPr>
              <a:xfrm>
                <a:off x="653386" y="1524780"/>
                <a:ext cx="1436226" cy="3422709"/>
              </a:xfrm>
              <a:custGeom>
                <a:rect b="b" l="l" r="r" t="t"/>
                <a:pathLst>
                  <a:path extrusionOk="0" h="51609" w="21656">
                    <a:moveTo>
                      <a:pt x="1" y="51608"/>
                    </a:moveTo>
                    <a:lnTo>
                      <a:pt x="21655" y="51608"/>
                    </a:lnTo>
                    <a:lnTo>
                      <a:pt x="21655" y="0"/>
                    </a:lnTo>
                    <a:lnTo>
                      <a:pt x="6035" y="0"/>
                    </a:lnTo>
                    <a:lnTo>
                      <a:pt x="1" y="938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6"/>
              <p:cNvSpPr/>
              <p:nvPr/>
            </p:nvSpPr>
            <p:spPr>
              <a:xfrm>
                <a:off x="1502266" y="2648353"/>
                <a:ext cx="359720" cy="363434"/>
              </a:xfrm>
              <a:custGeom>
                <a:rect b="b" l="l" r="r" t="t"/>
                <a:pathLst>
                  <a:path extrusionOk="0" h="5480" w="5424">
                    <a:moveTo>
                      <a:pt x="1" y="5479"/>
                    </a:moveTo>
                    <a:lnTo>
                      <a:pt x="5423" y="5479"/>
                    </a:lnTo>
                    <a:lnTo>
                      <a:pt x="5423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" name="Google Shape;178;p6"/>
              <p:cNvSpPr/>
              <p:nvPr/>
            </p:nvSpPr>
            <p:spPr>
              <a:xfrm>
                <a:off x="1537283" y="2648353"/>
                <a:ext cx="324703" cy="363434"/>
              </a:xfrm>
              <a:custGeom>
                <a:rect b="b" l="l" r="r" t="t"/>
                <a:pathLst>
                  <a:path extrusionOk="0" h="5480" w="4896">
                    <a:moveTo>
                      <a:pt x="0" y="5479"/>
                    </a:moveTo>
                    <a:lnTo>
                      <a:pt x="4895" y="5479"/>
                    </a:lnTo>
                    <a:lnTo>
                      <a:pt x="4895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" name="Google Shape;179;p6"/>
              <p:cNvSpPr/>
              <p:nvPr/>
            </p:nvSpPr>
            <p:spPr>
              <a:xfrm>
                <a:off x="653386" y="4570469"/>
                <a:ext cx="1436226" cy="376963"/>
              </a:xfrm>
              <a:custGeom>
                <a:rect b="b" l="l" r="r" t="t"/>
                <a:pathLst>
                  <a:path extrusionOk="0" h="5684" w="21656">
                    <a:moveTo>
                      <a:pt x="1" y="5683"/>
                    </a:moveTo>
                    <a:lnTo>
                      <a:pt x="21655" y="5683"/>
                    </a:lnTo>
                    <a:lnTo>
                      <a:pt x="21655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6"/>
              <p:cNvSpPr/>
              <p:nvPr/>
            </p:nvSpPr>
            <p:spPr>
              <a:xfrm>
                <a:off x="2089519" y="4570469"/>
                <a:ext cx="464572" cy="376963"/>
              </a:xfrm>
              <a:custGeom>
                <a:rect b="b" l="l" r="r" t="t"/>
                <a:pathLst>
                  <a:path extrusionOk="0" h="5684" w="7005">
                    <a:moveTo>
                      <a:pt x="0" y="5683"/>
                    </a:moveTo>
                    <a:lnTo>
                      <a:pt x="7005" y="5683"/>
                    </a:lnTo>
                    <a:lnTo>
                      <a:pt x="700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AE9DC">
                  <a:alpha val="393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6"/>
              <p:cNvSpPr/>
              <p:nvPr/>
            </p:nvSpPr>
            <p:spPr>
              <a:xfrm>
                <a:off x="880527" y="2648353"/>
                <a:ext cx="357796" cy="363434"/>
              </a:xfrm>
              <a:custGeom>
                <a:rect b="b" l="l" r="r" t="t"/>
                <a:pathLst>
                  <a:path extrusionOk="0" h="5480" w="5395">
                    <a:moveTo>
                      <a:pt x="1" y="5479"/>
                    </a:moveTo>
                    <a:lnTo>
                      <a:pt x="5395" y="5479"/>
                    </a:lnTo>
                    <a:lnTo>
                      <a:pt x="5395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6"/>
              <p:cNvSpPr/>
              <p:nvPr/>
            </p:nvSpPr>
            <p:spPr>
              <a:xfrm>
                <a:off x="907586" y="2648353"/>
                <a:ext cx="330738" cy="363434"/>
              </a:xfrm>
              <a:custGeom>
                <a:rect b="b" l="l" r="r" t="t"/>
                <a:pathLst>
                  <a:path extrusionOk="0" h="5480" w="4987">
                    <a:moveTo>
                      <a:pt x="1" y="5479"/>
                    </a:moveTo>
                    <a:lnTo>
                      <a:pt x="4987" y="5479"/>
                    </a:lnTo>
                    <a:lnTo>
                      <a:pt x="4987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6"/>
              <p:cNvSpPr/>
              <p:nvPr/>
            </p:nvSpPr>
            <p:spPr>
              <a:xfrm>
                <a:off x="526982" y="4801325"/>
                <a:ext cx="2120449" cy="146103"/>
              </a:xfrm>
              <a:custGeom>
                <a:rect b="b" l="l" r="r" t="t"/>
                <a:pathLst>
                  <a:path extrusionOk="0" h="2203" w="31973">
                    <a:moveTo>
                      <a:pt x="1" y="2202"/>
                    </a:moveTo>
                    <a:lnTo>
                      <a:pt x="31973" y="2202"/>
                    </a:lnTo>
                    <a:lnTo>
                      <a:pt x="31973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" name="Google Shape;184;p6"/>
              <p:cNvSpPr/>
              <p:nvPr/>
            </p:nvSpPr>
            <p:spPr>
              <a:xfrm>
                <a:off x="2157562" y="4801325"/>
                <a:ext cx="489840" cy="146103"/>
              </a:xfrm>
              <a:custGeom>
                <a:rect b="b" l="l" r="r" t="t"/>
                <a:pathLst>
                  <a:path extrusionOk="0" h="2203" w="7386">
                    <a:moveTo>
                      <a:pt x="1" y="2202"/>
                    </a:moveTo>
                    <a:lnTo>
                      <a:pt x="7386" y="2202"/>
                    </a:lnTo>
                    <a:lnTo>
                      <a:pt x="7386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" name="Google Shape;185;p6"/>
              <p:cNvSpPr/>
              <p:nvPr/>
            </p:nvSpPr>
            <p:spPr>
              <a:xfrm>
                <a:off x="1096462" y="3635308"/>
                <a:ext cx="520612" cy="872705"/>
              </a:xfrm>
              <a:custGeom>
                <a:rect b="b" l="l" r="r" t="t"/>
                <a:pathLst>
                  <a:path extrusionOk="0" h="13159" w="7850">
                    <a:moveTo>
                      <a:pt x="1" y="13159"/>
                    </a:moveTo>
                    <a:lnTo>
                      <a:pt x="7850" y="13159"/>
                    </a:lnTo>
                    <a:lnTo>
                      <a:pt x="7850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6"/>
              <p:cNvSpPr/>
              <p:nvPr/>
            </p:nvSpPr>
            <p:spPr>
              <a:xfrm>
                <a:off x="1158536" y="3635308"/>
                <a:ext cx="458536" cy="872705"/>
              </a:xfrm>
              <a:custGeom>
                <a:rect b="b" l="l" r="r" t="t"/>
                <a:pathLst>
                  <a:path extrusionOk="0" h="13159" w="6914">
                    <a:moveTo>
                      <a:pt x="0" y="13159"/>
                    </a:moveTo>
                    <a:lnTo>
                      <a:pt x="6914" y="13159"/>
                    </a:lnTo>
                    <a:lnTo>
                      <a:pt x="691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6"/>
              <p:cNvSpPr/>
              <p:nvPr/>
            </p:nvSpPr>
            <p:spPr>
              <a:xfrm>
                <a:off x="1214973" y="3693603"/>
                <a:ext cx="308852" cy="114800"/>
              </a:xfrm>
              <a:custGeom>
                <a:rect b="b" l="l" r="r" t="t"/>
                <a:pathLst>
                  <a:path extrusionOk="0" h="1731" w="4657">
                    <a:moveTo>
                      <a:pt x="0" y="1731"/>
                    </a:moveTo>
                    <a:lnTo>
                      <a:pt x="4656" y="1731"/>
                    </a:lnTo>
                    <a:lnTo>
                      <a:pt x="465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6"/>
              <p:cNvSpPr/>
              <p:nvPr/>
            </p:nvSpPr>
            <p:spPr>
              <a:xfrm>
                <a:off x="1251780" y="3693603"/>
                <a:ext cx="272045" cy="114800"/>
              </a:xfrm>
              <a:custGeom>
                <a:rect b="b" l="l" r="r" t="t"/>
                <a:pathLst>
                  <a:path extrusionOk="0" h="1731" w="4102">
                    <a:moveTo>
                      <a:pt x="1" y="1731"/>
                    </a:moveTo>
                    <a:lnTo>
                      <a:pt x="4101" y="1731"/>
                    </a:lnTo>
                    <a:lnTo>
                      <a:pt x="4101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" name="Google Shape;189;p6"/>
              <p:cNvSpPr/>
              <p:nvPr/>
            </p:nvSpPr>
            <p:spPr>
              <a:xfrm>
                <a:off x="1055476" y="3553670"/>
                <a:ext cx="600793" cy="81706"/>
              </a:xfrm>
              <a:custGeom>
                <a:rect b="b" l="l" r="r" t="t"/>
                <a:pathLst>
                  <a:path extrusionOk="0" h="1232" w="9059">
                    <a:moveTo>
                      <a:pt x="0" y="1"/>
                    </a:moveTo>
                    <a:lnTo>
                      <a:pt x="9059" y="1"/>
                    </a:lnTo>
                    <a:lnTo>
                      <a:pt x="9059" y="1231"/>
                    </a:lnTo>
                    <a:lnTo>
                      <a:pt x="0" y="123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" name="Google Shape;190;p6"/>
              <p:cNvSpPr/>
              <p:nvPr/>
            </p:nvSpPr>
            <p:spPr>
              <a:xfrm>
                <a:off x="1306361" y="4504217"/>
                <a:ext cx="310709" cy="297180"/>
              </a:xfrm>
              <a:custGeom>
                <a:rect b="b" l="l" r="r" t="t"/>
                <a:pathLst>
                  <a:path extrusionOk="0" h="4481" w="4685">
                    <a:moveTo>
                      <a:pt x="3046" y="1"/>
                    </a:moveTo>
                    <a:lnTo>
                      <a:pt x="3046" y="1555"/>
                    </a:lnTo>
                    <a:lnTo>
                      <a:pt x="1407" y="1555"/>
                    </a:lnTo>
                    <a:lnTo>
                      <a:pt x="1407" y="2990"/>
                    </a:lnTo>
                    <a:lnTo>
                      <a:pt x="113" y="2990"/>
                    </a:lnTo>
                    <a:lnTo>
                      <a:pt x="113" y="4481"/>
                    </a:lnTo>
                    <a:lnTo>
                      <a:pt x="1" y="4481"/>
                    </a:lnTo>
                    <a:lnTo>
                      <a:pt x="4685" y="4481"/>
                    </a:lnTo>
                    <a:lnTo>
                      <a:pt x="468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6"/>
              <p:cNvSpPr/>
              <p:nvPr/>
            </p:nvSpPr>
            <p:spPr>
              <a:xfrm>
                <a:off x="859107" y="4702444"/>
                <a:ext cx="454823" cy="98949"/>
              </a:xfrm>
              <a:custGeom>
                <a:rect b="b" l="l" r="r" t="t"/>
                <a:pathLst>
                  <a:path extrusionOk="0" h="1492" w="6858">
                    <a:moveTo>
                      <a:pt x="1702" y="1"/>
                    </a:moveTo>
                    <a:lnTo>
                      <a:pt x="1702" y="1"/>
                    </a:lnTo>
                    <a:lnTo>
                      <a:pt x="0" y="1"/>
                    </a:lnTo>
                    <a:lnTo>
                      <a:pt x="0" y="1492"/>
                    </a:lnTo>
                    <a:lnTo>
                      <a:pt x="6857" y="1492"/>
                    </a:lnTo>
                    <a:lnTo>
                      <a:pt x="685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6"/>
              <p:cNvSpPr/>
              <p:nvPr/>
            </p:nvSpPr>
            <p:spPr>
              <a:xfrm>
                <a:off x="971981" y="4607342"/>
                <a:ext cx="427764" cy="95169"/>
              </a:xfrm>
              <a:custGeom>
                <a:rect b="b" l="l" r="r" t="t"/>
                <a:pathLst>
                  <a:path extrusionOk="0" h="1435" w="6450">
                    <a:moveTo>
                      <a:pt x="0" y="0"/>
                    </a:moveTo>
                    <a:lnTo>
                      <a:pt x="0" y="1435"/>
                    </a:lnTo>
                    <a:lnTo>
                      <a:pt x="6449" y="1435"/>
                    </a:lnTo>
                    <a:lnTo>
                      <a:pt x="6449" y="0"/>
                    </a:lnTo>
                    <a:lnTo>
                      <a:pt x="128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6"/>
              <p:cNvSpPr/>
              <p:nvPr/>
            </p:nvSpPr>
            <p:spPr>
              <a:xfrm>
                <a:off x="1057333" y="4504217"/>
                <a:ext cx="451109" cy="103194"/>
              </a:xfrm>
              <a:custGeom>
                <a:rect b="b" l="l" r="r" t="t"/>
                <a:pathLst>
                  <a:path extrusionOk="0" h="1556" w="6802">
                    <a:moveTo>
                      <a:pt x="0" y="1555"/>
                    </a:moveTo>
                    <a:lnTo>
                      <a:pt x="6801" y="1555"/>
                    </a:lnTo>
                    <a:lnTo>
                      <a:pt x="6801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" name="Google Shape;194;p6"/>
              <p:cNvSpPr/>
              <p:nvPr/>
            </p:nvSpPr>
            <p:spPr>
              <a:xfrm>
                <a:off x="1485023" y="4104049"/>
                <a:ext cx="87277" cy="87277"/>
              </a:xfrm>
              <a:custGeom>
                <a:rect b="b" l="l" r="r" t="t"/>
                <a:pathLst>
                  <a:path extrusionOk="0" h="1316" w="1316">
                    <a:moveTo>
                      <a:pt x="1316" y="640"/>
                    </a:moveTo>
                    <a:cubicBezTo>
                      <a:pt x="1316" y="1020"/>
                      <a:pt x="1027" y="1316"/>
                      <a:pt x="676" y="1316"/>
                    </a:cubicBezTo>
                    <a:cubicBezTo>
                      <a:pt x="296" y="1316"/>
                      <a:pt x="0" y="1020"/>
                      <a:pt x="0" y="640"/>
                    </a:cubicBezTo>
                    <a:cubicBezTo>
                      <a:pt x="0" y="289"/>
                      <a:pt x="296" y="0"/>
                      <a:pt x="676" y="0"/>
                    </a:cubicBezTo>
                    <a:cubicBezTo>
                      <a:pt x="1027" y="0"/>
                      <a:pt x="1316" y="289"/>
                      <a:pt x="1316" y="64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" name="Google Shape;195;p6"/>
              <p:cNvSpPr/>
              <p:nvPr/>
            </p:nvSpPr>
            <p:spPr>
              <a:xfrm>
                <a:off x="2386628" y="2671697"/>
                <a:ext cx="39195" cy="388569"/>
              </a:xfrm>
              <a:custGeom>
                <a:rect b="b" l="l" r="r" t="t"/>
                <a:pathLst>
                  <a:path extrusionOk="0" h="5859" w="591">
                    <a:moveTo>
                      <a:pt x="0" y="5831"/>
                    </a:moveTo>
                    <a:lnTo>
                      <a:pt x="591" y="5859"/>
                    </a:lnTo>
                    <a:lnTo>
                      <a:pt x="59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6"/>
              <p:cNvSpPr/>
              <p:nvPr/>
            </p:nvSpPr>
            <p:spPr>
              <a:xfrm>
                <a:off x="2250873" y="3289655"/>
                <a:ext cx="174952" cy="392349"/>
              </a:xfrm>
              <a:custGeom>
                <a:rect b="b" l="l" r="r" t="t"/>
                <a:pathLst>
                  <a:path extrusionOk="0" h="5916" w="2638">
                    <a:moveTo>
                      <a:pt x="1" y="1"/>
                    </a:moveTo>
                    <a:lnTo>
                      <a:pt x="2638" y="85"/>
                    </a:lnTo>
                    <a:lnTo>
                      <a:pt x="2638" y="5916"/>
                    </a:lnTo>
                    <a:lnTo>
                      <a:pt x="1" y="583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6"/>
              <p:cNvSpPr/>
              <p:nvPr/>
            </p:nvSpPr>
            <p:spPr>
              <a:xfrm>
                <a:off x="2369318" y="3293435"/>
                <a:ext cx="56505" cy="388569"/>
              </a:xfrm>
              <a:custGeom>
                <a:rect b="b" l="l" r="r" t="t"/>
                <a:pathLst>
                  <a:path extrusionOk="0" h="5859" w="852">
                    <a:moveTo>
                      <a:pt x="1" y="5831"/>
                    </a:moveTo>
                    <a:lnTo>
                      <a:pt x="852" y="5859"/>
                    </a:lnTo>
                    <a:lnTo>
                      <a:pt x="852" y="2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" name="Google Shape;198;p6"/>
              <p:cNvSpPr/>
              <p:nvPr/>
            </p:nvSpPr>
            <p:spPr>
              <a:xfrm>
                <a:off x="2386628" y="3293435"/>
                <a:ext cx="39195" cy="388569"/>
              </a:xfrm>
              <a:custGeom>
                <a:rect b="b" l="l" r="r" t="t"/>
                <a:pathLst>
                  <a:path extrusionOk="0" h="5859" w="591">
                    <a:moveTo>
                      <a:pt x="0" y="5831"/>
                    </a:moveTo>
                    <a:lnTo>
                      <a:pt x="591" y="5859"/>
                    </a:lnTo>
                    <a:lnTo>
                      <a:pt x="591" y="2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" name="Google Shape;199;p6"/>
              <p:cNvSpPr/>
              <p:nvPr/>
            </p:nvSpPr>
            <p:spPr>
              <a:xfrm>
                <a:off x="880527" y="2648353"/>
                <a:ext cx="357796" cy="114800"/>
              </a:xfrm>
              <a:custGeom>
                <a:rect b="b" l="l" r="r" t="t"/>
                <a:pathLst>
                  <a:path extrusionOk="0" h="1731" w="5395">
                    <a:moveTo>
                      <a:pt x="1" y="1731"/>
                    </a:moveTo>
                    <a:lnTo>
                      <a:pt x="5395" y="1731"/>
                    </a:lnTo>
                    <a:lnTo>
                      <a:pt x="5395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6"/>
              <p:cNvSpPr/>
              <p:nvPr/>
            </p:nvSpPr>
            <p:spPr>
              <a:xfrm>
                <a:off x="843721" y="3005612"/>
                <a:ext cx="433335" cy="99414"/>
              </a:xfrm>
              <a:custGeom>
                <a:rect b="b" l="l" r="r" t="t"/>
                <a:pathLst>
                  <a:path extrusionOk="0" h="1499" w="6534">
                    <a:moveTo>
                      <a:pt x="0" y="1499"/>
                    </a:moveTo>
                    <a:lnTo>
                      <a:pt x="6534" y="1499"/>
                    </a:lnTo>
                    <a:lnTo>
                      <a:pt x="6534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6"/>
              <p:cNvSpPr/>
              <p:nvPr/>
            </p:nvSpPr>
            <p:spPr>
              <a:xfrm>
                <a:off x="1502266" y="2648353"/>
                <a:ext cx="359720" cy="114800"/>
              </a:xfrm>
              <a:custGeom>
                <a:rect b="b" l="l" r="r" t="t"/>
                <a:pathLst>
                  <a:path extrusionOk="0" h="1731" w="5424">
                    <a:moveTo>
                      <a:pt x="1" y="1731"/>
                    </a:moveTo>
                    <a:lnTo>
                      <a:pt x="5423" y="1731"/>
                    </a:lnTo>
                    <a:lnTo>
                      <a:pt x="5423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6"/>
              <p:cNvSpPr/>
              <p:nvPr/>
            </p:nvSpPr>
            <p:spPr>
              <a:xfrm>
                <a:off x="1467316" y="3005612"/>
                <a:ext cx="431478" cy="99414"/>
              </a:xfrm>
              <a:custGeom>
                <a:rect b="b" l="l" r="r" t="t"/>
                <a:pathLst>
                  <a:path extrusionOk="0" h="1499" w="6506">
                    <a:moveTo>
                      <a:pt x="0" y="1499"/>
                    </a:moveTo>
                    <a:lnTo>
                      <a:pt x="6506" y="1499"/>
                    </a:lnTo>
                    <a:lnTo>
                      <a:pt x="6506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" name="Google Shape;203;p6"/>
              <p:cNvSpPr/>
              <p:nvPr/>
            </p:nvSpPr>
            <p:spPr>
              <a:xfrm>
                <a:off x="525125" y="1486050"/>
                <a:ext cx="2124163" cy="773424"/>
              </a:xfrm>
              <a:custGeom>
                <a:rect b="b" l="l" r="r" t="t"/>
                <a:pathLst>
                  <a:path extrusionOk="0" h="11662" w="32029">
                    <a:moveTo>
                      <a:pt x="32029" y="10930"/>
                    </a:moveTo>
                    <a:lnTo>
                      <a:pt x="27893" y="0"/>
                    </a:lnTo>
                    <a:lnTo>
                      <a:pt x="6415" y="0"/>
                    </a:lnTo>
                    <a:lnTo>
                      <a:pt x="1" y="10817"/>
                    </a:lnTo>
                    <a:lnTo>
                      <a:pt x="493" y="11661"/>
                    </a:lnTo>
                    <a:lnTo>
                      <a:pt x="22330" y="11661"/>
                    </a:lnTo>
                    <a:lnTo>
                      <a:pt x="27633" y="1815"/>
                    </a:lnTo>
                    <a:lnTo>
                      <a:pt x="31150" y="11661"/>
                    </a:lnTo>
                    <a:lnTo>
                      <a:pt x="31649" y="11661"/>
                    </a:lnTo>
                    <a:close/>
                  </a:path>
                </a:pathLst>
              </a:custGeom>
              <a:solidFill>
                <a:srgbClr val="C5566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" name="Google Shape;204;p6"/>
              <p:cNvSpPr/>
              <p:nvPr/>
            </p:nvSpPr>
            <p:spPr>
              <a:xfrm>
                <a:off x="525125" y="1486050"/>
                <a:ext cx="2124163" cy="773424"/>
              </a:xfrm>
              <a:custGeom>
                <a:rect b="b" l="l" r="r" t="t"/>
                <a:pathLst>
                  <a:path extrusionOk="0" h="11662" w="32029">
                    <a:moveTo>
                      <a:pt x="32029" y="10930"/>
                    </a:moveTo>
                    <a:lnTo>
                      <a:pt x="27893" y="0"/>
                    </a:lnTo>
                    <a:lnTo>
                      <a:pt x="6415" y="0"/>
                    </a:lnTo>
                    <a:lnTo>
                      <a:pt x="1" y="10817"/>
                    </a:lnTo>
                    <a:lnTo>
                      <a:pt x="493" y="11661"/>
                    </a:lnTo>
                    <a:lnTo>
                      <a:pt x="22330" y="11661"/>
                    </a:lnTo>
                    <a:lnTo>
                      <a:pt x="27633" y="1815"/>
                    </a:lnTo>
                    <a:lnTo>
                      <a:pt x="31150" y="11661"/>
                    </a:lnTo>
                    <a:lnTo>
                      <a:pt x="31649" y="1166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6"/>
              <p:cNvSpPr/>
              <p:nvPr/>
            </p:nvSpPr>
            <p:spPr>
              <a:xfrm>
                <a:off x="525125" y="1486050"/>
                <a:ext cx="1849930" cy="717450"/>
              </a:xfrm>
              <a:custGeom>
                <a:rect b="b" l="l" r="r" t="t"/>
                <a:pathLst>
                  <a:path extrusionOk="0" h="10818" w="27894">
                    <a:moveTo>
                      <a:pt x="27893" y="0"/>
                    </a:moveTo>
                    <a:lnTo>
                      <a:pt x="6415" y="0"/>
                    </a:lnTo>
                    <a:lnTo>
                      <a:pt x="1" y="10817"/>
                    </a:lnTo>
                    <a:lnTo>
                      <a:pt x="21943" y="10817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6"/>
              <p:cNvSpPr/>
              <p:nvPr/>
            </p:nvSpPr>
            <p:spPr>
              <a:xfrm>
                <a:off x="2355789" y="1579360"/>
                <a:ext cx="268264" cy="680112"/>
              </a:xfrm>
              <a:custGeom>
                <a:rect b="b" l="l" r="r" t="t"/>
                <a:pathLst>
                  <a:path extrusionOk="0" h="10255" w="4045">
                    <a:moveTo>
                      <a:pt x="4045" y="10254"/>
                    </a:moveTo>
                    <a:lnTo>
                      <a:pt x="261" y="0"/>
                    </a:lnTo>
                    <a:lnTo>
                      <a:pt x="1" y="471"/>
                    </a:lnTo>
                    <a:lnTo>
                      <a:pt x="2990" y="8707"/>
                    </a:lnTo>
                    <a:lnTo>
                      <a:pt x="2990" y="10254"/>
                    </a:lnTo>
                    <a:lnTo>
                      <a:pt x="3630" y="10254"/>
                    </a:lnTo>
                    <a:lnTo>
                      <a:pt x="3630" y="10254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07" name="Google Shape;207;p6"/>
              <p:cNvGrpSpPr/>
              <p:nvPr/>
            </p:nvGrpSpPr>
            <p:grpSpPr>
              <a:xfrm>
                <a:off x="973439" y="2819098"/>
                <a:ext cx="174934" cy="130542"/>
                <a:chOff x="2714005" y="3446776"/>
                <a:chExt cx="330750" cy="246818"/>
              </a:xfrm>
            </p:grpSpPr>
            <p:sp>
              <p:nvSpPr>
                <p:cNvPr id="208" name="Google Shape;208;p6"/>
                <p:cNvSpPr/>
                <p:nvPr/>
              </p:nvSpPr>
              <p:spPr>
                <a:xfrm>
                  <a:off x="2714005" y="3446776"/>
                  <a:ext cx="223720" cy="246818"/>
                </a:xfrm>
                <a:custGeom>
                  <a:rect b="b" l="l" r="r" t="t"/>
                  <a:pathLst>
                    <a:path extrusionOk="0" h="1103" w="1000">
                      <a:moveTo>
                        <a:pt x="923" y="0"/>
                      </a:moveTo>
                      <a:cubicBezTo>
                        <a:pt x="897" y="0"/>
                        <a:pt x="868" y="14"/>
                        <a:pt x="852" y="47"/>
                      </a:cubicBezTo>
                      <a:lnTo>
                        <a:pt x="36" y="990"/>
                      </a:lnTo>
                      <a:cubicBezTo>
                        <a:pt x="1" y="1018"/>
                        <a:pt x="1" y="1074"/>
                        <a:pt x="36" y="1102"/>
                      </a:cubicBezTo>
                      <a:lnTo>
                        <a:pt x="92" y="1102"/>
                      </a:lnTo>
                      <a:cubicBezTo>
                        <a:pt x="120" y="1102"/>
                        <a:pt x="120" y="1102"/>
                        <a:pt x="148" y="1074"/>
                      </a:cubicBezTo>
                      <a:lnTo>
                        <a:pt x="971" y="139"/>
                      </a:lnTo>
                      <a:cubicBezTo>
                        <a:pt x="999" y="110"/>
                        <a:pt x="999" y="47"/>
                        <a:pt x="971" y="19"/>
                      </a:cubicBezTo>
                      <a:cubicBezTo>
                        <a:pt x="960" y="7"/>
                        <a:pt x="942" y="0"/>
                        <a:pt x="923" y="0"/>
                      </a:cubicBezTo>
                      <a:close/>
                    </a:path>
                  </a:pathLst>
                </a:custGeom>
                <a:solidFill>
                  <a:srgbClr val="4E4958">
                    <a:alpha val="168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9" name="Google Shape;209;p6"/>
                <p:cNvSpPr/>
                <p:nvPr/>
              </p:nvSpPr>
              <p:spPr>
                <a:xfrm>
                  <a:off x="2821035" y="3446776"/>
                  <a:ext cx="223720" cy="246818"/>
                </a:xfrm>
                <a:custGeom>
                  <a:rect b="b" l="l" r="r" t="t"/>
                  <a:pathLst>
                    <a:path extrusionOk="0" h="1103" w="1000">
                      <a:moveTo>
                        <a:pt x="923" y="0"/>
                      </a:moveTo>
                      <a:cubicBezTo>
                        <a:pt x="897" y="0"/>
                        <a:pt x="868" y="14"/>
                        <a:pt x="852" y="47"/>
                      </a:cubicBezTo>
                      <a:lnTo>
                        <a:pt x="36" y="990"/>
                      </a:lnTo>
                      <a:cubicBezTo>
                        <a:pt x="1" y="1018"/>
                        <a:pt x="1" y="1074"/>
                        <a:pt x="36" y="1102"/>
                      </a:cubicBezTo>
                      <a:lnTo>
                        <a:pt x="92" y="1102"/>
                      </a:lnTo>
                      <a:cubicBezTo>
                        <a:pt x="120" y="1102"/>
                        <a:pt x="120" y="1102"/>
                        <a:pt x="148" y="1074"/>
                      </a:cubicBezTo>
                      <a:lnTo>
                        <a:pt x="971" y="139"/>
                      </a:lnTo>
                      <a:cubicBezTo>
                        <a:pt x="999" y="110"/>
                        <a:pt x="999" y="47"/>
                        <a:pt x="971" y="19"/>
                      </a:cubicBezTo>
                      <a:cubicBezTo>
                        <a:pt x="960" y="7"/>
                        <a:pt x="942" y="0"/>
                        <a:pt x="923" y="0"/>
                      </a:cubicBezTo>
                      <a:close/>
                    </a:path>
                  </a:pathLst>
                </a:custGeom>
                <a:solidFill>
                  <a:srgbClr val="4E4958">
                    <a:alpha val="168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10" name="Google Shape;210;p6"/>
              <p:cNvGrpSpPr/>
              <p:nvPr/>
            </p:nvGrpSpPr>
            <p:grpSpPr>
              <a:xfrm>
                <a:off x="1640414" y="2819098"/>
                <a:ext cx="174934" cy="130542"/>
                <a:chOff x="2714005" y="3446776"/>
                <a:chExt cx="330750" cy="246818"/>
              </a:xfrm>
            </p:grpSpPr>
            <p:sp>
              <p:nvSpPr>
                <p:cNvPr id="211" name="Google Shape;211;p6"/>
                <p:cNvSpPr/>
                <p:nvPr/>
              </p:nvSpPr>
              <p:spPr>
                <a:xfrm>
                  <a:off x="2714005" y="3446776"/>
                  <a:ext cx="223720" cy="246818"/>
                </a:xfrm>
                <a:custGeom>
                  <a:rect b="b" l="l" r="r" t="t"/>
                  <a:pathLst>
                    <a:path extrusionOk="0" h="1103" w="1000">
                      <a:moveTo>
                        <a:pt x="923" y="0"/>
                      </a:moveTo>
                      <a:cubicBezTo>
                        <a:pt x="897" y="0"/>
                        <a:pt x="868" y="14"/>
                        <a:pt x="852" y="47"/>
                      </a:cubicBezTo>
                      <a:lnTo>
                        <a:pt x="36" y="990"/>
                      </a:lnTo>
                      <a:cubicBezTo>
                        <a:pt x="1" y="1018"/>
                        <a:pt x="1" y="1074"/>
                        <a:pt x="36" y="1102"/>
                      </a:cubicBezTo>
                      <a:lnTo>
                        <a:pt x="92" y="1102"/>
                      </a:lnTo>
                      <a:cubicBezTo>
                        <a:pt x="120" y="1102"/>
                        <a:pt x="120" y="1102"/>
                        <a:pt x="148" y="1074"/>
                      </a:cubicBezTo>
                      <a:lnTo>
                        <a:pt x="971" y="139"/>
                      </a:lnTo>
                      <a:cubicBezTo>
                        <a:pt x="999" y="110"/>
                        <a:pt x="999" y="47"/>
                        <a:pt x="971" y="19"/>
                      </a:cubicBezTo>
                      <a:cubicBezTo>
                        <a:pt x="960" y="7"/>
                        <a:pt x="942" y="0"/>
                        <a:pt x="923" y="0"/>
                      </a:cubicBezTo>
                      <a:close/>
                    </a:path>
                  </a:pathLst>
                </a:custGeom>
                <a:solidFill>
                  <a:srgbClr val="4E4958">
                    <a:alpha val="168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2" name="Google Shape;212;p6"/>
                <p:cNvSpPr/>
                <p:nvPr/>
              </p:nvSpPr>
              <p:spPr>
                <a:xfrm>
                  <a:off x="2821035" y="3446776"/>
                  <a:ext cx="223720" cy="246818"/>
                </a:xfrm>
                <a:custGeom>
                  <a:rect b="b" l="l" r="r" t="t"/>
                  <a:pathLst>
                    <a:path extrusionOk="0" h="1103" w="1000">
                      <a:moveTo>
                        <a:pt x="923" y="0"/>
                      </a:moveTo>
                      <a:cubicBezTo>
                        <a:pt x="897" y="0"/>
                        <a:pt x="868" y="14"/>
                        <a:pt x="852" y="47"/>
                      </a:cubicBezTo>
                      <a:lnTo>
                        <a:pt x="36" y="990"/>
                      </a:lnTo>
                      <a:cubicBezTo>
                        <a:pt x="1" y="1018"/>
                        <a:pt x="1" y="1074"/>
                        <a:pt x="36" y="1102"/>
                      </a:cubicBezTo>
                      <a:lnTo>
                        <a:pt x="92" y="1102"/>
                      </a:lnTo>
                      <a:cubicBezTo>
                        <a:pt x="120" y="1102"/>
                        <a:pt x="120" y="1102"/>
                        <a:pt x="148" y="1074"/>
                      </a:cubicBezTo>
                      <a:lnTo>
                        <a:pt x="971" y="139"/>
                      </a:lnTo>
                      <a:cubicBezTo>
                        <a:pt x="999" y="110"/>
                        <a:pt x="999" y="47"/>
                        <a:pt x="971" y="19"/>
                      </a:cubicBezTo>
                      <a:cubicBezTo>
                        <a:pt x="960" y="7"/>
                        <a:pt x="942" y="0"/>
                        <a:pt x="923" y="0"/>
                      </a:cubicBezTo>
                      <a:close/>
                    </a:path>
                  </a:pathLst>
                </a:custGeom>
                <a:solidFill>
                  <a:srgbClr val="4E4958">
                    <a:alpha val="168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213" name="Google Shape;213;p6"/>
            <p:cNvGrpSpPr/>
            <p:nvPr/>
          </p:nvGrpSpPr>
          <p:grpSpPr>
            <a:xfrm>
              <a:off x="7001072" y="4608505"/>
              <a:ext cx="1138764" cy="1855677"/>
              <a:chOff x="525125" y="1486050"/>
              <a:chExt cx="2124163" cy="3461439"/>
            </a:xfrm>
          </p:grpSpPr>
          <p:sp>
            <p:nvSpPr>
              <p:cNvPr id="214" name="Google Shape;214;p6"/>
              <p:cNvSpPr/>
              <p:nvPr/>
            </p:nvSpPr>
            <p:spPr>
              <a:xfrm>
                <a:off x="2089519" y="1606352"/>
                <a:ext cx="464572" cy="3341135"/>
              </a:xfrm>
              <a:custGeom>
                <a:rect b="b" l="l" r="r" t="t"/>
                <a:pathLst>
                  <a:path extrusionOk="0" h="50379" w="7005">
                    <a:moveTo>
                      <a:pt x="4044" y="1"/>
                    </a:moveTo>
                    <a:lnTo>
                      <a:pt x="0" y="7533"/>
                    </a:lnTo>
                    <a:lnTo>
                      <a:pt x="0" y="50378"/>
                    </a:lnTo>
                    <a:lnTo>
                      <a:pt x="7005" y="50378"/>
                    </a:lnTo>
                    <a:lnTo>
                      <a:pt x="7005" y="830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" name="Google Shape;215;p6"/>
              <p:cNvSpPr/>
              <p:nvPr/>
            </p:nvSpPr>
            <p:spPr>
              <a:xfrm>
                <a:off x="2250873" y="2667452"/>
                <a:ext cx="174952" cy="392813"/>
              </a:xfrm>
              <a:custGeom>
                <a:rect b="b" l="l" r="r" t="t"/>
                <a:pathLst>
                  <a:path extrusionOk="0" h="5923" w="2638">
                    <a:moveTo>
                      <a:pt x="1" y="1"/>
                    </a:moveTo>
                    <a:lnTo>
                      <a:pt x="2638" y="64"/>
                    </a:lnTo>
                    <a:lnTo>
                      <a:pt x="2638" y="5923"/>
                    </a:lnTo>
                    <a:lnTo>
                      <a:pt x="1" y="583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6"/>
              <p:cNvSpPr/>
              <p:nvPr/>
            </p:nvSpPr>
            <p:spPr>
              <a:xfrm>
                <a:off x="2369318" y="2671697"/>
                <a:ext cx="56505" cy="388569"/>
              </a:xfrm>
              <a:custGeom>
                <a:rect b="b" l="l" r="r" t="t"/>
                <a:pathLst>
                  <a:path extrusionOk="0" h="5859" w="852">
                    <a:moveTo>
                      <a:pt x="1" y="5831"/>
                    </a:moveTo>
                    <a:lnTo>
                      <a:pt x="852" y="5859"/>
                    </a:lnTo>
                    <a:lnTo>
                      <a:pt x="852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6"/>
              <p:cNvSpPr/>
              <p:nvPr/>
            </p:nvSpPr>
            <p:spPr>
              <a:xfrm>
                <a:off x="653386" y="1524780"/>
                <a:ext cx="1436226" cy="3422709"/>
              </a:xfrm>
              <a:custGeom>
                <a:rect b="b" l="l" r="r" t="t"/>
                <a:pathLst>
                  <a:path extrusionOk="0" h="51609" w="21656">
                    <a:moveTo>
                      <a:pt x="1" y="51608"/>
                    </a:moveTo>
                    <a:lnTo>
                      <a:pt x="21655" y="51608"/>
                    </a:lnTo>
                    <a:lnTo>
                      <a:pt x="21655" y="0"/>
                    </a:lnTo>
                    <a:lnTo>
                      <a:pt x="6035" y="0"/>
                    </a:lnTo>
                    <a:lnTo>
                      <a:pt x="1" y="938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6"/>
              <p:cNvSpPr/>
              <p:nvPr/>
            </p:nvSpPr>
            <p:spPr>
              <a:xfrm>
                <a:off x="1502266" y="2648353"/>
                <a:ext cx="359720" cy="363434"/>
              </a:xfrm>
              <a:custGeom>
                <a:rect b="b" l="l" r="r" t="t"/>
                <a:pathLst>
                  <a:path extrusionOk="0" h="5480" w="5424">
                    <a:moveTo>
                      <a:pt x="1" y="5479"/>
                    </a:moveTo>
                    <a:lnTo>
                      <a:pt x="5423" y="5479"/>
                    </a:lnTo>
                    <a:lnTo>
                      <a:pt x="5423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" name="Google Shape;219;p6"/>
              <p:cNvSpPr/>
              <p:nvPr/>
            </p:nvSpPr>
            <p:spPr>
              <a:xfrm>
                <a:off x="1537283" y="2648353"/>
                <a:ext cx="324703" cy="363434"/>
              </a:xfrm>
              <a:custGeom>
                <a:rect b="b" l="l" r="r" t="t"/>
                <a:pathLst>
                  <a:path extrusionOk="0" h="5480" w="4896">
                    <a:moveTo>
                      <a:pt x="0" y="5479"/>
                    </a:moveTo>
                    <a:lnTo>
                      <a:pt x="4895" y="5479"/>
                    </a:lnTo>
                    <a:lnTo>
                      <a:pt x="4895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" name="Google Shape;220;p6"/>
              <p:cNvSpPr/>
              <p:nvPr/>
            </p:nvSpPr>
            <p:spPr>
              <a:xfrm>
                <a:off x="653386" y="4570469"/>
                <a:ext cx="1436226" cy="376963"/>
              </a:xfrm>
              <a:custGeom>
                <a:rect b="b" l="l" r="r" t="t"/>
                <a:pathLst>
                  <a:path extrusionOk="0" h="5684" w="21656">
                    <a:moveTo>
                      <a:pt x="1" y="5683"/>
                    </a:moveTo>
                    <a:lnTo>
                      <a:pt x="21655" y="5683"/>
                    </a:lnTo>
                    <a:lnTo>
                      <a:pt x="21655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6"/>
              <p:cNvSpPr/>
              <p:nvPr/>
            </p:nvSpPr>
            <p:spPr>
              <a:xfrm>
                <a:off x="2089519" y="4570469"/>
                <a:ext cx="464572" cy="376963"/>
              </a:xfrm>
              <a:custGeom>
                <a:rect b="b" l="l" r="r" t="t"/>
                <a:pathLst>
                  <a:path extrusionOk="0" h="5684" w="7005">
                    <a:moveTo>
                      <a:pt x="0" y="5683"/>
                    </a:moveTo>
                    <a:lnTo>
                      <a:pt x="7005" y="5683"/>
                    </a:lnTo>
                    <a:lnTo>
                      <a:pt x="700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AE9DC">
                  <a:alpha val="393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6"/>
              <p:cNvSpPr/>
              <p:nvPr/>
            </p:nvSpPr>
            <p:spPr>
              <a:xfrm>
                <a:off x="880527" y="2648353"/>
                <a:ext cx="357796" cy="363434"/>
              </a:xfrm>
              <a:custGeom>
                <a:rect b="b" l="l" r="r" t="t"/>
                <a:pathLst>
                  <a:path extrusionOk="0" h="5480" w="5395">
                    <a:moveTo>
                      <a:pt x="1" y="5479"/>
                    </a:moveTo>
                    <a:lnTo>
                      <a:pt x="5395" y="5479"/>
                    </a:lnTo>
                    <a:lnTo>
                      <a:pt x="5395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" name="Google Shape;223;p6"/>
              <p:cNvSpPr/>
              <p:nvPr/>
            </p:nvSpPr>
            <p:spPr>
              <a:xfrm>
                <a:off x="907586" y="2648353"/>
                <a:ext cx="330738" cy="363434"/>
              </a:xfrm>
              <a:custGeom>
                <a:rect b="b" l="l" r="r" t="t"/>
                <a:pathLst>
                  <a:path extrusionOk="0" h="5480" w="4987">
                    <a:moveTo>
                      <a:pt x="1" y="5479"/>
                    </a:moveTo>
                    <a:lnTo>
                      <a:pt x="4987" y="5479"/>
                    </a:lnTo>
                    <a:lnTo>
                      <a:pt x="4987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" name="Google Shape;224;p6"/>
              <p:cNvSpPr/>
              <p:nvPr/>
            </p:nvSpPr>
            <p:spPr>
              <a:xfrm>
                <a:off x="526982" y="4801325"/>
                <a:ext cx="2120449" cy="146103"/>
              </a:xfrm>
              <a:custGeom>
                <a:rect b="b" l="l" r="r" t="t"/>
                <a:pathLst>
                  <a:path extrusionOk="0" h="2203" w="31973">
                    <a:moveTo>
                      <a:pt x="1" y="2202"/>
                    </a:moveTo>
                    <a:lnTo>
                      <a:pt x="31973" y="2202"/>
                    </a:lnTo>
                    <a:lnTo>
                      <a:pt x="31973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6"/>
              <p:cNvSpPr/>
              <p:nvPr/>
            </p:nvSpPr>
            <p:spPr>
              <a:xfrm>
                <a:off x="2157562" y="4801325"/>
                <a:ext cx="489840" cy="146103"/>
              </a:xfrm>
              <a:custGeom>
                <a:rect b="b" l="l" r="r" t="t"/>
                <a:pathLst>
                  <a:path extrusionOk="0" h="2203" w="7386">
                    <a:moveTo>
                      <a:pt x="1" y="2202"/>
                    </a:moveTo>
                    <a:lnTo>
                      <a:pt x="7386" y="2202"/>
                    </a:lnTo>
                    <a:lnTo>
                      <a:pt x="7386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6"/>
              <p:cNvSpPr/>
              <p:nvPr/>
            </p:nvSpPr>
            <p:spPr>
              <a:xfrm>
                <a:off x="1096462" y="3635308"/>
                <a:ext cx="520612" cy="872705"/>
              </a:xfrm>
              <a:custGeom>
                <a:rect b="b" l="l" r="r" t="t"/>
                <a:pathLst>
                  <a:path extrusionOk="0" h="13159" w="7850">
                    <a:moveTo>
                      <a:pt x="1" y="13159"/>
                    </a:moveTo>
                    <a:lnTo>
                      <a:pt x="7850" y="13159"/>
                    </a:lnTo>
                    <a:lnTo>
                      <a:pt x="7850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6"/>
              <p:cNvSpPr/>
              <p:nvPr/>
            </p:nvSpPr>
            <p:spPr>
              <a:xfrm>
                <a:off x="1158536" y="3635308"/>
                <a:ext cx="458536" cy="872705"/>
              </a:xfrm>
              <a:custGeom>
                <a:rect b="b" l="l" r="r" t="t"/>
                <a:pathLst>
                  <a:path extrusionOk="0" h="13159" w="6914">
                    <a:moveTo>
                      <a:pt x="0" y="13159"/>
                    </a:moveTo>
                    <a:lnTo>
                      <a:pt x="6914" y="13159"/>
                    </a:lnTo>
                    <a:lnTo>
                      <a:pt x="691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" name="Google Shape;228;p6"/>
              <p:cNvSpPr/>
              <p:nvPr/>
            </p:nvSpPr>
            <p:spPr>
              <a:xfrm>
                <a:off x="1214973" y="3693603"/>
                <a:ext cx="308852" cy="114800"/>
              </a:xfrm>
              <a:custGeom>
                <a:rect b="b" l="l" r="r" t="t"/>
                <a:pathLst>
                  <a:path extrusionOk="0" h="1731" w="4657">
                    <a:moveTo>
                      <a:pt x="0" y="1731"/>
                    </a:moveTo>
                    <a:lnTo>
                      <a:pt x="4656" y="1731"/>
                    </a:lnTo>
                    <a:lnTo>
                      <a:pt x="465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" name="Google Shape;229;p6"/>
              <p:cNvSpPr/>
              <p:nvPr/>
            </p:nvSpPr>
            <p:spPr>
              <a:xfrm>
                <a:off x="1251780" y="3693603"/>
                <a:ext cx="272045" cy="114800"/>
              </a:xfrm>
              <a:custGeom>
                <a:rect b="b" l="l" r="r" t="t"/>
                <a:pathLst>
                  <a:path extrusionOk="0" h="1731" w="4102">
                    <a:moveTo>
                      <a:pt x="1" y="1731"/>
                    </a:moveTo>
                    <a:lnTo>
                      <a:pt x="4101" y="1731"/>
                    </a:lnTo>
                    <a:lnTo>
                      <a:pt x="4101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6"/>
              <p:cNvSpPr/>
              <p:nvPr/>
            </p:nvSpPr>
            <p:spPr>
              <a:xfrm>
                <a:off x="1055476" y="3553670"/>
                <a:ext cx="600793" cy="81706"/>
              </a:xfrm>
              <a:custGeom>
                <a:rect b="b" l="l" r="r" t="t"/>
                <a:pathLst>
                  <a:path extrusionOk="0" h="1232" w="9059">
                    <a:moveTo>
                      <a:pt x="0" y="1"/>
                    </a:moveTo>
                    <a:lnTo>
                      <a:pt x="9059" y="1"/>
                    </a:lnTo>
                    <a:lnTo>
                      <a:pt x="9059" y="1231"/>
                    </a:lnTo>
                    <a:lnTo>
                      <a:pt x="0" y="123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6"/>
              <p:cNvSpPr/>
              <p:nvPr/>
            </p:nvSpPr>
            <p:spPr>
              <a:xfrm>
                <a:off x="1306361" y="4504217"/>
                <a:ext cx="310709" cy="297180"/>
              </a:xfrm>
              <a:custGeom>
                <a:rect b="b" l="l" r="r" t="t"/>
                <a:pathLst>
                  <a:path extrusionOk="0" h="4481" w="4685">
                    <a:moveTo>
                      <a:pt x="3046" y="1"/>
                    </a:moveTo>
                    <a:lnTo>
                      <a:pt x="3046" y="1555"/>
                    </a:lnTo>
                    <a:lnTo>
                      <a:pt x="1407" y="1555"/>
                    </a:lnTo>
                    <a:lnTo>
                      <a:pt x="1407" y="2990"/>
                    </a:lnTo>
                    <a:lnTo>
                      <a:pt x="113" y="2990"/>
                    </a:lnTo>
                    <a:lnTo>
                      <a:pt x="113" y="4481"/>
                    </a:lnTo>
                    <a:lnTo>
                      <a:pt x="1" y="4481"/>
                    </a:lnTo>
                    <a:lnTo>
                      <a:pt x="4685" y="4481"/>
                    </a:lnTo>
                    <a:lnTo>
                      <a:pt x="468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6"/>
              <p:cNvSpPr/>
              <p:nvPr/>
            </p:nvSpPr>
            <p:spPr>
              <a:xfrm>
                <a:off x="859107" y="4702444"/>
                <a:ext cx="454823" cy="98949"/>
              </a:xfrm>
              <a:custGeom>
                <a:rect b="b" l="l" r="r" t="t"/>
                <a:pathLst>
                  <a:path extrusionOk="0" h="1492" w="6858">
                    <a:moveTo>
                      <a:pt x="1702" y="1"/>
                    </a:moveTo>
                    <a:lnTo>
                      <a:pt x="1702" y="1"/>
                    </a:lnTo>
                    <a:lnTo>
                      <a:pt x="0" y="1"/>
                    </a:lnTo>
                    <a:lnTo>
                      <a:pt x="0" y="1492"/>
                    </a:lnTo>
                    <a:lnTo>
                      <a:pt x="6857" y="1492"/>
                    </a:lnTo>
                    <a:lnTo>
                      <a:pt x="685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6"/>
              <p:cNvSpPr/>
              <p:nvPr/>
            </p:nvSpPr>
            <p:spPr>
              <a:xfrm>
                <a:off x="971981" y="4607342"/>
                <a:ext cx="427764" cy="95169"/>
              </a:xfrm>
              <a:custGeom>
                <a:rect b="b" l="l" r="r" t="t"/>
                <a:pathLst>
                  <a:path extrusionOk="0" h="1435" w="6450">
                    <a:moveTo>
                      <a:pt x="0" y="0"/>
                    </a:moveTo>
                    <a:lnTo>
                      <a:pt x="0" y="1435"/>
                    </a:lnTo>
                    <a:lnTo>
                      <a:pt x="6449" y="1435"/>
                    </a:lnTo>
                    <a:lnTo>
                      <a:pt x="6449" y="0"/>
                    </a:lnTo>
                    <a:lnTo>
                      <a:pt x="128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" name="Google Shape;234;p6"/>
              <p:cNvSpPr/>
              <p:nvPr/>
            </p:nvSpPr>
            <p:spPr>
              <a:xfrm>
                <a:off x="1057333" y="4504217"/>
                <a:ext cx="451109" cy="103194"/>
              </a:xfrm>
              <a:custGeom>
                <a:rect b="b" l="l" r="r" t="t"/>
                <a:pathLst>
                  <a:path extrusionOk="0" h="1556" w="6802">
                    <a:moveTo>
                      <a:pt x="0" y="1555"/>
                    </a:moveTo>
                    <a:lnTo>
                      <a:pt x="6801" y="1555"/>
                    </a:lnTo>
                    <a:lnTo>
                      <a:pt x="6801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" name="Google Shape;235;p6"/>
              <p:cNvSpPr/>
              <p:nvPr/>
            </p:nvSpPr>
            <p:spPr>
              <a:xfrm>
                <a:off x="1485023" y="4104049"/>
                <a:ext cx="87277" cy="87277"/>
              </a:xfrm>
              <a:custGeom>
                <a:rect b="b" l="l" r="r" t="t"/>
                <a:pathLst>
                  <a:path extrusionOk="0" h="1316" w="1316">
                    <a:moveTo>
                      <a:pt x="1316" y="640"/>
                    </a:moveTo>
                    <a:cubicBezTo>
                      <a:pt x="1316" y="1020"/>
                      <a:pt x="1027" y="1316"/>
                      <a:pt x="676" y="1316"/>
                    </a:cubicBezTo>
                    <a:cubicBezTo>
                      <a:pt x="296" y="1316"/>
                      <a:pt x="0" y="1020"/>
                      <a:pt x="0" y="640"/>
                    </a:cubicBezTo>
                    <a:cubicBezTo>
                      <a:pt x="0" y="289"/>
                      <a:pt x="296" y="0"/>
                      <a:pt x="676" y="0"/>
                    </a:cubicBezTo>
                    <a:cubicBezTo>
                      <a:pt x="1027" y="0"/>
                      <a:pt x="1316" y="289"/>
                      <a:pt x="1316" y="64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6"/>
              <p:cNvSpPr/>
              <p:nvPr/>
            </p:nvSpPr>
            <p:spPr>
              <a:xfrm>
                <a:off x="2386628" y="2671697"/>
                <a:ext cx="39195" cy="388569"/>
              </a:xfrm>
              <a:custGeom>
                <a:rect b="b" l="l" r="r" t="t"/>
                <a:pathLst>
                  <a:path extrusionOk="0" h="5859" w="591">
                    <a:moveTo>
                      <a:pt x="0" y="5831"/>
                    </a:moveTo>
                    <a:lnTo>
                      <a:pt x="591" y="5859"/>
                    </a:lnTo>
                    <a:lnTo>
                      <a:pt x="59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6"/>
              <p:cNvSpPr/>
              <p:nvPr/>
            </p:nvSpPr>
            <p:spPr>
              <a:xfrm>
                <a:off x="2250873" y="3289655"/>
                <a:ext cx="174952" cy="392349"/>
              </a:xfrm>
              <a:custGeom>
                <a:rect b="b" l="l" r="r" t="t"/>
                <a:pathLst>
                  <a:path extrusionOk="0" h="5916" w="2638">
                    <a:moveTo>
                      <a:pt x="1" y="1"/>
                    </a:moveTo>
                    <a:lnTo>
                      <a:pt x="2638" y="85"/>
                    </a:lnTo>
                    <a:lnTo>
                      <a:pt x="2638" y="5916"/>
                    </a:lnTo>
                    <a:lnTo>
                      <a:pt x="1" y="583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6"/>
              <p:cNvSpPr/>
              <p:nvPr/>
            </p:nvSpPr>
            <p:spPr>
              <a:xfrm>
                <a:off x="2369318" y="3293435"/>
                <a:ext cx="56505" cy="388569"/>
              </a:xfrm>
              <a:custGeom>
                <a:rect b="b" l="l" r="r" t="t"/>
                <a:pathLst>
                  <a:path extrusionOk="0" h="5859" w="852">
                    <a:moveTo>
                      <a:pt x="1" y="5831"/>
                    </a:moveTo>
                    <a:lnTo>
                      <a:pt x="852" y="5859"/>
                    </a:lnTo>
                    <a:lnTo>
                      <a:pt x="852" y="2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" name="Google Shape;239;p6"/>
              <p:cNvSpPr/>
              <p:nvPr/>
            </p:nvSpPr>
            <p:spPr>
              <a:xfrm>
                <a:off x="2386628" y="3293435"/>
                <a:ext cx="39195" cy="388569"/>
              </a:xfrm>
              <a:custGeom>
                <a:rect b="b" l="l" r="r" t="t"/>
                <a:pathLst>
                  <a:path extrusionOk="0" h="5859" w="591">
                    <a:moveTo>
                      <a:pt x="0" y="5831"/>
                    </a:moveTo>
                    <a:lnTo>
                      <a:pt x="591" y="5859"/>
                    </a:lnTo>
                    <a:lnTo>
                      <a:pt x="591" y="2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" name="Google Shape;240;p6"/>
              <p:cNvSpPr/>
              <p:nvPr/>
            </p:nvSpPr>
            <p:spPr>
              <a:xfrm>
                <a:off x="880527" y="2648353"/>
                <a:ext cx="357796" cy="114800"/>
              </a:xfrm>
              <a:custGeom>
                <a:rect b="b" l="l" r="r" t="t"/>
                <a:pathLst>
                  <a:path extrusionOk="0" h="1731" w="5395">
                    <a:moveTo>
                      <a:pt x="1" y="1731"/>
                    </a:moveTo>
                    <a:lnTo>
                      <a:pt x="5395" y="1731"/>
                    </a:lnTo>
                    <a:lnTo>
                      <a:pt x="5395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6"/>
              <p:cNvSpPr/>
              <p:nvPr/>
            </p:nvSpPr>
            <p:spPr>
              <a:xfrm>
                <a:off x="843721" y="3005612"/>
                <a:ext cx="433335" cy="99414"/>
              </a:xfrm>
              <a:custGeom>
                <a:rect b="b" l="l" r="r" t="t"/>
                <a:pathLst>
                  <a:path extrusionOk="0" h="1499" w="6534">
                    <a:moveTo>
                      <a:pt x="0" y="1499"/>
                    </a:moveTo>
                    <a:lnTo>
                      <a:pt x="6534" y="1499"/>
                    </a:lnTo>
                    <a:lnTo>
                      <a:pt x="6534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6"/>
              <p:cNvSpPr/>
              <p:nvPr/>
            </p:nvSpPr>
            <p:spPr>
              <a:xfrm>
                <a:off x="1502266" y="2648353"/>
                <a:ext cx="359720" cy="114800"/>
              </a:xfrm>
              <a:custGeom>
                <a:rect b="b" l="l" r="r" t="t"/>
                <a:pathLst>
                  <a:path extrusionOk="0" h="1731" w="5424">
                    <a:moveTo>
                      <a:pt x="1" y="1731"/>
                    </a:moveTo>
                    <a:lnTo>
                      <a:pt x="5423" y="1731"/>
                    </a:lnTo>
                    <a:lnTo>
                      <a:pt x="5423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" name="Google Shape;243;p6"/>
              <p:cNvSpPr/>
              <p:nvPr/>
            </p:nvSpPr>
            <p:spPr>
              <a:xfrm>
                <a:off x="1467316" y="3005612"/>
                <a:ext cx="431478" cy="99414"/>
              </a:xfrm>
              <a:custGeom>
                <a:rect b="b" l="l" r="r" t="t"/>
                <a:pathLst>
                  <a:path extrusionOk="0" h="1499" w="6506">
                    <a:moveTo>
                      <a:pt x="0" y="1499"/>
                    </a:moveTo>
                    <a:lnTo>
                      <a:pt x="6506" y="1499"/>
                    </a:lnTo>
                    <a:lnTo>
                      <a:pt x="6506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" name="Google Shape;244;p6"/>
              <p:cNvSpPr/>
              <p:nvPr/>
            </p:nvSpPr>
            <p:spPr>
              <a:xfrm>
                <a:off x="525125" y="1486050"/>
                <a:ext cx="2124163" cy="773424"/>
              </a:xfrm>
              <a:custGeom>
                <a:rect b="b" l="l" r="r" t="t"/>
                <a:pathLst>
                  <a:path extrusionOk="0" h="11662" w="32029">
                    <a:moveTo>
                      <a:pt x="32029" y="10930"/>
                    </a:moveTo>
                    <a:lnTo>
                      <a:pt x="27893" y="0"/>
                    </a:lnTo>
                    <a:lnTo>
                      <a:pt x="6415" y="0"/>
                    </a:lnTo>
                    <a:lnTo>
                      <a:pt x="1" y="10817"/>
                    </a:lnTo>
                    <a:lnTo>
                      <a:pt x="493" y="11661"/>
                    </a:lnTo>
                    <a:lnTo>
                      <a:pt x="22330" y="11661"/>
                    </a:lnTo>
                    <a:lnTo>
                      <a:pt x="27633" y="1815"/>
                    </a:lnTo>
                    <a:lnTo>
                      <a:pt x="31150" y="11661"/>
                    </a:lnTo>
                    <a:lnTo>
                      <a:pt x="31649" y="11661"/>
                    </a:lnTo>
                    <a:close/>
                  </a:path>
                </a:pathLst>
              </a:custGeom>
              <a:solidFill>
                <a:srgbClr val="C5566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6"/>
              <p:cNvSpPr/>
              <p:nvPr/>
            </p:nvSpPr>
            <p:spPr>
              <a:xfrm>
                <a:off x="525125" y="1486050"/>
                <a:ext cx="2124163" cy="773424"/>
              </a:xfrm>
              <a:custGeom>
                <a:rect b="b" l="l" r="r" t="t"/>
                <a:pathLst>
                  <a:path extrusionOk="0" h="11662" w="32029">
                    <a:moveTo>
                      <a:pt x="32029" y="10930"/>
                    </a:moveTo>
                    <a:lnTo>
                      <a:pt x="27893" y="0"/>
                    </a:lnTo>
                    <a:lnTo>
                      <a:pt x="6415" y="0"/>
                    </a:lnTo>
                    <a:lnTo>
                      <a:pt x="1" y="10817"/>
                    </a:lnTo>
                    <a:lnTo>
                      <a:pt x="493" y="11661"/>
                    </a:lnTo>
                    <a:lnTo>
                      <a:pt x="22330" y="11661"/>
                    </a:lnTo>
                    <a:lnTo>
                      <a:pt x="27633" y="1815"/>
                    </a:lnTo>
                    <a:lnTo>
                      <a:pt x="31150" y="11661"/>
                    </a:lnTo>
                    <a:lnTo>
                      <a:pt x="31649" y="1166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6"/>
              <p:cNvSpPr/>
              <p:nvPr/>
            </p:nvSpPr>
            <p:spPr>
              <a:xfrm>
                <a:off x="525125" y="1486050"/>
                <a:ext cx="1849930" cy="717450"/>
              </a:xfrm>
              <a:custGeom>
                <a:rect b="b" l="l" r="r" t="t"/>
                <a:pathLst>
                  <a:path extrusionOk="0" h="10818" w="27894">
                    <a:moveTo>
                      <a:pt x="27893" y="0"/>
                    </a:moveTo>
                    <a:lnTo>
                      <a:pt x="6415" y="0"/>
                    </a:lnTo>
                    <a:lnTo>
                      <a:pt x="1" y="10817"/>
                    </a:lnTo>
                    <a:lnTo>
                      <a:pt x="21943" y="10817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6"/>
              <p:cNvSpPr/>
              <p:nvPr/>
            </p:nvSpPr>
            <p:spPr>
              <a:xfrm>
                <a:off x="2355789" y="1579360"/>
                <a:ext cx="268264" cy="680112"/>
              </a:xfrm>
              <a:custGeom>
                <a:rect b="b" l="l" r="r" t="t"/>
                <a:pathLst>
                  <a:path extrusionOk="0" h="10255" w="4045">
                    <a:moveTo>
                      <a:pt x="4045" y="10254"/>
                    </a:moveTo>
                    <a:lnTo>
                      <a:pt x="261" y="0"/>
                    </a:lnTo>
                    <a:lnTo>
                      <a:pt x="1" y="471"/>
                    </a:lnTo>
                    <a:lnTo>
                      <a:pt x="2990" y="8707"/>
                    </a:lnTo>
                    <a:lnTo>
                      <a:pt x="2990" y="10254"/>
                    </a:lnTo>
                    <a:lnTo>
                      <a:pt x="3630" y="10254"/>
                    </a:lnTo>
                    <a:lnTo>
                      <a:pt x="3630" y="10254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48" name="Google Shape;248;p6"/>
              <p:cNvGrpSpPr/>
              <p:nvPr/>
            </p:nvGrpSpPr>
            <p:grpSpPr>
              <a:xfrm>
                <a:off x="973439" y="2819098"/>
                <a:ext cx="174934" cy="130542"/>
                <a:chOff x="2714005" y="3446776"/>
                <a:chExt cx="330750" cy="246818"/>
              </a:xfrm>
            </p:grpSpPr>
            <p:sp>
              <p:nvSpPr>
                <p:cNvPr id="249" name="Google Shape;249;p6"/>
                <p:cNvSpPr/>
                <p:nvPr/>
              </p:nvSpPr>
              <p:spPr>
                <a:xfrm>
                  <a:off x="2714005" y="3446776"/>
                  <a:ext cx="223720" cy="246818"/>
                </a:xfrm>
                <a:custGeom>
                  <a:rect b="b" l="l" r="r" t="t"/>
                  <a:pathLst>
                    <a:path extrusionOk="0" h="1103" w="1000">
                      <a:moveTo>
                        <a:pt x="923" y="0"/>
                      </a:moveTo>
                      <a:cubicBezTo>
                        <a:pt x="897" y="0"/>
                        <a:pt x="868" y="14"/>
                        <a:pt x="852" y="47"/>
                      </a:cubicBezTo>
                      <a:lnTo>
                        <a:pt x="36" y="990"/>
                      </a:lnTo>
                      <a:cubicBezTo>
                        <a:pt x="1" y="1018"/>
                        <a:pt x="1" y="1074"/>
                        <a:pt x="36" y="1102"/>
                      </a:cubicBezTo>
                      <a:lnTo>
                        <a:pt x="92" y="1102"/>
                      </a:lnTo>
                      <a:cubicBezTo>
                        <a:pt x="120" y="1102"/>
                        <a:pt x="120" y="1102"/>
                        <a:pt x="148" y="1074"/>
                      </a:cubicBezTo>
                      <a:lnTo>
                        <a:pt x="971" y="139"/>
                      </a:lnTo>
                      <a:cubicBezTo>
                        <a:pt x="999" y="110"/>
                        <a:pt x="999" y="47"/>
                        <a:pt x="971" y="19"/>
                      </a:cubicBezTo>
                      <a:cubicBezTo>
                        <a:pt x="960" y="7"/>
                        <a:pt x="942" y="0"/>
                        <a:pt x="923" y="0"/>
                      </a:cubicBezTo>
                      <a:close/>
                    </a:path>
                  </a:pathLst>
                </a:custGeom>
                <a:solidFill>
                  <a:srgbClr val="4E4958">
                    <a:alpha val="168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0" name="Google Shape;250;p6"/>
                <p:cNvSpPr/>
                <p:nvPr/>
              </p:nvSpPr>
              <p:spPr>
                <a:xfrm>
                  <a:off x="2821035" y="3446776"/>
                  <a:ext cx="223720" cy="246818"/>
                </a:xfrm>
                <a:custGeom>
                  <a:rect b="b" l="l" r="r" t="t"/>
                  <a:pathLst>
                    <a:path extrusionOk="0" h="1103" w="1000">
                      <a:moveTo>
                        <a:pt x="923" y="0"/>
                      </a:moveTo>
                      <a:cubicBezTo>
                        <a:pt x="897" y="0"/>
                        <a:pt x="868" y="14"/>
                        <a:pt x="852" y="47"/>
                      </a:cubicBezTo>
                      <a:lnTo>
                        <a:pt x="36" y="990"/>
                      </a:lnTo>
                      <a:cubicBezTo>
                        <a:pt x="1" y="1018"/>
                        <a:pt x="1" y="1074"/>
                        <a:pt x="36" y="1102"/>
                      </a:cubicBezTo>
                      <a:lnTo>
                        <a:pt x="92" y="1102"/>
                      </a:lnTo>
                      <a:cubicBezTo>
                        <a:pt x="120" y="1102"/>
                        <a:pt x="120" y="1102"/>
                        <a:pt x="148" y="1074"/>
                      </a:cubicBezTo>
                      <a:lnTo>
                        <a:pt x="971" y="139"/>
                      </a:lnTo>
                      <a:cubicBezTo>
                        <a:pt x="999" y="110"/>
                        <a:pt x="999" y="47"/>
                        <a:pt x="971" y="19"/>
                      </a:cubicBezTo>
                      <a:cubicBezTo>
                        <a:pt x="960" y="7"/>
                        <a:pt x="942" y="0"/>
                        <a:pt x="923" y="0"/>
                      </a:cubicBezTo>
                      <a:close/>
                    </a:path>
                  </a:pathLst>
                </a:custGeom>
                <a:solidFill>
                  <a:srgbClr val="4E4958">
                    <a:alpha val="168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51" name="Google Shape;251;p6"/>
              <p:cNvGrpSpPr/>
              <p:nvPr/>
            </p:nvGrpSpPr>
            <p:grpSpPr>
              <a:xfrm>
                <a:off x="1640414" y="2819098"/>
                <a:ext cx="174934" cy="130542"/>
                <a:chOff x="2714005" y="3446776"/>
                <a:chExt cx="330750" cy="246818"/>
              </a:xfrm>
            </p:grpSpPr>
            <p:sp>
              <p:nvSpPr>
                <p:cNvPr id="252" name="Google Shape;252;p6"/>
                <p:cNvSpPr/>
                <p:nvPr/>
              </p:nvSpPr>
              <p:spPr>
                <a:xfrm>
                  <a:off x="2714005" y="3446776"/>
                  <a:ext cx="223720" cy="246818"/>
                </a:xfrm>
                <a:custGeom>
                  <a:rect b="b" l="l" r="r" t="t"/>
                  <a:pathLst>
                    <a:path extrusionOk="0" h="1103" w="1000">
                      <a:moveTo>
                        <a:pt x="923" y="0"/>
                      </a:moveTo>
                      <a:cubicBezTo>
                        <a:pt x="897" y="0"/>
                        <a:pt x="868" y="14"/>
                        <a:pt x="852" y="47"/>
                      </a:cubicBezTo>
                      <a:lnTo>
                        <a:pt x="36" y="990"/>
                      </a:lnTo>
                      <a:cubicBezTo>
                        <a:pt x="1" y="1018"/>
                        <a:pt x="1" y="1074"/>
                        <a:pt x="36" y="1102"/>
                      </a:cubicBezTo>
                      <a:lnTo>
                        <a:pt x="92" y="1102"/>
                      </a:lnTo>
                      <a:cubicBezTo>
                        <a:pt x="120" y="1102"/>
                        <a:pt x="120" y="1102"/>
                        <a:pt x="148" y="1074"/>
                      </a:cubicBezTo>
                      <a:lnTo>
                        <a:pt x="971" y="139"/>
                      </a:lnTo>
                      <a:cubicBezTo>
                        <a:pt x="999" y="110"/>
                        <a:pt x="999" y="47"/>
                        <a:pt x="971" y="19"/>
                      </a:cubicBezTo>
                      <a:cubicBezTo>
                        <a:pt x="960" y="7"/>
                        <a:pt x="942" y="0"/>
                        <a:pt x="923" y="0"/>
                      </a:cubicBezTo>
                      <a:close/>
                    </a:path>
                  </a:pathLst>
                </a:custGeom>
                <a:solidFill>
                  <a:srgbClr val="4E4958">
                    <a:alpha val="168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3" name="Google Shape;253;p6"/>
                <p:cNvSpPr/>
                <p:nvPr/>
              </p:nvSpPr>
              <p:spPr>
                <a:xfrm>
                  <a:off x="2821035" y="3446776"/>
                  <a:ext cx="223720" cy="246818"/>
                </a:xfrm>
                <a:custGeom>
                  <a:rect b="b" l="l" r="r" t="t"/>
                  <a:pathLst>
                    <a:path extrusionOk="0" h="1103" w="1000">
                      <a:moveTo>
                        <a:pt x="923" y="0"/>
                      </a:moveTo>
                      <a:cubicBezTo>
                        <a:pt x="897" y="0"/>
                        <a:pt x="868" y="14"/>
                        <a:pt x="852" y="47"/>
                      </a:cubicBezTo>
                      <a:lnTo>
                        <a:pt x="36" y="990"/>
                      </a:lnTo>
                      <a:cubicBezTo>
                        <a:pt x="1" y="1018"/>
                        <a:pt x="1" y="1074"/>
                        <a:pt x="36" y="1102"/>
                      </a:cubicBezTo>
                      <a:lnTo>
                        <a:pt x="92" y="1102"/>
                      </a:lnTo>
                      <a:cubicBezTo>
                        <a:pt x="120" y="1102"/>
                        <a:pt x="120" y="1102"/>
                        <a:pt x="148" y="1074"/>
                      </a:cubicBezTo>
                      <a:lnTo>
                        <a:pt x="971" y="139"/>
                      </a:lnTo>
                      <a:cubicBezTo>
                        <a:pt x="999" y="110"/>
                        <a:pt x="999" y="47"/>
                        <a:pt x="971" y="19"/>
                      </a:cubicBezTo>
                      <a:cubicBezTo>
                        <a:pt x="960" y="7"/>
                        <a:pt x="942" y="0"/>
                        <a:pt x="923" y="0"/>
                      </a:cubicBezTo>
                      <a:close/>
                    </a:path>
                  </a:pathLst>
                </a:custGeom>
                <a:solidFill>
                  <a:srgbClr val="4E4958">
                    <a:alpha val="168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254" name="Google Shape;254;p6"/>
            <p:cNvSpPr/>
            <p:nvPr/>
          </p:nvSpPr>
          <p:spPr>
            <a:xfrm>
              <a:off x="8524998" y="3676475"/>
              <a:ext cx="363955" cy="503182"/>
            </a:xfrm>
            <a:custGeom>
              <a:rect b="b" l="l" r="r" t="t"/>
              <a:pathLst>
                <a:path extrusionOk="0" h="17785" w="12864">
                  <a:moveTo>
                    <a:pt x="6478" y="3219"/>
                  </a:moveTo>
                  <a:cubicBezTo>
                    <a:pt x="8152" y="3219"/>
                    <a:pt x="9495" y="4569"/>
                    <a:pt x="9495" y="6243"/>
                  </a:cubicBezTo>
                  <a:cubicBezTo>
                    <a:pt x="9495" y="7910"/>
                    <a:pt x="8116" y="9260"/>
                    <a:pt x="6450" y="9260"/>
                  </a:cubicBezTo>
                  <a:cubicBezTo>
                    <a:pt x="4811" y="9260"/>
                    <a:pt x="3461" y="7882"/>
                    <a:pt x="3461" y="6243"/>
                  </a:cubicBezTo>
                  <a:cubicBezTo>
                    <a:pt x="3461" y="4569"/>
                    <a:pt x="4811" y="3219"/>
                    <a:pt x="6478" y="3219"/>
                  </a:cubicBezTo>
                  <a:close/>
                  <a:moveTo>
                    <a:pt x="6470" y="1"/>
                  </a:moveTo>
                  <a:cubicBezTo>
                    <a:pt x="4106" y="1"/>
                    <a:pt x="1916" y="1340"/>
                    <a:pt x="880" y="3458"/>
                  </a:cubicBezTo>
                  <a:cubicBezTo>
                    <a:pt x="148" y="4949"/>
                    <a:pt x="0" y="6475"/>
                    <a:pt x="591" y="8030"/>
                  </a:cubicBezTo>
                  <a:cubicBezTo>
                    <a:pt x="795" y="8557"/>
                    <a:pt x="1027" y="9085"/>
                    <a:pt x="1259" y="9612"/>
                  </a:cubicBezTo>
                  <a:cubicBezTo>
                    <a:pt x="2202" y="11546"/>
                    <a:pt x="3341" y="13361"/>
                    <a:pt x="4572" y="15119"/>
                  </a:cubicBezTo>
                  <a:cubicBezTo>
                    <a:pt x="5163" y="16026"/>
                    <a:pt x="5803" y="16877"/>
                    <a:pt x="6450" y="17784"/>
                  </a:cubicBezTo>
                  <a:cubicBezTo>
                    <a:pt x="6569" y="17672"/>
                    <a:pt x="6625" y="17609"/>
                    <a:pt x="6682" y="17524"/>
                  </a:cubicBezTo>
                  <a:cubicBezTo>
                    <a:pt x="7737" y="15998"/>
                    <a:pt x="8820" y="14472"/>
                    <a:pt x="9847" y="12925"/>
                  </a:cubicBezTo>
                  <a:cubicBezTo>
                    <a:pt x="10754" y="11483"/>
                    <a:pt x="11577" y="9992"/>
                    <a:pt x="12224" y="8409"/>
                  </a:cubicBezTo>
                  <a:cubicBezTo>
                    <a:pt x="12751" y="7122"/>
                    <a:pt x="12864" y="5828"/>
                    <a:pt x="12456" y="4485"/>
                  </a:cubicBezTo>
                  <a:cubicBezTo>
                    <a:pt x="11752" y="2023"/>
                    <a:pt x="9586" y="230"/>
                    <a:pt x="7033" y="26"/>
                  </a:cubicBezTo>
                  <a:cubicBezTo>
                    <a:pt x="6845" y="9"/>
                    <a:pt x="6657" y="1"/>
                    <a:pt x="64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85725" rotWithShape="0" algn="bl" dir="8280000" dist="142875">
                <a:schemeClr val="dk1">
                  <a:alpha val="25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55" name="Google Shape;255;p6"/>
            <p:cNvGrpSpPr/>
            <p:nvPr/>
          </p:nvGrpSpPr>
          <p:grpSpPr>
            <a:xfrm>
              <a:off x="7608751" y="4778240"/>
              <a:ext cx="916239" cy="681891"/>
              <a:chOff x="5951675" y="3577056"/>
              <a:chExt cx="1387821" cy="1032855"/>
            </a:xfrm>
          </p:grpSpPr>
          <p:sp>
            <p:nvSpPr>
              <p:cNvPr id="256" name="Google Shape;256;p6"/>
              <p:cNvSpPr/>
              <p:nvPr/>
            </p:nvSpPr>
            <p:spPr>
              <a:xfrm>
                <a:off x="5951675" y="3812955"/>
                <a:ext cx="737887" cy="796955"/>
              </a:xfrm>
              <a:custGeom>
                <a:rect b="b" l="l" r="r" t="t"/>
                <a:pathLst>
                  <a:path extrusionOk="0" h="4277" w="3960">
                    <a:moveTo>
                      <a:pt x="1146" y="4276"/>
                    </a:moveTo>
                    <a:cubicBezTo>
                      <a:pt x="499" y="4276"/>
                      <a:pt x="0" y="3749"/>
                      <a:pt x="0" y="3130"/>
                    </a:cubicBezTo>
                    <a:cubicBezTo>
                      <a:pt x="0" y="2666"/>
                      <a:pt x="267" y="2286"/>
                      <a:pt x="675" y="2110"/>
                    </a:cubicBezTo>
                    <a:cubicBezTo>
                      <a:pt x="647" y="2019"/>
                      <a:pt x="619" y="1899"/>
                      <a:pt x="619" y="1815"/>
                    </a:cubicBezTo>
                    <a:cubicBezTo>
                      <a:pt x="619" y="1372"/>
                      <a:pt x="907" y="1020"/>
                      <a:pt x="1322" y="936"/>
                    </a:cubicBezTo>
                    <a:cubicBezTo>
                      <a:pt x="1294" y="844"/>
                      <a:pt x="1294" y="788"/>
                      <a:pt x="1294" y="703"/>
                    </a:cubicBezTo>
                    <a:cubicBezTo>
                      <a:pt x="1294" y="317"/>
                      <a:pt x="1611" y="0"/>
                      <a:pt x="1997" y="0"/>
                    </a:cubicBezTo>
                    <a:cubicBezTo>
                      <a:pt x="2377" y="0"/>
                      <a:pt x="2701" y="317"/>
                      <a:pt x="2701" y="703"/>
                    </a:cubicBezTo>
                    <a:cubicBezTo>
                      <a:pt x="2701" y="788"/>
                      <a:pt x="2701" y="844"/>
                      <a:pt x="2666" y="936"/>
                    </a:cubicBezTo>
                    <a:cubicBezTo>
                      <a:pt x="3052" y="1055"/>
                      <a:pt x="3341" y="1407"/>
                      <a:pt x="3341" y="1815"/>
                    </a:cubicBezTo>
                    <a:cubicBezTo>
                      <a:pt x="3341" y="1899"/>
                      <a:pt x="3313" y="2019"/>
                      <a:pt x="3284" y="2110"/>
                    </a:cubicBezTo>
                    <a:cubicBezTo>
                      <a:pt x="3692" y="2286"/>
                      <a:pt x="3960" y="2666"/>
                      <a:pt x="3960" y="3130"/>
                    </a:cubicBezTo>
                    <a:cubicBezTo>
                      <a:pt x="3960" y="3749"/>
                      <a:pt x="3460" y="4276"/>
                      <a:pt x="2813" y="427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85725" rotWithShape="0" algn="bl" dir="8280000" dist="104775">
                  <a:schemeClr val="dk1">
                    <a:alpha val="41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6"/>
              <p:cNvSpPr/>
              <p:nvPr/>
            </p:nvSpPr>
            <p:spPr>
              <a:xfrm>
                <a:off x="6377448" y="3577056"/>
                <a:ext cx="962048" cy="1032855"/>
              </a:xfrm>
              <a:custGeom>
                <a:rect b="b" l="l" r="r" t="t"/>
                <a:pathLst>
                  <a:path extrusionOk="0" h="5543" w="5163">
                    <a:moveTo>
                      <a:pt x="1499" y="5542"/>
                    </a:moveTo>
                    <a:cubicBezTo>
                      <a:pt x="676" y="5542"/>
                      <a:pt x="1" y="4867"/>
                      <a:pt x="1" y="4044"/>
                    </a:cubicBezTo>
                    <a:cubicBezTo>
                      <a:pt x="1" y="3460"/>
                      <a:pt x="352" y="2961"/>
                      <a:pt x="880" y="2729"/>
                    </a:cubicBezTo>
                    <a:cubicBezTo>
                      <a:pt x="824" y="2609"/>
                      <a:pt x="796" y="2462"/>
                      <a:pt x="796" y="2349"/>
                    </a:cubicBezTo>
                    <a:cubicBezTo>
                      <a:pt x="796" y="1794"/>
                      <a:pt x="1203" y="1322"/>
                      <a:pt x="1731" y="1203"/>
                    </a:cubicBezTo>
                    <a:cubicBezTo>
                      <a:pt x="1703" y="1118"/>
                      <a:pt x="1675" y="999"/>
                      <a:pt x="1675" y="879"/>
                    </a:cubicBezTo>
                    <a:cubicBezTo>
                      <a:pt x="1675" y="387"/>
                      <a:pt x="2083" y="0"/>
                      <a:pt x="2582" y="0"/>
                    </a:cubicBezTo>
                    <a:cubicBezTo>
                      <a:pt x="3109" y="0"/>
                      <a:pt x="3517" y="387"/>
                      <a:pt x="3517" y="879"/>
                    </a:cubicBezTo>
                    <a:cubicBezTo>
                      <a:pt x="3517" y="999"/>
                      <a:pt x="3489" y="1118"/>
                      <a:pt x="3461" y="1203"/>
                    </a:cubicBezTo>
                    <a:cubicBezTo>
                      <a:pt x="3960" y="1351"/>
                      <a:pt x="4340" y="1822"/>
                      <a:pt x="4340" y="2349"/>
                    </a:cubicBezTo>
                    <a:cubicBezTo>
                      <a:pt x="4340" y="2462"/>
                      <a:pt x="4312" y="2609"/>
                      <a:pt x="4284" y="2729"/>
                    </a:cubicBezTo>
                    <a:cubicBezTo>
                      <a:pt x="4811" y="2961"/>
                      <a:pt x="5163" y="3460"/>
                      <a:pt x="5163" y="4044"/>
                    </a:cubicBezTo>
                    <a:cubicBezTo>
                      <a:pt x="5163" y="4867"/>
                      <a:pt x="4488" y="5542"/>
                      <a:pt x="3637" y="554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85725" rotWithShape="0" algn="bl" dir="8280000" dist="104775">
                  <a:schemeClr val="dk1">
                    <a:alpha val="41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cxnSp>
        <p:nvCxnSpPr>
          <p:cNvPr id="258" name="Google Shape;258;p6"/>
          <p:cNvCxnSpPr/>
          <p:nvPr/>
        </p:nvCxnSpPr>
        <p:spPr>
          <a:xfrm>
            <a:off x="0" y="337575"/>
            <a:ext cx="9150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9" name="Google Shape;259;p6"/>
          <p:cNvSpPr/>
          <p:nvPr/>
        </p:nvSpPr>
        <p:spPr>
          <a:xfrm rot="-5400000">
            <a:off x="26100" y="181575"/>
            <a:ext cx="259800" cy="312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7"/>
          <p:cNvSpPr txBox="1"/>
          <p:nvPr>
            <p:ph type="title"/>
          </p:nvPr>
        </p:nvSpPr>
        <p:spPr>
          <a:xfrm>
            <a:off x="720000" y="445025"/>
            <a:ext cx="3065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0" sz="27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2" name="Google Shape;262;p7"/>
          <p:cNvSpPr txBox="1"/>
          <p:nvPr>
            <p:ph idx="1" type="body"/>
          </p:nvPr>
        </p:nvSpPr>
        <p:spPr>
          <a:xfrm>
            <a:off x="720000" y="1198425"/>
            <a:ext cx="3065400" cy="180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63" name="Google Shape;263;p7"/>
          <p:cNvSpPr/>
          <p:nvPr>
            <p:ph idx="2" type="pic"/>
          </p:nvPr>
        </p:nvSpPr>
        <p:spPr>
          <a:xfrm>
            <a:off x="4494131" y="535000"/>
            <a:ext cx="4088100" cy="4226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cxnSp>
        <p:nvCxnSpPr>
          <p:cNvPr id="264" name="Google Shape;264;p7"/>
          <p:cNvCxnSpPr/>
          <p:nvPr/>
        </p:nvCxnSpPr>
        <p:spPr>
          <a:xfrm>
            <a:off x="0" y="337575"/>
            <a:ext cx="91305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5" name="Google Shape;265;p7"/>
          <p:cNvSpPr/>
          <p:nvPr/>
        </p:nvSpPr>
        <p:spPr>
          <a:xfrm rot="-5400000">
            <a:off x="26100" y="181575"/>
            <a:ext cx="259800" cy="312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266" name="Google Shape;266;p7"/>
          <p:cNvGrpSpPr/>
          <p:nvPr/>
        </p:nvGrpSpPr>
        <p:grpSpPr>
          <a:xfrm>
            <a:off x="-896170" y="3839612"/>
            <a:ext cx="3428401" cy="2132471"/>
            <a:chOff x="-896170" y="3839612"/>
            <a:chExt cx="3428401" cy="2132471"/>
          </a:xfrm>
        </p:grpSpPr>
        <p:sp>
          <p:nvSpPr>
            <p:cNvPr id="267" name="Google Shape;267;p7"/>
            <p:cNvSpPr/>
            <p:nvPr/>
          </p:nvSpPr>
          <p:spPr>
            <a:xfrm>
              <a:off x="311998" y="3839612"/>
              <a:ext cx="363955" cy="503182"/>
            </a:xfrm>
            <a:custGeom>
              <a:rect b="b" l="l" r="r" t="t"/>
              <a:pathLst>
                <a:path extrusionOk="0" h="17785" w="12864">
                  <a:moveTo>
                    <a:pt x="6478" y="3219"/>
                  </a:moveTo>
                  <a:cubicBezTo>
                    <a:pt x="8152" y="3219"/>
                    <a:pt x="9495" y="4569"/>
                    <a:pt x="9495" y="6243"/>
                  </a:cubicBezTo>
                  <a:cubicBezTo>
                    <a:pt x="9495" y="7910"/>
                    <a:pt x="8116" y="9260"/>
                    <a:pt x="6450" y="9260"/>
                  </a:cubicBezTo>
                  <a:cubicBezTo>
                    <a:pt x="4811" y="9260"/>
                    <a:pt x="3461" y="7882"/>
                    <a:pt x="3461" y="6243"/>
                  </a:cubicBezTo>
                  <a:cubicBezTo>
                    <a:pt x="3461" y="4569"/>
                    <a:pt x="4811" y="3219"/>
                    <a:pt x="6478" y="3219"/>
                  </a:cubicBezTo>
                  <a:close/>
                  <a:moveTo>
                    <a:pt x="6470" y="1"/>
                  </a:moveTo>
                  <a:cubicBezTo>
                    <a:pt x="4106" y="1"/>
                    <a:pt x="1916" y="1340"/>
                    <a:pt x="880" y="3458"/>
                  </a:cubicBezTo>
                  <a:cubicBezTo>
                    <a:pt x="148" y="4949"/>
                    <a:pt x="0" y="6475"/>
                    <a:pt x="591" y="8030"/>
                  </a:cubicBezTo>
                  <a:cubicBezTo>
                    <a:pt x="795" y="8557"/>
                    <a:pt x="1027" y="9085"/>
                    <a:pt x="1259" y="9612"/>
                  </a:cubicBezTo>
                  <a:cubicBezTo>
                    <a:pt x="2202" y="11546"/>
                    <a:pt x="3341" y="13361"/>
                    <a:pt x="4572" y="15119"/>
                  </a:cubicBezTo>
                  <a:cubicBezTo>
                    <a:pt x="5163" y="16026"/>
                    <a:pt x="5803" y="16877"/>
                    <a:pt x="6450" y="17784"/>
                  </a:cubicBezTo>
                  <a:cubicBezTo>
                    <a:pt x="6569" y="17672"/>
                    <a:pt x="6625" y="17609"/>
                    <a:pt x="6682" y="17524"/>
                  </a:cubicBezTo>
                  <a:cubicBezTo>
                    <a:pt x="7737" y="15998"/>
                    <a:pt x="8820" y="14472"/>
                    <a:pt x="9847" y="12925"/>
                  </a:cubicBezTo>
                  <a:cubicBezTo>
                    <a:pt x="10754" y="11483"/>
                    <a:pt x="11577" y="9992"/>
                    <a:pt x="12224" y="8409"/>
                  </a:cubicBezTo>
                  <a:cubicBezTo>
                    <a:pt x="12751" y="7122"/>
                    <a:pt x="12864" y="5828"/>
                    <a:pt x="12456" y="4485"/>
                  </a:cubicBezTo>
                  <a:cubicBezTo>
                    <a:pt x="11752" y="2023"/>
                    <a:pt x="9586" y="230"/>
                    <a:pt x="7033" y="26"/>
                  </a:cubicBezTo>
                  <a:cubicBezTo>
                    <a:pt x="6845" y="9"/>
                    <a:pt x="6657" y="1"/>
                    <a:pt x="64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85725" rotWithShape="0" algn="bl" dir="8280000" dist="142875">
                <a:schemeClr val="dk1">
                  <a:alpha val="25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68" name="Google Shape;268;p7"/>
            <p:cNvGrpSpPr/>
            <p:nvPr/>
          </p:nvGrpSpPr>
          <p:grpSpPr>
            <a:xfrm flipH="1">
              <a:off x="-896170" y="4452655"/>
              <a:ext cx="3428401" cy="1519428"/>
              <a:chOff x="4474564" y="2530088"/>
              <a:chExt cx="5361064" cy="2375962"/>
            </a:xfrm>
          </p:grpSpPr>
          <p:sp>
            <p:nvSpPr>
              <p:cNvPr id="269" name="Google Shape;269;p7"/>
              <p:cNvSpPr/>
              <p:nvPr/>
            </p:nvSpPr>
            <p:spPr>
              <a:xfrm flipH="1">
                <a:off x="4474564" y="4281351"/>
                <a:ext cx="1187836" cy="615367"/>
              </a:xfrm>
              <a:custGeom>
                <a:rect b="b" l="l" r="r" t="t"/>
                <a:pathLst>
                  <a:path extrusionOk="0" h="25579" w="49380">
                    <a:moveTo>
                      <a:pt x="0" y="28"/>
                    </a:moveTo>
                    <a:lnTo>
                      <a:pt x="0" y="25579"/>
                    </a:lnTo>
                    <a:lnTo>
                      <a:pt x="49379" y="25579"/>
                    </a:lnTo>
                    <a:cubicBezTo>
                      <a:pt x="45335" y="20480"/>
                      <a:pt x="38801" y="18019"/>
                      <a:pt x="32380" y="18757"/>
                    </a:cubicBezTo>
                    <a:cubicBezTo>
                      <a:pt x="32029" y="17315"/>
                      <a:pt x="31473" y="15909"/>
                      <a:pt x="30622" y="14594"/>
                    </a:cubicBezTo>
                    <a:cubicBezTo>
                      <a:pt x="27021" y="8876"/>
                      <a:pt x="19812" y="6506"/>
                      <a:pt x="13335" y="8468"/>
                    </a:cubicBezTo>
                    <a:cubicBezTo>
                      <a:pt x="13068" y="7265"/>
                      <a:pt x="12632" y="6098"/>
                      <a:pt x="11928" y="4979"/>
                    </a:cubicBezTo>
                    <a:cubicBezTo>
                      <a:pt x="10226" y="2286"/>
                      <a:pt x="7441" y="556"/>
                      <a:pt x="4424" y="0"/>
                    </a:cubicBezTo>
                    <a:lnTo>
                      <a:pt x="120" y="0"/>
                    </a:lnTo>
                    <a:cubicBezTo>
                      <a:pt x="92" y="0"/>
                      <a:pt x="29" y="28"/>
                      <a:pt x="0" y="2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70" name="Google Shape;270;p7"/>
              <p:cNvGrpSpPr/>
              <p:nvPr/>
            </p:nvGrpSpPr>
            <p:grpSpPr>
              <a:xfrm>
                <a:off x="5402544" y="2530088"/>
                <a:ext cx="4433084" cy="2375962"/>
                <a:chOff x="1026675" y="788651"/>
                <a:chExt cx="7158218" cy="3836529"/>
              </a:xfrm>
            </p:grpSpPr>
            <p:sp>
              <p:nvSpPr>
                <p:cNvPr id="271" name="Google Shape;271;p7"/>
                <p:cNvSpPr/>
                <p:nvPr/>
              </p:nvSpPr>
              <p:spPr>
                <a:xfrm>
                  <a:off x="1124290" y="3308744"/>
                  <a:ext cx="1251454" cy="1299728"/>
                </a:xfrm>
                <a:custGeom>
                  <a:rect b="b" l="l" r="r" t="t"/>
                  <a:pathLst>
                    <a:path extrusionOk="0" h="10958" w="10551">
                      <a:moveTo>
                        <a:pt x="1" y="1"/>
                      </a:moveTo>
                      <a:lnTo>
                        <a:pt x="1" y="10958"/>
                      </a:lnTo>
                      <a:lnTo>
                        <a:pt x="10550" y="10958"/>
                      </a:lnTo>
                      <a:lnTo>
                        <a:pt x="10550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2" name="Google Shape;272;p7"/>
                <p:cNvSpPr/>
                <p:nvPr/>
              </p:nvSpPr>
              <p:spPr>
                <a:xfrm>
                  <a:off x="1026675" y="2533751"/>
                  <a:ext cx="1317283" cy="775116"/>
                </a:xfrm>
                <a:custGeom>
                  <a:rect b="b" l="l" r="r" t="t"/>
                  <a:pathLst>
                    <a:path extrusionOk="0" h="6535" w="11106">
                      <a:moveTo>
                        <a:pt x="11106" y="1"/>
                      </a:moveTo>
                      <a:lnTo>
                        <a:pt x="1" y="5684"/>
                      </a:lnTo>
                      <a:lnTo>
                        <a:pt x="1" y="6535"/>
                      </a:lnTo>
                      <a:lnTo>
                        <a:pt x="11106" y="6535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3" name="Google Shape;273;p7"/>
                <p:cNvSpPr/>
                <p:nvPr/>
              </p:nvSpPr>
              <p:spPr>
                <a:xfrm>
                  <a:off x="1408833" y="3690785"/>
                  <a:ext cx="719963" cy="521528"/>
                </a:xfrm>
                <a:custGeom>
                  <a:rect b="b" l="l" r="r" t="t"/>
                  <a:pathLst>
                    <a:path extrusionOk="0" h="4397" w="6070">
                      <a:moveTo>
                        <a:pt x="0" y="4396"/>
                      </a:moveTo>
                      <a:lnTo>
                        <a:pt x="6069" y="4396"/>
                      </a:lnTo>
                      <a:lnTo>
                        <a:pt x="6069" y="1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4" name="Google Shape;274;p7"/>
                <p:cNvSpPr/>
                <p:nvPr/>
              </p:nvSpPr>
              <p:spPr>
                <a:xfrm>
                  <a:off x="1457937" y="3690785"/>
                  <a:ext cx="670858" cy="521528"/>
                </a:xfrm>
                <a:custGeom>
                  <a:rect b="b" l="l" r="r" t="t"/>
                  <a:pathLst>
                    <a:path extrusionOk="0" h="4397" w="5656">
                      <a:moveTo>
                        <a:pt x="1" y="4396"/>
                      </a:moveTo>
                      <a:lnTo>
                        <a:pt x="5655" y="4396"/>
                      </a:lnTo>
                      <a:lnTo>
                        <a:pt x="5655" y="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5" name="Google Shape;275;p7"/>
                <p:cNvSpPr/>
                <p:nvPr/>
              </p:nvSpPr>
              <p:spPr>
                <a:xfrm>
                  <a:off x="1457937" y="3690785"/>
                  <a:ext cx="34397" cy="521528"/>
                </a:xfrm>
                <a:custGeom>
                  <a:rect b="b" l="l" r="r" t="t"/>
                  <a:pathLst>
                    <a:path extrusionOk="0" h="4397" w="290">
                      <a:moveTo>
                        <a:pt x="1" y="4396"/>
                      </a:moveTo>
                      <a:lnTo>
                        <a:pt x="289" y="4396"/>
                      </a:lnTo>
                      <a:lnTo>
                        <a:pt x="289" y="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4E4958">
                    <a:alpha val="168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6" name="Google Shape;276;p7"/>
                <p:cNvSpPr/>
                <p:nvPr/>
              </p:nvSpPr>
              <p:spPr>
                <a:xfrm>
                  <a:off x="1457937" y="3934409"/>
                  <a:ext cx="670858" cy="30957"/>
                </a:xfrm>
                <a:custGeom>
                  <a:rect b="b" l="l" r="r" t="t"/>
                  <a:pathLst>
                    <a:path extrusionOk="0" h="261" w="5656">
                      <a:moveTo>
                        <a:pt x="1" y="260"/>
                      </a:moveTo>
                      <a:lnTo>
                        <a:pt x="5655" y="260"/>
                      </a:lnTo>
                      <a:lnTo>
                        <a:pt x="5655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7" name="Google Shape;277;p7"/>
                <p:cNvSpPr/>
                <p:nvPr/>
              </p:nvSpPr>
              <p:spPr>
                <a:xfrm>
                  <a:off x="1777469" y="3690785"/>
                  <a:ext cx="31787" cy="521528"/>
                </a:xfrm>
                <a:custGeom>
                  <a:rect b="b" l="l" r="r" t="t"/>
                  <a:pathLst>
                    <a:path extrusionOk="0" h="4397" w="268">
                      <a:moveTo>
                        <a:pt x="268" y="4396"/>
                      </a:moveTo>
                      <a:lnTo>
                        <a:pt x="268" y="1"/>
                      </a:lnTo>
                      <a:lnTo>
                        <a:pt x="1" y="1"/>
                      </a:lnTo>
                      <a:lnTo>
                        <a:pt x="1" y="4396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8" name="Google Shape;278;p7"/>
                <p:cNvSpPr/>
                <p:nvPr/>
              </p:nvSpPr>
              <p:spPr>
                <a:xfrm>
                  <a:off x="1864291" y="3754241"/>
                  <a:ext cx="121812" cy="131894"/>
                </a:xfrm>
                <a:custGeom>
                  <a:rect b="b" l="l" r="r" t="t"/>
                  <a:pathLst>
                    <a:path extrusionOk="0" h="1112" w="1027">
                      <a:moveTo>
                        <a:pt x="914" y="0"/>
                      </a:moveTo>
                      <a:cubicBezTo>
                        <a:pt x="895" y="0"/>
                        <a:pt x="879" y="7"/>
                        <a:pt x="879" y="21"/>
                      </a:cubicBezTo>
                      <a:lnTo>
                        <a:pt x="28" y="964"/>
                      </a:lnTo>
                      <a:cubicBezTo>
                        <a:pt x="0" y="992"/>
                        <a:pt x="0" y="1048"/>
                        <a:pt x="28" y="1076"/>
                      </a:cubicBezTo>
                      <a:cubicBezTo>
                        <a:pt x="63" y="1111"/>
                        <a:pt x="63" y="1111"/>
                        <a:pt x="91" y="1111"/>
                      </a:cubicBezTo>
                      <a:cubicBezTo>
                        <a:pt x="120" y="1111"/>
                        <a:pt x="148" y="1076"/>
                        <a:pt x="148" y="1076"/>
                      </a:cubicBezTo>
                      <a:lnTo>
                        <a:pt x="999" y="141"/>
                      </a:lnTo>
                      <a:cubicBezTo>
                        <a:pt x="1027" y="113"/>
                        <a:pt x="999" y="56"/>
                        <a:pt x="971" y="21"/>
                      </a:cubicBezTo>
                      <a:cubicBezTo>
                        <a:pt x="957" y="7"/>
                        <a:pt x="934" y="0"/>
                        <a:pt x="914" y="0"/>
                      </a:cubicBezTo>
                      <a:close/>
                    </a:path>
                  </a:pathLst>
                </a:custGeom>
                <a:solidFill>
                  <a:srgbClr val="4E4958">
                    <a:alpha val="168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9" name="Google Shape;279;p7"/>
                <p:cNvSpPr/>
                <p:nvPr/>
              </p:nvSpPr>
              <p:spPr>
                <a:xfrm>
                  <a:off x="1947673" y="3747481"/>
                  <a:ext cx="121931" cy="131183"/>
                </a:xfrm>
                <a:custGeom>
                  <a:rect b="b" l="l" r="r" t="t"/>
                  <a:pathLst>
                    <a:path extrusionOk="0" h="1106" w="1028">
                      <a:moveTo>
                        <a:pt x="939" y="1"/>
                      </a:moveTo>
                      <a:cubicBezTo>
                        <a:pt x="916" y="1"/>
                        <a:pt x="894" y="8"/>
                        <a:pt x="879" y="22"/>
                      </a:cubicBezTo>
                      <a:lnTo>
                        <a:pt x="28" y="957"/>
                      </a:lnTo>
                      <a:cubicBezTo>
                        <a:pt x="0" y="1021"/>
                        <a:pt x="28" y="1049"/>
                        <a:pt x="64" y="1077"/>
                      </a:cubicBezTo>
                      <a:cubicBezTo>
                        <a:pt x="64" y="1105"/>
                        <a:pt x="92" y="1105"/>
                        <a:pt x="92" y="1105"/>
                      </a:cubicBezTo>
                      <a:cubicBezTo>
                        <a:pt x="120" y="1105"/>
                        <a:pt x="148" y="1105"/>
                        <a:pt x="148" y="1077"/>
                      </a:cubicBezTo>
                      <a:lnTo>
                        <a:pt x="999" y="142"/>
                      </a:lnTo>
                      <a:cubicBezTo>
                        <a:pt x="1027" y="113"/>
                        <a:pt x="1027" y="50"/>
                        <a:pt x="999" y="22"/>
                      </a:cubicBezTo>
                      <a:cubicBezTo>
                        <a:pt x="985" y="8"/>
                        <a:pt x="962" y="1"/>
                        <a:pt x="939" y="1"/>
                      </a:cubicBezTo>
                      <a:close/>
                    </a:path>
                  </a:pathLst>
                </a:custGeom>
                <a:solidFill>
                  <a:srgbClr val="4E4958">
                    <a:alpha val="168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0" name="Google Shape;280;p7"/>
                <p:cNvSpPr/>
                <p:nvPr/>
              </p:nvSpPr>
              <p:spPr>
                <a:xfrm>
                  <a:off x="1600623" y="4018622"/>
                  <a:ext cx="121101" cy="131064"/>
                </a:xfrm>
                <a:custGeom>
                  <a:rect b="b" l="l" r="r" t="t"/>
                  <a:pathLst>
                    <a:path extrusionOk="0" h="1105" w="1021">
                      <a:moveTo>
                        <a:pt x="922" y="1"/>
                      </a:moveTo>
                      <a:cubicBezTo>
                        <a:pt x="908" y="1"/>
                        <a:pt x="894" y="8"/>
                        <a:pt x="880" y="22"/>
                      </a:cubicBezTo>
                      <a:lnTo>
                        <a:pt x="29" y="957"/>
                      </a:lnTo>
                      <a:cubicBezTo>
                        <a:pt x="1" y="992"/>
                        <a:pt x="1" y="1048"/>
                        <a:pt x="29" y="1077"/>
                      </a:cubicBezTo>
                      <a:cubicBezTo>
                        <a:pt x="57" y="1105"/>
                        <a:pt x="57" y="1105"/>
                        <a:pt x="85" y="1105"/>
                      </a:cubicBezTo>
                      <a:cubicBezTo>
                        <a:pt x="113" y="1105"/>
                        <a:pt x="141" y="1077"/>
                        <a:pt x="141" y="1077"/>
                      </a:cubicBezTo>
                      <a:lnTo>
                        <a:pt x="992" y="141"/>
                      </a:lnTo>
                      <a:cubicBezTo>
                        <a:pt x="1020" y="113"/>
                        <a:pt x="992" y="50"/>
                        <a:pt x="964" y="22"/>
                      </a:cubicBezTo>
                      <a:cubicBezTo>
                        <a:pt x="950" y="8"/>
                        <a:pt x="936" y="1"/>
                        <a:pt x="922" y="1"/>
                      </a:cubicBezTo>
                      <a:close/>
                    </a:path>
                  </a:pathLst>
                </a:custGeom>
                <a:solidFill>
                  <a:srgbClr val="4E4958">
                    <a:alpha val="168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1" name="Google Shape;281;p7"/>
                <p:cNvSpPr/>
                <p:nvPr/>
              </p:nvSpPr>
              <p:spPr>
                <a:xfrm>
                  <a:off x="3859529" y="2220978"/>
                  <a:ext cx="2676197" cy="2387501"/>
                </a:xfrm>
                <a:custGeom>
                  <a:rect b="b" l="l" r="r" t="t"/>
                  <a:pathLst>
                    <a:path extrusionOk="0" h="20129" w="22563">
                      <a:moveTo>
                        <a:pt x="1" y="1"/>
                      </a:moveTo>
                      <a:lnTo>
                        <a:pt x="1" y="20129"/>
                      </a:lnTo>
                      <a:lnTo>
                        <a:pt x="22563" y="20129"/>
                      </a:lnTo>
                      <a:lnTo>
                        <a:pt x="2256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2" name="Google Shape;282;p7"/>
                <p:cNvSpPr/>
                <p:nvPr/>
              </p:nvSpPr>
              <p:spPr>
                <a:xfrm>
                  <a:off x="2343945" y="1341727"/>
                  <a:ext cx="1515717" cy="3266757"/>
                </a:xfrm>
                <a:custGeom>
                  <a:rect b="b" l="l" r="r" t="t"/>
                  <a:pathLst>
                    <a:path extrusionOk="0" h="27542" w="12779">
                      <a:moveTo>
                        <a:pt x="12547" y="7414"/>
                      </a:moveTo>
                      <a:lnTo>
                        <a:pt x="6330" y="1"/>
                      </a:lnTo>
                      <a:lnTo>
                        <a:pt x="0" y="7385"/>
                      </a:lnTo>
                      <a:lnTo>
                        <a:pt x="0" y="27542"/>
                      </a:lnTo>
                      <a:lnTo>
                        <a:pt x="12779" y="27542"/>
                      </a:lnTo>
                      <a:lnTo>
                        <a:pt x="12779" y="7414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3" name="Google Shape;283;p7"/>
                <p:cNvSpPr/>
                <p:nvPr/>
              </p:nvSpPr>
              <p:spPr>
                <a:xfrm>
                  <a:off x="2792642" y="2165113"/>
                  <a:ext cx="611553" cy="611553"/>
                </a:xfrm>
                <a:custGeom>
                  <a:rect b="b" l="l" r="r" t="t"/>
                  <a:pathLst>
                    <a:path extrusionOk="0" h="5156" w="5156">
                      <a:moveTo>
                        <a:pt x="2575" y="5155"/>
                      </a:moveTo>
                      <a:cubicBezTo>
                        <a:pt x="3981" y="5155"/>
                        <a:pt x="5156" y="3988"/>
                        <a:pt x="5156" y="2581"/>
                      </a:cubicBezTo>
                      <a:cubicBezTo>
                        <a:pt x="5156" y="1147"/>
                        <a:pt x="3981" y="0"/>
                        <a:pt x="2575" y="0"/>
                      </a:cubicBezTo>
                      <a:cubicBezTo>
                        <a:pt x="1168" y="0"/>
                        <a:pt x="1" y="1147"/>
                        <a:pt x="1" y="2581"/>
                      </a:cubicBezTo>
                      <a:cubicBezTo>
                        <a:pt x="1" y="3988"/>
                        <a:pt x="1168" y="5155"/>
                        <a:pt x="2575" y="5155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4" name="Google Shape;284;p7"/>
                <p:cNvSpPr/>
                <p:nvPr/>
              </p:nvSpPr>
              <p:spPr>
                <a:xfrm>
                  <a:off x="2837714" y="2165113"/>
                  <a:ext cx="566481" cy="608232"/>
                </a:xfrm>
                <a:custGeom>
                  <a:rect b="b" l="l" r="r" t="t"/>
                  <a:pathLst>
                    <a:path extrusionOk="0" h="5128" w="4776">
                      <a:moveTo>
                        <a:pt x="2406" y="0"/>
                      </a:moveTo>
                      <a:cubicBezTo>
                        <a:pt x="3721" y="92"/>
                        <a:pt x="4776" y="1203"/>
                        <a:pt x="4776" y="2581"/>
                      </a:cubicBezTo>
                      <a:cubicBezTo>
                        <a:pt x="4776" y="3925"/>
                        <a:pt x="3721" y="5043"/>
                        <a:pt x="2406" y="5127"/>
                      </a:cubicBezTo>
                      <a:cubicBezTo>
                        <a:pt x="1055" y="5043"/>
                        <a:pt x="1" y="3925"/>
                        <a:pt x="1" y="2581"/>
                      </a:cubicBezTo>
                      <a:cubicBezTo>
                        <a:pt x="1" y="1203"/>
                        <a:pt x="1055" y="92"/>
                        <a:pt x="2406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5" name="Google Shape;285;p7"/>
                <p:cNvSpPr/>
                <p:nvPr/>
              </p:nvSpPr>
              <p:spPr>
                <a:xfrm>
                  <a:off x="2876143" y="2185988"/>
                  <a:ext cx="430554" cy="518088"/>
                </a:xfrm>
                <a:custGeom>
                  <a:rect b="b" l="l" r="r" t="t"/>
                  <a:pathLst>
                    <a:path extrusionOk="0" h="4368" w="3630">
                      <a:moveTo>
                        <a:pt x="2813" y="0"/>
                      </a:moveTo>
                      <a:cubicBezTo>
                        <a:pt x="3102" y="120"/>
                        <a:pt x="3397" y="296"/>
                        <a:pt x="3629" y="499"/>
                      </a:cubicBezTo>
                      <a:lnTo>
                        <a:pt x="612" y="4368"/>
                      </a:lnTo>
                      <a:cubicBezTo>
                        <a:pt x="352" y="4164"/>
                        <a:pt x="148" y="3896"/>
                        <a:pt x="0" y="3608"/>
                      </a:cubicBezTo>
                      <a:close/>
                    </a:path>
                  </a:pathLst>
                </a:custGeom>
                <a:solidFill>
                  <a:srgbClr val="4E4958">
                    <a:alpha val="168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6" name="Google Shape;286;p7"/>
                <p:cNvSpPr/>
                <p:nvPr/>
              </p:nvSpPr>
              <p:spPr>
                <a:xfrm>
                  <a:off x="3018711" y="2311121"/>
                  <a:ext cx="364726" cy="455581"/>
                </a:xfrm>
                <a:custGeom>
                  <a:rect b="b" l="l" r="r" t="t"/>
                  <a:pathLst>
                    <a:path extrusionOk="0" h="3841" w="3075">
                      <a:moveTo>
                        <a:pt x="2870" y="0"/>
                      </a:moveTo>
                      <a:cubicBezTo>
                        <a:pt x="2955" y="120"/>
                        <a:pt x="3018" y="267"/>
                        <a:pt x="3074" y="380"/>
                      </a:cubicBezTo>
                      <a:lnTo>
                        <a:pt x="380" y="3840"/>
                      </a:lnTo>
                      <a:cubicBezTo>
                        <a:pt x="233" y="3784"/>
                        <a:pt x="113" y="3749"/>
                        <a:pt x="1" y="3692"/>
                      </a:cubicBezTo>
                      <a:close/>
                    </a:path>
                  </a:pathLst>
                </a:custGeom>
                <a:solidFill>
                  <a:srgbClr val="4E4958">
                    <a:alpha val="168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7" name="Google Shape;287;p7"/>
                <p:cNvSpPr/>
                <p:nvPr/>
              </p:nvSpPr>
              <p:spPr>
                <a:xfrm>
                  <a:off x="2232927" y="1188246"/>
                  <a:ext cx="4427949" cy="1032856"/>
                </a:xfrm>
                <a:custGeom>
                  <a:rect b="b" l="l" r="r" t="t"/>
                  <a:pathLst>
                    <a:path extrusionOk="0" h="8708" w="37332">
                      <a:moveTo>
                        <a:pt x="1" y="8152"/>
                      </a:moveTo>
                      <a:lnTo>
                        <a:pt x="6942" y="1"/>
                      </a:lnTo>
                      <a:lnTo>
                        <a:pt x="30446" y="1"/>
                      </a:lnTo>
                      <a:lnTo>
                        <a:pt x="37332" y="8061"/>
                      </a:lnTo>
                      <a:lnTo>
                        <a:pt x="36776" y="8708"/>
                      </a:lnTo>
                      <a:lnTo>
                        <a:pt x="13483" y="8708"/>
                      </a:lnTo>
                      <a:lnTo>
                        <a:pt x="7266" y="1295"/>
                      </a:lnTo>
                      <a:lnTo>
                        <a:pt x="908" y="8708"/>
                      </a:lnTo>
                      <a:lnTo>
                        <a:pt x="380" y="870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8" name="Google Shape;288;p7"/>
                <p:cNvSpPr/>
                <p:nvPr/>
              </p:nvSpPr>
              <p:spPr>
                <a:xfrm>
                  <a:off x="3056310" y="1207461"/>
                  <a:ext cx="3604558" cy="1032856"/>
                </a:xfrm>
                <a:custGeom>
                  <a:rect b="b" l="l" r="r" t="t"/>
                  <a:pathLst>
                    <a:path extrusionOk="0" h="8708" w="30390">
                      <a:moveTo>
                        <a:pt x="0" y="1"/>
                      </a:moveTo>
                      <a:lnTo>
                        <a:pt x="23504" y="1"/>
                      </a:lnTo>
                      <a:lnTo>
                        <a:pt x="30390" y="8061"/>
                      </a:lnTo>
                      <a:lnTo>
                        <a:pt x="29834" y="8708"/>
                      </a:lnTo>
                      <a:lnTo>
                        <a:pt x="7385" y="8708"/>
                      </a:lnTo>
                      <a:close/>
                    </a:path>
                  </a:pathLst>
                </a:custGeom>
                <a:solidFill>
                  <a:srgbClr val="332B45">
                    <a:alpha val="56879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9" name="Google Shape;289;p7"/>
                <p:cNvSpPr/>
                <p:nvPr/>
              </p:nvSpPr>
              <p:spPr>
                <a:xfrm>
                  <a:off x="3832012" y="2144238"/>
                  <a:ext cx="2828849" cy="76859"/>
                </a:xfrm>
                <a:custGeom>
                  <a:rect b="b" l="l" r="r" t="t"/>
                  <a:pathLst>
                    <a:path extrusionOk="0" h="648" w="23850">
                      <a:moveTo>
                        <a:pt x="23850" y="1"/>
                      </a:moveTo>
                      <a:lnTo>
                        <a:pt x="23294" y="648"/>
                      </a:lnTo>
                      <a:lnTo>
                        <a:pt x="1" y="648"/>
                      </a:lnTo>
                      <a:lnTo>
                        <a:pt x="317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0" name="Google Shape;290;p7"/>
                <p:cNvSpPr/>
                <p:nvPr/>
              </p:nvSpPr>
              <p:spPr>
                <a:xfrm>
                  <a:off x="2277998" y="1306737"/>
                  <a:ext cx="816748" cy="914364"/>
                </a:xfrm>
                <a:custGeom>
                  <a:rect b="b" l="l" r="r" t="t"/>
                  <a:pathLst>
                    <a:path extrusionOk="0" h="7709" w="6886">
                      <a:moveTo>
                        <a:pt x="6654" y="0"/>
                      </a:moveTo>
                      <a:lnTo>
                        <a:pt x="0" y="7709"/>
                      </a:lnTo>
                      <a:lnTo>
                        <a:pt x="528" y="7709"/>
                      </a:lnTo>
                      <a:lnTo>
                        <a:pt x="6886" y="296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1" name="Google Shape;291;p7"/>
                <p:cNvSpPr/>
                <p:nvPr/>
              </p:nvSpPr>
              <p:spPr>
                <a:xfrm>
                  <a:off x="3897958" y="1136532"/>
                  <a:ext cx="372198" cy="468984"/>
                </a:xfrm>
                <a:custGeom>
                  <a:rect b="b" l="l" r="r" t="t"/>
                  <a:pathLst>
                    <a:path extrusionOk="0" h="3954" w="3138">
                      <a:moveTo>
                        <a:pt x="0" y="1"/>
                      </a:moveTo>
                      <a:lnTo>
                        <a:pt x="0" y="3953"/>
                      </a:lnTo>
                      <a:lnTo>
                        <a:pt x="3137" y="3953"/>
                      </a:lnTo>
                      <a:lnTo>
                        <a:pt x="3137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2" name="Google Shape;292;p7"/>
                <p:cNvSpPr/>
                <p:nvPr/>
              </p:nvSpPr>
              <p:spPr>
                <a:xfrm>
                  <a:off x="3657657" y="1125739"/>
                  <a:ext cx="240422" cy="479777"/>
                </a:xfrm>
                <a:custGeom>
                  <a:rect b="b" l="l" r="r" t="t"/>
                  <a:pathLst>
                    <a:path extrusionOk="0" h="4045" w="2027">
                      <a:moveTo>
                        <a:pt x="1851" y="92"/>
                      </a:moveTo>
                      <a:lnTo>
                        <a:pt x="1851" y="92"/>
                      </a:lnTo>
                      <a:lnTo>
                        <a:pt x="1" y="0"/>
                      </a:lnTo>
                      <a:lnTo>
                        <a:pt x="1" y="1702"/>
                      </a:lnTo>
                      <a:lnTo>
                        <a:pt x="2026" y="4044"/>
                      </a:lnTo>
                      <a:lnTo>
                        <a:pt x="2026" y="92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3" name="Google Shape;293;p7"/>
                <p:cNvSpPr/>
                <p:nvPr/>
              </p:nvSpPr>
              <p:spPr>
                <a:xfrm>
                  <a:off x="3630139" y="1024802"/>
                  <a:ext cx="247065" cy="111849"/>
                </a:xfrm>
                <a:custGeom>
                  <a:rect b="b" l="l" r="r" t="t"/>
                  <a:pathLst>
                    <a:path extrusionOk="0" h="943" w="2083">
                      <a:moveTo>
                        <a:pt x="2083" y="64"/>
                      </a:moveTo>
                      <a:lnTo>
                        <a:pt x="1" y="0"/>
                      </a:lnTo>
                      <a:lnTo>
                        <a:pt x="1" y="851"/>
                      </a:lnTo>
                      <a:lnTo>
                        <a:pt x="2083" y="943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4" name="Google Shape;294;p7"/>
                <p:cNvSpPr/>
                <p:nvPr/>
              </p:nvSpPr>
              <p:spPr>
                <a:xfrm>
                  <a:off x="3877083" y="1032275"/>
                  <a:ext cx="434706" cy="104377"/>
                </a:xfrm>
                <a:custGeom>
                  <a:rect b="b" l="l" r="r" t="t"/>
                  <a:pathLst>
                    <a:path extrusionOk="0" h="880" w="3665">
                      <a:moveTo>
                        <a:pt x="1" y="880"/>
                      </a:moveTo>
                      <a:lnTo>
                        <a:pt x="3665" y="880"/>
                      </a:lnTo>
                      <a:lnTo>
                        <a:pt x="3665" y="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5" name="Google Shape;295;p7"/>
                <p:cNvSpPr/>
                <p:nvPr/>
              </p:nvSpPr>
              <p:spPr>
                <a:xfrm>
                  <a:off x="5208467" y="987203"/>
                  <a:ext cx="614874" cy="785080"/>
                </a:xfrm>
                <a:custGeom>
                  <a:rect b="b" l="l" r="r" t="t"/>
                  <a:pathLst>
                    <a:path extrusionOk="0" h="6619" w="5184">
                      <a:moveTo>
                        <a:pt x="0" y="3046"/>
                      </a:moveTo>
                      <a:lnTo>
                        <a:pt x="0" y="6619"/>
                      </a:lnTo>
                      <a:lnTo>
                        <a:pt x="5184" y="6619"/>
                      </a:lnTo>
                      <a:lnTo>
                        <a:pt x="5184" y="2751"/>
                      </a:lnTo>
                      <a:lnTo>
                        <a:pt x="2722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6" name="Google Shape;296;p7"/>
                <p:cNvSpPr/>
                <p:nvPr/>
              </p:nvSpPr>
              <p:spPr>
                <a:xfrm>
                  <a:off x="4846355" y="1345048"/>
                  <a:ext cx="362235" cy="427233"/>
                </a:xfrm>
                <a:custGeom>
                  <a:rect b="b" l="l" r="r" t="t"/>
                  <a:pathLst>
                    <a:path extrusionOk="0" h="3602" w="3054">
                      <a:moveTo>
                        <a:pt x="2990" y="85"/>
                      </a:moveTo>
                      <a:lnTo>
                        <a:pt x="1" y="85"/>
                      </a:lnTo>
                      <a:lnTo>
                        <a:pt x="3053" y="3602"/>
                      </a:lnTo>
                      <a:lnTo>
                        <a:pt x="305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7" name="Google Shape;297;p7"/>
                <p:cNvSpPr/>
                <p:nvPr/>
              </p:nvSpPr>
              <p:spPr>
                <a:xfrm>
                  <a:off x="4616965" y="788651"/>
                  <a:ext cx="1387381" cy="566600"/>
                </a:xfrm>
                <a:custGeom>
                  <a:rect b="b" l="l" r="r" t="t"/>
                  <a:pathLst>
                    <a:path extrusionOk="0" h="4777" w="11697">
                      <a:moveTo>
                        <a:pt x="1" y="4045"/>
                      </a:moveTo>
                      <a:lnTo>
                        <a:pt x="3433" y="1"/>
                      </a:lnTo>
                      <a:lnTo>
                        <a:pt x="8061" y="1"/>
                      </a:lnTo>
                      <a:lnTo>
                        <a:pt x="11697" y="4045"/>
                      </a:lnTo>
                      <a:lnTo>
                        <a:pt x="11078" y="4776"/>
                      </a:lnTo>
                      <a:lnTo>
                        <a:pt x="10466" y="4776"/>
                      </a:lnTo>
                      <a:lnTo>
                        <a:pt x="7709" y="1675"/>
                      </a:lnTo>
                      <a:lnTo>
                        <a:pt x="4952" y="4776"/>
                      </a:lnTo>
                      <a:lnTo>
                        <a:pt x="556" y="4776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8" name="Google Shape;298;p7"/>
                <p:cNvSpPr/>
                <p:nvPr/>
              </p:nvSpPr>
              <p:spPr>
                <a:xfrm>
                  <a:off x="4616965" y="1098222"/>
                  <a:ext cx="146128" cy="170205"/>
                </a:xfrm>
                <a:custGeom>
                  <a:rect b="b" l="l" r="r" t="t"/>
                  <a:pathLst>
                    <a:path extrusionOk="0" h="1435" w="1232">
                      <a:moveTo>
                        <a:pt x="1232" y="0"/>
                      </a:moveTo>
                      <a:lnTo>
                        <a:pt x="1" y="1435"/>
                      </a:lnTo>
                      <a:close/>
                    </a:path>
                  </a:pathLst>
                </a:custGeom>
                <a:solidFill>
                  <a:srgbClr val="332B4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9" name="Google Shape;299;p7"/>
                <p:cNvSpPr/>
                <p:nvPr/>
              </p:nvSpPr>
              <p:spPr>
                <a:xfrm>
                  <a:off x="4616965" y="1268307"/>
                  <a:ext cx="587475" cy="86941"/>
                </a:xfrm>
                <a:custGeom>
                  <a:rect b="b" l="l" r="r" t="t"/>
                  <a:pathLst>
                    <a:path extrusionOk="0" h="733" w="4953">
                      <a:moveTo>
                        <a:pt x="1" y="1"/>
                      </a:moveTo>
                      <a:lnTo>
                        <a:pt x="556" y="732"/>
                      </a:lnTo>
                      <a:lnTo>
                        <a:pt x="4952" y="732"/>
                      </a:lnTo>
                      <a:lnTo>
                        <a:pt x="4516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0" name="Google Shape;300;p7"/>
                <p:cNvSpPr/>
                <p:nvPr/>
              </p:nvSpPr>
              <p:spPr>
                <a:xfrm>
                  <a:off x="5531321" y="945571"/>
                  <a:ext cx="399597" cy="409679"/>
                </a:xfrm>
                <a:custGeom>
                  <a:rect b="b" l="l" r="r" t="t"/>
                  <a:pathLst>
                    <a:path extrusionOk="0" h="3454" w="3369">
                      <a:moveTo>
                        <a:pt x="3369" y="3453"/>
                      </a:moveTo>
                      <a:lnTo>
                        <a:pt x="2757" y="3453"/>
                      </a:lnTo>
                      <a:lnTo>
                        <a:pt x="0" y="352"/>
                      </a:lnTo>
                      <a:lnTo>
                        <a:pt x="295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1" name="Google Shape;301;p7"/>
                <p:cNvSpPr/>
                <p:nvPr/>
              </p:nvSpPr>
              <p:spPr>
                <a:xfrm>
                  <a:off x="4616965" y="788651"/>
                  <a:ext cx="956115" cy="479777"/>
                </a:xfrm>
                <a:custGeom>
                  <a:rect b="b" l="l" r="r" t="t"/>
                  <a:pathLst>
                    <a:path extrusionOk="0" h="4045" w="8061">
                      <a:moveTo>
                        <a:pt x="4516" y="4045"/>
                      </a:moveTo>
                      <a:lnTo>
                        <a:pt x="1" y="4045"/>
                      </a:lnTo>
                      <a:lnTo>
                        <a:pt x="3433" y="1"/>
                      </a:lnTo>
                      <a:lnTo>
                        <a:pt x="8061" y="1"/>
                      </a:lnTo>
                      <a:close/>
                    </a:path>
                  </a:pathLst>
                </a:custGeom>
                <a:solidFill>
                  <a:srgbClr val="332B45">
                    <a:alpha val="56879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2" name="Google Shape;302;p7"/>
                <p:cNvSpPr/>
                <p:nvPr/>
              </p:nvSpPr>
              <p:spPr>
                <a:xfrm>
                  <a:off x="5350205" y="1275068"/>
                  <a:ext cx="365556" cy="396276"/>
                </a:xfrm>
                <a:custGeom>
                  <a:rect b="b" l="l" r="r" t="t"/>
                  <a:pathLst>
                    <a:path extrusionOk="0" h="3341" w="3082">
                      <a:moveTo>
                        <a:pt x="1" y="3341"/>
                      </a:moveTo>
                      <a:lnTo>
                        <a:pt x="3081" y="3341"/>
                      </a:lnTo>
                      <a:lnTo>
                        <a:pt x="308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3" name="Google Shape;303;p7"/>
                <p:cNvSpPr/>
                <p:nvPr/>
              </p:nvSpPr>
              <p:spPr>
                <a:xfrm>
                  <a:off x="5350205" y="1275068"/>
                  <a:ext cx="317163" cy="396276"/>
                </a:xfrm>
                <a:custGeom>
                  <a:rect b="b" l="l" r="r" t="t"/>
                  <a:pathLst>
                    <a:path extrusionOk="0" h="3341" w="2674">
                      <a:moveTo>
                        <a:pt x="1" y="3341"/>
                      </a:moveTo>
                      <a:lnTo>
                        <a:pt x="2673" y="3341"/>
                      </a:lnTo>
                      <a:lnTo>
                        <a:pt x="2673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4" name="Google Shape;304;p7"/>
                <p:cNvSpPr/>
                <p:nvPr/>
              </p:nvSpPr>
              <p:spPr>
                <a:xfrm>
                  <a:off x="5437857" y="1342557"/>
                  <a:ext cx="121101" cy="131183"/>
                </a:xfrm>
                <a:custGeom>
                  <a:rect b="b" l="l" r="r" t="t"/>
                  <a:pathLst>
                    <a:path extrusionOk="0" h="1106" w="1021">
                      <a:moveTo>
                        <a:pt x="936" y="1"/>
                      </a:moveTo>
                      <a:cubicBezTo>
                        <a:pt x="915" y="1"/>
                        <a:pt x="894" y="8"/>
                        <a:pt x="879" y="22"/>
                      </a:cubicBezTo>
                      <a:lnTo>
                        <a:pt x="28" y="957"/>
                      </a:lnTo>
                      <a:cubicBezTo>
                        <a:pt x="0" y="985"/>
                        <a:pt x="0" y="1049"/>
                        <a:pt x="57" y="1077"/>
                      </a:cubicBezTo>
                      <a:cubicBezTo>
                        <a:pt x="57" y="1105"/>
                        <a:pt x="85" y="1105"/>
                        <a:pt x="85" y="1105"/>
                      </a:cubicBezTo>
                      <a:cubicBezTo>
                        <a:pt x="113" y="1105"/>
                        <a:pt x="141" y="1077"/>
                        <a:pt x="141" y="1077"/>
                      </a:cubicBezTo>
                      <a:lnTo>
                        <a:pt x="992" y="134"/>
                      </a:lnTo>
                      <a:cubicBezTo>
                        <a:pt x="1020" y="106"/>
                        <a:pt x="1020" y="50"/>
                        <a:pt x="992" y="22"/>
                      </a:cubicBezTo>
                      <a:cubicBezTo>
                        <a:pt x="978" y="8"/>
                        <a:pt x="957" y="1"/>
                        <a:pt x="936" y="1"/>
                      </a:cubicBezTo>
                      <a:close/>
                    </a:path>
                  </a:pathLst>
                </a:custGeom>
                <a:solidFill>
                  <a:srgbClr val="4E4958">
                    <a:alpha val="168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5" name="Google Shape;305;p7"/>
                <p:cNvSpPr/>
                <p:nvPr/>
              </p:nvSpPr>
              <p:spPr>
                <a:xfrm>
                  <a:off x="5426945" y="1433056"/>
                  <a:ext cx="118610" cy="130708"/>
                </a:xfrm>
                <a:custGeom>
                  <a:rect b="b" l="l" r="r" t="t"/>
                  <a:pathLst>
                    <a:path extrusionOk="0" h="1102" w="1000">
                      <a:moveTo>
                        <a:pt x="920" y="0"/>
                      </a:moveTo>
                      <a:cubicBezTo>
                        <a:pt x="895" y="0"/>
                        <a:pt x="868" y="14"/>
                        <a:pt x="852" y="47"/>
                      </a:cubicBezTo>
                      <a:lnTo>
                        <a:pt x="29" y="989"/>
                      </a:lnTo>
                      <a:cubicBezTo>
                        <a:pt x="1" y="1017"/>
                        <a:pt x="1" y="1073"/>
                        <a:pt x="29" y="1102"/>
                      </a:cubicBezTo>
                      <a:lnTo>
                        <a:pt x="92" y="1102"/>
                      </a:lnTo>
                      <a:cubicBezTo>
                        <a:pt x="120" y="1102"/>
                        <a:pt x="120" y="1102"/>
                        <a:pt x="149" y="1073"/>
                      </a:cubicBezTo>
                      <a:lnTo>
                        <a:pt x="971" y="138"/>
                      </a:lnTo>
                      <a:cubicBezTo>
                        <a:pt x="1000" y="110"/>
                        <a:pt x="1000" y="47"/>
                        <a:pt x="971" y="18"/>
                      </a:cubicBezTo>
                      <a:cubicBezTo>
                        <a:pt x="957" y="7"/>
                        <a:pt x="939" y="0"/>
                        <a:pt x="920" y="0"/>
                      </a:cubicBezTo>
                      <a:close/>
                    </a:path>
                  </a:pathLst>
                </a:custGeom>
                <a:solidFill>
                  <a:srgbClr val="4E4958">
                    <a:alpha val="168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6" name="Google Shape;306;p7"/>
                <p:cNvSpPr/>
                <p:nvPr/>
              </p:nvSpPr>
              <p:spPr>
                <a:xfrm>
                  <a:off x="4140751" y="2568029"/>
                  <a:ext cx="817579" cy="594829"/>
                </a:xfrm>
                <a:custGeom>
                  <a:rect b="b" l="l" r="r" t="t"/>
                  <a:pathLst>
                    <a:path extrusionOk="0" h="5015" w="6893">
                      <a:moveTo>
                        <a:pt x="0" y="5015"/>
                      </a:moveTo>
                      <a:lnTo>
                        <a:pt x="6892" y="5015"/>
                      </a:lnTo>
                      <a:lnTo>
                        <a:pt x="6892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7" name="Google Shape;307;p7"/>
                <p:cNvSpPr/>
                <p:nvPr/>
              </p:nvSpPr>
              <p:spPr>
                <a:xfrm>
                  <a:off x="4140751" y="2568029"/>
                  <a:ext cx="758392" cy="594829"/>
                </a:xfrm>
                <a:custGeom>
                  <a:rect b="b" l="l" r="r" t="t"/>
                  <a:pathLst>
                    <a:path extrusionOk="0" h="5015" w="6394">
                      <a:moveTo>
                        <a:pt x="0" y="5015"/>
                      </a:moveTo>
                      <a:lnTo>
                        <a:pt x="6393" y="5015"/>
                      </a:lnTo>
                      <a:lnTo>
                        <a:pt x="639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8" name="Google Shape;308;p7"/>
                <p:cNvSpPr/>
                <p:nvPr/>
              </p:nvSpPr>
              <p:spPr>
                <a:xfrm>
                  <a:off x="4502745" y="2568029"/>
                  <a:ext cx="34278" cy="594829"/>
                </a:xfrm>
                <a:custGeom>
                  <a:rect b="b" l="l" r="r" t="t"/>
                  <a:pathLst>
                    <a:path extrusionOk="0" h="5015" w="289">
                      <a:moveTo>
                        <a:pt x="0" y="5015"/>
                      </a:moveTo>
                      <a:lnTo>
                        <a:pt x="0" y="0"/>
                      </a:lnTo>
                      <a:lnTo>
                        <a:pt x="289" y="0"/>
                      </a:lnTo>
                      <a:lnTo>
                        <a:pt x="289" y="5015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9" name="Google Shape;309;p7"/>
                <p:cNvSpPr/>
                <p:nvPr/>
              </p:nvSpPr>
              <p:spPr>
                <a:xfrm>
                  <a:off x="4863909" y="2568029"/>
                  <a:ext cx="35227" cy="594829"/>
                </a:xfrm>
                <a:custGeom>
                  <a:rect b="b" l="l" r="r" t="t"/>
                  <a:pathLst>
                    <a:path extrusionOk="0" h="5015" w="297">
                      <a:moveTo>
                        <a:pt x="1" y="5015"/>
                      </a:moveTo>
                      <a:lnTo>
                        <a:pt x="296" y="5015"/>
                      </a:lnTo>
                      <a:lnTo>
                        <a:pt x="296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4E4958">
                    <a:alpha val="168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0" name="Google Shape;310;p7"/>
                <p:cNvSpPr/>
                <p:nvPr/>
              </p:nvSpPr>
              <p:spPr>
                <a:xfrm>
                  <a:off x="4140751" y="2846642"/>
                  <a:ext cx="758392" cy="38430"/>
                </a:xfrm>
                <a:custGeom>
                  <a:rect b="b" l="l" r="r" t="t"/>
                  <a:pathLst>
                    <a:path extrusionOk="0" h="324" w="6394">
                      <a:moveTo>
                        <a:pt x="0" y="324"/>
                      </a:moveTo>
                      <a:lnTo>
                        <a:pt x="6393" y="324"/>
                      </a:lnTo>
                      <a:lnTo>
                        <a:pt x="639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1" name="Google Shape;311;p7"/>
                <p:cNvSpPr/>
                <p:nvPr/>
              </p:nvSpPr>
              <p:spPr>
                <a:xfrm>
                  <a:off x="4207409" y="2969522"/>
                  <a:ext cx="121101" cy="130827"/>
                </a:xfrm>
                <a:custGeom>
                  <a:rect b="b" l="l" r="r" t="t"/>
                  <a:pathLst>
                    <a:path extrusionOk="0" h="1103" w="1021">
                      <a:moveTo>
                        <a:pt x="935" y="1"/>
                      </a:moveTo>
                      <a:cubicBezTo>
                        <a:pt x="913" y="1"/>
                        <a:pt x="896" y="14"/>
                        <a:pt x="880" y="47"/>
                      </a:cubicBezTo>
                      <a:lnTo>
                        <a:pt x="29" y="983"/>
                      </a:lnTo>
                      <a:cubicBezTo>
                        <a:pt x="1" y="1011"/>
                        <a:pt x="1" y="1074"/>
                        <a:pt x="29" y="1102"/>
                      </a:cubicBezTo>
                      <a:lnTo>
                        <a:pt x="85" y="1102"/>
                      </a:lnTo>
                      <a:cubicBezTo>
                        <a:pt x="113" y="1102"/>
                        <a:pt x="141" y="1102"/>
                        <a:pt x="141" y="1074"/>
                      </a:cubicBezTo>
                      <a:lnTo>
                        <a:pt x="992" y="132"/>
                      </a:lnTo>
                      <a:cubicBezTo>
                        <a:pt x="1020" y="104"/>
                        <a:pt x="1020" y="47"/>
                        <a:pt x="992" y="19"/>
                      </a:cubicBezTo>
                      <a:cubicBezTo>
                        <a:pt x="969" y="8"/>
                        <a:pt x="951" y="1"/>
                        <a:pt x="935" y="1"/>
                      </a:cubicBezTo>
                      <a:close/>
                    </a:path>
                  </a:pathLst>
                </a:custGeom>
                <a:solidFill>
                  <a:srgbClr val="4E4958">
                    <a:alpha val="168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2" name="Google Shape;312;p7"/>
                <p:cNvSpPr/>
                <p:nvPr/>
              </p:nvSpPr>
              <p:spPr>
                <a:xfrm>
                  <a:off x="4307515" y="2937853"/>
                  <a:ext cx="118610" cy="130827"/>
                </a:xfrm>
                <a:custGeom>
                  <a:rect b="b" l="l" r="r" t="t"/>
                  <a:pathLst>
                    <a:path extrusionOk="0" h="1103" w="1000">
                      <a:moveTo>
                        <a:pt x="923" y="0"/>
                      </a:moveTo>
                      <a:cubicBezTo>
                        <a:pt x="897" y="0"/>
                        <a:pt x="868" y="14"/>
                        <a:pt x="852" y="47"/>
                      </a:cubicBezTo>
                      <a:lnTo>
                        <a:pt x="36" y="990"/>
                      </a:lnTo>
                      <a:cubicBezTo>
                        <a:pt x="1" y="1018"/>
                        <a:pt x="1" y="1074"/>
                        <a:pt x="36" y="1102"/>
                      </a:cubicBezTo>
                      <a:lnTo>
                        <a:pt x="92" y="1102"/>
                      </a:lnTo>
                      <a:cubicBezTo>
                        <a:pt x="120" y="1102"/>
                        <a:pt x="120" y="1102"/>
                        <a:pt x="148" y="1074"/>
                      </a:cubicBezTo>
                      <a:lnTo>
                        <a:pt x="971" y="139"/>
                      </a:lnTo>
                      <a:cubicBezTo>
                        <a:pt x="999" y="110"/>
                        <a:pt x="999" y="47"/>
                        <a:pt x="971" y="19"/>
                      </a:cubicBezTo>
                      <a:cubicBezTo>
                        <a:pt x="960" y="7"/>
                        <a:pt x="942" y="0"/>
                        <a:pt x="923" y="0"/>
                      </a:cubicBezTo>
                      <a:close/>
                    </a:path>
                  </a:pathLst>
                </a:custGeom>
                <a:solidFill>
                  <a:srgbClr val="4E4958">
                    <a:alpha val="168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3" name="Google Shape;313;p7"/>
                <p:cNvSpPr/>
                <p:nvPr/>
              </p:nvSpPr>
              <p:spPr>
                <a:xfrm>
                  <a:off x="4648752" y="2659714"/>
                  <a:ext cx="121812" cy="131183"/>
                </a:xfrm>
                <a:custGeom>
                  <a:rect b="b" l="l" r="r" t="t"/>
                  <a:pathLst>
                    <a:path extrusionOk="0" h="1106" w="1027">
                      <a:moveTo>
                        <a:pt x="936" y="1"/>
                      </a:moveTo>
                      <a:cubicBezTo>
                        <a:pt x="914" y="1"/>
                        <a:pt x="893" y="8"/>
                        <a:pt x="879" y="22"/>
                      </a:cubicBezTo>
                      <a:lnTo>
                        <a:pt x="28" y="957"/>
                      </a:lnTo>
                      <a:cubicBezTo>
                        <a:pt x="0" y="985"/>
                        <a:pt x="0" y="1049"/>
                        <a:pt x="56" y="1077"/>
                      </a:cubicBezTo>
                      <a:lnTo>
                        <a:pt x="85" y="1105"/>
                      </a:lnTo>
                      <a:cubicBezTo>
                        <a:pt x="113" y="1105"/>
                        <a:pt x="148" y="1077"/>
                        <a:pt x="148" y="1077"/>
                      </a:cubicBezTo>
                      <a:lnTo>
                        <a:pt x="992" y="142"/>
                      </a:lnTo>
                      <a:cubicBezTo>
                        <a:pt x="1027" y="106"/>
                        <a:pt x="1027" y="50"/>
                        <a:pt x="992" y="22"/>
                      </a:cubicBezTo>
                      <a:cubicBezTo>
                        <a:pt x="978" y="8"/>
                        <a:pt x="957" y="1"/>
                        <a:pt x="936" y="1"/>
                      </a:cubicBezTo>
                      <a:close/>
                    </a:path>
                  </a:pathLst>
                </a:custGeom>
                <a:solidFill>
                  <a:srgbClr val="4E4958">
                    <a:alpha val="168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4" name="Google Shape;314;p7"/>
                <p:cNvSpPr/>
                <p:nvPr/>
              </p:nvSpPr>
              <p:spPr>
                <a:xfrm>
                  <a:off x="2854789" y="3312066"/>
                  <a:ext cx="577393" cy="1296407"/>
                </a:xfrm>
                <a:custGeom>
                  <a:rect b="b" l="l" r="r" t="t"/>
                  <a:pathLst>
                    <a:path extrusionOk="0" h="10930" w="4868">
                      <a:moveTo>
                        <a:pt x="1" y="10930"/>
                      </a:moveTo>
                      <a:lnTo>
                        <a:pt x="4868" y="10930"/>
                      </a:lnTo>
                      <a:lnTo>
                        <a:pt x="4868" y="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5" name="Google Shape;315;p7"/>
                <p:cNvSpPr/>
                <p:nvPr/>
              </p:nvSpPr>
              <p:spPr>
                <a:xfrm>
                  <a:off x="2914454" y="3312066"/>
                  <a:ext cx="510616" cy="1296407"/>
                </a:xfrm>
                <a:custGeom>
                  <a:rect b="b" l="l" r="r" t="t"/>
                  <a:pathLst>
                    <a:path extrusionOk="0" h="10930" w="4305">
                      <a:moveTo>
                        <a:pt x="1" y="10930"/>
                      </a:moveTo>
                      <a:lnTo>
                        <a:pt x="4305" y="10930"/>
                      </a:lnTo>
                      <a:lnTo>
                        <a:pt x="4305" y="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6" name="Google Shape;316;p7"/>
                <p:cNvSpPr/>
                <p:nvPr/>
              </p:nvSpPr>
              <p:spPr>
                <a:xfrm>
                  <a:off x="2977079" y="3374691"/>
                  <a:ext cx="343732" cy="128573"/>
                </a:xfrm>
                <a:custGeom>
                  <a:rect b="b" l="l" r="r" t="t"/>
                  <a:pathLst>
                    <a:path extrusionOk="0" h="1084" w="2898">
                      <a:moveTo>
                        <a:pt x="0" y="1083"/>
                      </a:moveTo>
                      <a:lnTo>
                        <a:pt x="2898" y="1083"/>
                      </a:lnTo>
                      <a:lnTo>
                        <a:pt x="2898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7" name="Google Shape;317;p7"/>
                <p:cNvSpPr/>
                <p:nvPr/>
              </p:nvSpPr>
              <p:spPr>
                <a:xfrm>
                  <a:off x="2799403" y="3222041"/>
                  <a:ext cx="670740" cy="90144"/>
                </a:xfrm>
                <a:custGeom>
                  <a:rect b="b" l="l" r="r" t="t"/>
                  <a:pathLst>
                    <a:path extrusionOk="0" h="760" w="5655">
                      <a:moveTo>
                        <a:pt x="0" y="0"/>
                      </a:moveTo>
                      <a:lnTo>
                        <a:pt x="5655" y="0"/>
                      </a:lnTo>
                      <a:lnTo>
                        <a:pt x="5655" y="760"/>
                      </a:lnTo>
                      <a:lnTo>
                        <a:pt x="0" y="76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8" name="Google Shape;318;p7"/>
                <p:cNvSpPr/>
                <p:nvPr/>
              </p:nvSpPr>
              <p:spPr>
                <a:xfrm>
                  <a:off x="2858589" y="4278020"/>
                  <a:ext cx="566481" cy="330447"/>
                </a:xfrm>
                <a:custGeom>
                  <a:rect b="b" l="l" r="r" t="t"/>
                  <a:pathLst>
                    <a:path extrusionOk="0" h="2786" w="4776">
                      <a:moveTo>
                        <a:pt x="0" y="2786"/>
                      </a:moveTo>
                      <a:lnTo>
                        <a:pt x="4776" y="2786"/>
                      </a:lnTo>
                      <a:lnTo>
                        <a:pt x="4776" y="1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9" name="Google Shape;319;p7"/>
                <p:cNvSpPr/>
                <p:nvPr/>
              </p:nvSpPr>
              <p:spPr>
                <a:xfrm>
                  <a:off x="2584129" y="4497456"/>
                  <a:ext cx="503953" cy="127724"/>
                </a:xfrm>
                <a:custGeom>
                  <a:rect b="b" l="l" r="r" t="t"/>
                  <a:pathLst>
                    <a:path extrusionOk="0" h="936" w="4249">
                      <a:moveTo>
                        <a:pt x="1027" y="0"/>
                      </a:moveTo>
                      <a:lnTo>
                        <a:pt x="1027" y="0"/>
                      </a:lnTo>
                      <a:lnTo>
                        <a:pt x="1" y="0"/>
                      </a:lnTo>
                      <a:lnTo>
                        <a:pt x="1" y="936"/>
                      </a:lnTo>
                      <a:lnTo>
                        <a:pt x="4248" y="936"/>
                      </a:lnTo>
                      <a:lnTo>
                        <a:pt x="4248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0" name="Google Shape;320;p7"/>
                <p:cNvSpPr/>
                <p:nvPr/>
              </p:nvSpPr>
              <p:spPr>
                <a:xfrm>
                  <a:off x="2705939" y="4393190"/>
                  <a:ext cx="475626" cy="104377"/>
                </a:xfrm>
                <a:custGeom>
                  <a:rect b="b" l="l" r="r" t="t"/>
                  <a:pathLst>
                    <a:path extrusionOk="0" h="880" w="4010">
                      <a:moveTo>
                        <a:pt x="0" y="0"/>
                      </a:moveTo>
                      <a:lnTo>
                        <a:pt x="0" y="879"/>
                      </a:lnTo>
                      <a:lnTo>
                        <a:pt x="4009" y="879"/>
                      </a:lnTo>
                      <a:lnTo>
                        <a:pt x="4009" y="0"/>
                      </a:lnTo>
                      <a:lnTo>
                        <a:pt x="816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1" name="Google Shape;321;p7"/>
                <p:cNvSpPr/>
                <p:nvPr/>
              </p:nvSpPr>
              <p:spPr>
                <a:xfrm>
                  <a:off x="2802724" y="4278020"/>
                  <a:ext cx="500534" cy="115289"/>
                </a:xfrm>
                <a:custGeom>
                  <a:rect b="b" l="l" r="r" t="t"/>
                  <a:pathLst>
                    <a:path extrusionOk="0" h="972" w="4220">
                      <a:moveTo>
                        <a:pt x="0" y="971"/>
                      </a:moveTo>
                      <a:lnTo>
                        <a:pt x="4220" y="971"/>
                      </a:lnTo>
                      <a:lnTo>
                        <a:pt x="4220" y="1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2" name="Google Shape;322;p7"/>
                <p:cNvSpPr/>
                <p:nvPr/>
              </p:nvSpPr>
              <p:spPr>
                <a:xfrm>
                  <a:off x="3278939" y="3833472"/>
                  <a:ext cx="97735" cy="97735"/>
                </a:xfrm>
                <a:custGeom>
                  <a:rect b="b" l="l" r="r" t="t"/>
                  <a:pathLst>
                    <a:path extrusionOk="0" h="824" w="824">
                      <a:moveTo>
                        <a:pt x="824" y="408"/>
                      </a:moveTo>
                      <a:cubicBezTo>
                        <a:pt x="824" y="619"/>
                        <a:pt x="648" y="823"/>
                        <a:pt x="409" y="823"/>
                      </a:cubicBezTo>
                      <a:cubicBezTo>
                        <a:pt x="177" y="823"/>
                        <a:pt x="1" y="619"/>
                        <a:pt x="1" y="408"/>
                      </a:cubicBezTo>
                      <a:cubicBezTo>
                        <a:pt x="1" y="176"/>
                        <a:pt x="177" y="0"/>
                        <a:pt x="409" y="0"/>
                      </a:cubicBezTo>
                      <a:cubicBezTo>
                        <a:pt x="648" y="0"/>
                        <a:pt x="824" y="176"/>
                        <a:pt x="824" y="408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3" name="Google Shape;323;p7"/>
                <p:cNvSpPr/>
                <p:nvPr/>
              </p:nvSpPr>
              <p:spPr>
                <a:xfrm>
                  <a:off x="5173359" y="3148622"/>
                  <a:ext cx="1206382" cy="1459852"/>
                </a:xfrm>
                <a:custGeom>
                  <a:rect b="b" l="l" r="r" t="t"/>
                  <a:pathLst>
                    <a:path extrusionOk="0" h="12308" w="10171">
                      <a:moveTo>
                        <a:pt x="9819" y="0"/>
                      </a:moveTo>
                      <a:lnTo>
                        <a:pt x="1" y="0"/>
                      </a:lnTo>
                      <a:lnTo>
                        <a:pt x="1" y="12308"/>
                      </a:lnTo>
                      <a:lnTo>
                        <a:pt x="10171" y="12308"/>
                      </a:lnTo>
                      <a:lnTo>
                        <a:pt x="1017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4" name="Google Shape;324;p7"/>
                <p:cNvSpPr/>
                <p:nvPr/>
              </p:nvSpPr>
              <p:spPr>
                <a:xfrm>
                  <a:off x="6379611" y="3148622"/>
                  <a:ext cx="1487488" cy="1459852"/>
                </a:xfrm>
                <a:custGeom>
                  <a:rect b="b" l="l" r="r" t="t"/>
                  <a:pathLst>
                    <a:path extrusionOk="0" h="12308" w="12541">
                      <a:moveTo>
                        <a:pt x="1" y="0"/>
                      </a:moveTo>
                      <a:lnTo>
                        <a:pt x="1" y="12308"/>
                      </a:lnTo>
                      <a:lnTo>
                        <a:pt x="12540" y="12308"/>
                      </a:lnTo>
                      <a:lnTo>
                        <a:pt x="12540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5" name="Google Shape;325;p7"/>
                <p:cNvSpPr/>
                <p:nvPr/>
              </p:nvSpPr>
              <p:spPr>
                <a:xfrm>
                  <a:off x="6629876" y="3669910"/>
                  <a:ext cx="1014471" cy="938561"/>
                </a:xfrm>
                <a:custGeom>
                  <a:rect b="b" l="l" r="r" t="t"/>
                  <a:pathLst>
                    <a:path extrusionOk="0" h="7913" w="8553">
                      <a:moveTo>
                        <a:pt x="0" y="7913"/>
                      </a:moveTo>
                      <a:lnTo>
                        <a:pt x="8553" y="7913"/>
                      </a:lnTo>
                      <a:lnTo>
                        <a:pt x="8553" y="1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6" name="Google Shape;326;p7"/>
                <p:cNvSpPr/>
                <p:nvPr/>
              </p:nvSpPr>
              <p:spPr>
                <a:xfrm>
                  <a:off x="5093298" y="2394503"/>
                  <a:ext cx="1519157" cy="754241"/>
                </a:xfrm>
                <a:custGeom>
                  <a:rect b="b" l="l" r="r" t="t"/>
                  <a:pathLst>
                    <a:path extrusionOk="0" h="6359" w="12808">
                      <a:moveTo>
                        <a:pt x="1" y="5683"/>
                      </a:moveTo>
                      <a:lnTo>
                        <a:pt x="233" y="6358"/>
                      </a:lnTo>
                      <a:lnTo>
                        <a:pt x="10494" y="6358"/>
                      </a:lnTo>
                      <a:lnTo>
                        <a:pt x="12808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7" name="Google Shape;327;p7"/>
                <p:cNvSpPr/>
                <p:nvPr/>
              </p:nvSpPr>
              <p:spPr>
                <a:xfrm>
                  <a:off x="6337861" y="2394503"/>
                  <a:ext cx="1623534" cy="754241"/>
                </a:xfrm>
                <a:custGeom>
                  <a:rect b="b" l="l" r="r" t="t"/>
                  <a:pathLst>
                    <a:path extrusionOk="0" h="6359" w="13688">
                      <a:moveTo>
                        <a:pt x="2315" y="0"/>
                      </a:moveTo>
                      <a:lnTo>
                        <a:pt x="13687" y="5655"/>
                      </a:lnTo>
                      <a:lnTo>
                        <a:pt x="13476" y="6358"/>
                      </a:lnTo>
                      <a:lnTo>
                        <a:pt x="1" y="635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8" name="Google Shape;328;p7"/>
                <p:cNvSpPr/>
                <p:nvPr/>
              </p:nvSpPr>
              <p:spPr>
                <a:xfrm>
                  <a:off x="5423624" y="3513939"/>
                  <a:ext cx="754241" cy="305421"/>
                </a:xfrm>
                <a:custGeom>
                  <a:rect b="b" l="l" r="r" t="t"/>
                  <a:pathLst>
                    <a:path extrusionOk="0" h="2575" w="6359">
                      <a:moveTo>
                        <a:pt x="1" y="2575"/>
                      </a:moveTo>
                      <a:lnTo>
                        <a:pt x="6359" y="2575"/>
                      </a:lnTo>
                      <a:lnTo>
                        <a:pt x="6359" y="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9" name="Google Shape;329;p7"/>
                <p:cNvSpPr/>
                <p:nvPr/>
              </p:nvSpPr>
              <p:spPr>
                <a:xfrm>
                  <a:off x="5479489" y="3513939"/>
                  <a:ext cx="698376" cy="305421"/>
                </a:xfrm>
                <a:custGeom>
                  <a:rect b="b" l="l" r="r" t="t"/>
                  <a:pathLst>
                    <a:path extrusionOk="0" h="2575" w="5888">
                      <a:moveTo>
                        <a:pt x="1" y="2575"/>
                      </a:moveTo>
                      <a:lnTo>
                        <a:pt x="5888" y="2575"/>
                      </a:lnTo>
                      <a:lnTo>
                        <a:pt x="5888" y="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0" name="Google Shape;330;p7"/>
                <p:cNvSpPr/>
                <p:nvPr/>
              </p:nvSpPr>
              <p:spPr>
                <a:xfrm>
                  <a:off x="5593828" y="3513939"/>
                  <a:ext cx="187760" cy="305421"/>
                </a:xfrm>
                <a:custGeom>
                  <a:rect b="b" l="l" r="r" t="t"/>
                  <a:pathLst>
                    <a:path extrusionOk="0" h="2575" w="1583">
                      <a:moveTo>
                        <a:pt x="352" y="2575"/>
                      </a:moveTo>
                      <a:lnTo>
                        <a:pt x="1583" y="1"/>
                      </a:lnTo>
                      <a:lnTo>
                        <a:pt x="1231" y="1"/>
                      </a:lnTo>
                      <a:lnTo>
                        <a:pt x="0" y="2575"/>
                      </a:lnTo>
                      <a:close/>
                    </a:path>
                  </a:pathLst>
                </a:custGeom>
                <a:solidFill>
                  <a:srgbClr val="4E4958">
                    <a:alpha val="168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1" name="Google Shape;331;p7"/>
                <p:cNvSpPr/>
                <p:nvPr/>
              </p:nvSpPr>
              <p:spPr>
                <a:xfrm>
                  <a:off x="5701406" y="3513939"/>
                  <a:ext cx="187878" cy="305421"/>
                </a:xfrm>
                <a:custGeom>
                  <a:rect b="b" l="l" r="r" t="t"/>
                  <a:pathLst>
                    <a:path extrusionOk="0" h="2575" w="1584">
                      <a:moveTo>
                        <a:pt x="352" y="2575"/>
                      </a:moveTo>
                      <a:lnTo>
                        <a:pt x="1583" y="1"/>
                      </a:lnTo>
                      <a:lnTo>
                        <a:pt x="1232" y="1"/>
                      </a:lnTo>
                      <a:lnTo>
                        <a:pt x="1" y="2575"/>
                      </a:lnTo>
                      <a:close/>
                    </a:path>
                  </a:pathLst>
                </a:custGeom>
                <a:solidFill>
                  <a:srgbClr val="4E4958">
                    <a:alpha val="168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2" name="Google Shape;332;p7"/>
                <p:cNvSpPr/>
                <p:nvPr/>
              </p:nvSpPr>
              <p:spPr>
                <a:xfrm>
                  <a:off x="7571630" y="3669910"/>
                  <a:ext cx="72708" cy="938561"/>
                </a:xfrm>
                <a:custGeom>
                  <a:rect b="b" l="l" r="r" t="t"/>
                  <a:pathLst>
                    <a:path extrusionOk="0" h="7913" w="613">
                      <a:moveTo>
                        <a:pt x="1" y="7913"/>
                      </a:moveTo>
                      <a:lnTo>
                        <a:pt x="613" y="7913"/>
                      </a:lnTo>
                      <a:lnTo>
                        <a:pt x="613" y="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3" name="Google Shape;333;p7"/>
                <p:cNvSpPr/>
                <p:nvPr/>
              </p:nvSpPr>
              <p:spPr>
                <a:xfrm>
                  <a:off x="4158186" y="3433877"/>
                  <a:ext cx="795992" cy="580715"/>
                </a:xfrm>
                <a:custGeom>
                  <a:rect b="b" l="l" r="r" t="t"/>
                  <a:pathLst>
                    <a:path extrusionOk="0" h="4896" w="6711">
                      <a:moveTo>
                        <a:pt x="1" y="4895"/>
                      </a:moveTo>
                      <a:lnTo>
                        <a:pt x="6710" y="4895"/>
                      </a:lnTo>
                      <a:lnTo>
                        <a:pt x="6710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4" name="Google Shape;334;p7"/>
                <p:cNvSpPr/>
                <p:nvPr/>
              </p:nvSpPr>
              <p:spPr>
                <a:xfrm>
                  <a:off x="4158186" y="3433877"/>
                  <a:ext cx="740957" cy="580715"/>
                </a:xfrm>
                <a:custGeom>
                  <a:rect b="b" l="l" r="r" t="t"/>
                  <a:pathLst>
                    <a:path extrusionOk="0" h="4896" w="6247">
                      <a:moveTo>
                        <a:pt x="1" y="4895"/>
                      </a:moveTo>
                      <a:lnTo>
                        <a:pt x="6246" y="4895"/>
                      </a:lnTo>
                      <a:lnTo>
                        <a:pt x="6246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5" name="Google Shape;335;p7"/>
                <p:cNvSpPr/>
                <p:nvPr/>
              </p:nvSpPr>
              <p:spPr>
                <a:xfrm>
                  <a:off x="4512708" y="3433877"/>
                  <a:ext cx="31787" cy="580715"/>
                </a:xfrm>
                <a:custGeom>
                  <a:rect b="b" l="l" r="r" t="t"/>
                  <a:pathLst>
                    <a:path extrusionOk="0" h="4896" w="268">
                      <a:moveTo>
                        <a:pt x="1" y="4895"/>
                      </a:moveTo>
                      <a:lnTo>
                        <a:pt x="1" y="0"/>
                      </a:lnTo>
                      <a:lnTo>
                        <a:pt x="268" y="0"/>
                      </a:lnTo>
                      <a:lnTo>
                        <a:pt x="268" y="4895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6" name="Google Shape;336;p7"/>
                <p:cNvSpPr/>
                <p:nvPr/>
              </p:nvSpPr>
              <p:spPr>
                <a:xfrm>
                  <a:off x="4860588" y="3433877"/>
                  <a:ext cx="38548" cy="580715"/>
                </a:xfrm>
                <a:custGeom>
                  <a:rect b="b" l="l" r="r" t="t"/>
                  <a:pathLst>
                    <a:path extrusionOk="0" h="4896" w="325">
                      <a:moveTo>
                        <a:pt x="1" y="4895"/>
                      </a:moveTo>
                      <a:lnTo>
                        <a:pt x="324" y="4895"/>
                      </a:lnTo>
                      <a:lnTo>
                        <a:pt x="324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4E4958">
                    <a:alpha val="168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7" name="Google Shape;337;p7"/>
                <p:cNvSpPr/>
                <p:nvPr/>
              </p:nvSpPr>
              <p:spPr>
                <a:xfrm>
                  <a:off x="4158186" y="3705018"/>
                  <a:ext cx="740957" cy="35109"/>
                </a:xfrm>
                <a:custGeom>
                  <a:rect b="b" l="l" r="r" t="t"/>
                  <a:pathLst>
                    <a:path extrusionOk="0" h="296" w="6247">
                      <a:moveTo>
                        <a:pt x="1" y="296"/>
                      </a:moveTo>
                      <a:lnTo>
                        <a:pt x="6246" y="296"/>
                      </a:lnTo>
                      <a:lnTo>
                        <a:pt x="6246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8" name="Google Shape;338;p7"/>
                <p:cNvSpPr/>
                <p:nvPr/>
              </p:nvSpPr>
              <p:spPr>
                <a:xfrm>
                  <a:off x="4265764" y="3528290"/>
                  <a:ext cx="115289" cy="128455"/>
                </a:xfrm>
                <a:custGeom>
                  <a:rect b="b" l="l" r="r" t="t"/>
                  <a:pathLst>
                    <a:path extrusionOk="0" h="1083" w="972">
                      <a:moveTo>
                        <a:pt x="884" y="1"/>
                      </a:moveTo>
                      <a:cubicBezTo>
                        <a:pt x="861" y="1"/>
                        <a:pt x="838" y="10"/>
                        <a:pt x="824" y="27"/>
                      </a:cubicBezTo>
                      <a:lnTo>
                        <a:pt x="36" y="935"/>
                      </a:lnTo>
                      <a:cubicBezTo>
                        <a:pt x="1" y="963"/>
                        <a:pt x="1" y="1019"/>
                        <a:pt x="36" y="1047"/>
                      </a:cubicBezTo>
                      <a:cubicBezTo>
                        <a:pt x="36" y="1047"/>
                        <a:pt x="64" y="1082"/>
                        <a:pt x="92" y="1082"/>
                      </a:cubicBezTo>
                      <a:cubicBezTo>
                        <a:pt x="92" y="1082"/>
                        <a:pt x="121" y="1047"/>
                        <a:pt x="149" y="1047"/>
                      </a:cubicBezTo>
                      <a:lnTo>
                        <a:pt x="943" y="112"/>
                      </a:lnTo>
                      <a:cubicBezTo>
                        <a:pt x="972" y="84"/>
                        <a:pt x="972" y="55"/>
                        <a:pt x="943" y="27"/>
                      </a:cubicBezTo>
                      <a:cubicBezTo>
                        <a:pt x="929" y="10"/>
                        <a:pt x="906" y="1"/>
                        <a:pt x="884" y="1"/>
                      </a:cubicBezTo>
                      <a:close/>
                    </a:path>
                  </a:pathLst>
                </a:custGeom>
                <a:solidFill>
                  <a:srgbClr val="4E4958">
                    <a:alpha val="168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9" name="Google Shape;339;p7"/>
                <p:cNvSpPr/>
                <p:nvPr/>
              </p:nvSpPr>
              <p:spPr>
                <a:xfrm>
                  <a:off x="4687063" y="3789231"/>
                  <a:ext cx="117780" cy="127743"/>
                </a:xfrm>
                <a:custGeom>
                  <a:rect b="b" l="l" r="r" t="t"/>
                  <a:pathLst>
                    <a:path extrusionOk="0" h="1077" w="993">
                      <a:moveTo>
                        <a:pt x="907" y="1"/>
                      </a:moveTo>
                      <a:cubicBezTo>
                        <a:pt x="885" y="1"/>
                        <a:pt x="862" y="8"/>
                        <a:pt x="845" y="22"/>
                      </a:cubicBezTo>
                      <a:lnTo>
                        <a:pt x="29" y="929"/>
                      </a:lnTo>
                      <a:cubicBezTo>
                        <a:pt x="1" y="957"/>
                        <a:pt x="29" y="1020"/>
                        <a:pt x="57" y="1048"/>
                      </a:cubicBezTo>
                      <a:lnTo>
                        <a:pt x="85" y="1077"/>
                      </a:lnTo>
                      <a:cubicBezTo>
                        <a:pt x="113" y="1077"/>
                        <a:pt x="141" y="1048"/>
                        <a:pt x="141" y="1048"/>
                      </a:cubicBezTo>
                      <a:lnTo>
                        <a:pt x="964" y="113"/>
                      </a:lnTo>
                      <a:cubicBezTo>
                        <a:pt x="992" y="78"/>
                        <a:pt x="992" y="50"/>
                        <a:pt x="964" y="22"/>
                      </a:cubicBezTo>
                      <a:cubicBezTo>
                        <a:pt x="950" y="8"/>
                        <a:pt x="929" y="1"/>
                        <a:pt x="907" y="1"/>
                      </a:cubicBezTo>
                      <a:close/>
                    </a:path>
                  </a:pathLst>
                </a:custGeom>
                <a:solidFill>
                  <a:srgbClr val="4E4958">
                    <a:alpha val="168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0" name="Google Shape;340;p7"/>
                <p:cNvSpPr/>
                <p:nvPr/>
              </p:nvSpPr>
              <p:spPr>
                <a:xfrm>
                  <a:off x="4607002" y="3816748"/>
                  <a:ext cx="114340" cy="127743"/>
                </a:xfrm>
                <a:custGeom>
                  <a:rect b="b" l="l" r="r" t="t"/>
                  <a:pathLst>
                    <a:path extrusionOk="0" h="1077" w="964">
                      <a:moveTo>
                        <a:pt x="894" y="1"/>
                      </a:moveTo>
                      <a:cubicBezTo>
                        <a:pt x="880" y="1"/>
                        <a:pt x="866" y="8"/>
                        <a:pt x="851" y="22"/>
                      </a:cubicBezTo>
                      <a:lnTo>
                        <a:pt x="29" y="964"/>
                      </a:lnTo>
                      <a:cubicBezTo>
                        <a:pt x="0" y="992"/>
                        <a:pt x="0" y="1020"/>
                        <a:pt x="29" y="1048"/>
                      </a:cubicBezTo>
                      <a:cubicBezTo>
                        <a:pt x="29" y="1077"/>
                        <a:pt x="57" y="1077"/>
                        <a:pt x="85" y="1077"/>
                      </a:cubicBezTo>
                      <a:cubicBezTo>
                        <a:pt x="85" y="1077"/>
                        <a:pt x="113" y="1077"/>
                        <a:pt x="148" y="1048"/>
                      </a:cubicBezTo>
                      <a:lnTo>
                        <a:pt x="964" y="141"/>
                      </a:lnTo>
                      <a:cubicBezTo>
                        <a:pt x="964" y="113"/>
                        <a:pt x="964" y="57"/>
                        <a:pt x="936" y="22"/>
                      </a:cubicBezTo>
                      <a:cubicBezTo>
                        <a:pt x="922" y="8"/>
                        <a:pt x="908" y="1"/>
                        <a:pt x="894" y="1"/>
                      </a:cubicBezTo>
                      <a:close/>
                    </a:path>
                  </a:pathLst>
                </a:custGeom>
                <a:solidFill>
                  <a:srgbClr val="4E4958">
                    <a:alpha val="168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1" name="Google Shape;341;p7"/>
                <p:cNvSpPr/>
                <p:nvPr/>
              </p:nvSpPr>
              <p:spPr>
                <a:xfrm>
                  <a:off x="5093298" y="2394503"/>
                  <a:ext cx="1519157" cy="754241"/>
                </a:xfrm>
                <a:custGeom>
                  <a:rect b="b" l="l" r="r" t="t"/>
                  <a:pathLst>
                    <a:path extrusionOk="0" h="6359" w="12808">
                      <a:moveTo>
                        <a:pt x="1" y="5683"/>
                      </a:moveTo>
                      <a:lnTo>
                        <a:pt x="233" y="6358"/>
                      </a:lnTo>
                      <a:lnTo>
                        <a:pt x="10494" y="6358"/>
                      </a:lnTo>
                      <a:lnTo>
                        <a:pt x="12808" y="0"/>
                      </a:lnTo>
                      <a:close/>
                    </a:path>
                  </a:pathLst>
                </a:custGeom>
                <a:solidFill>
                  <a:srgbClr val="332B45">
                    <a:alpha val="56879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342" name="Google Shape;342;p7"/>
                <p:cNvGrpSpPr/>
                <p:nvPr/>
              </p:nvGrpSpPr>
              <p:grpSpPr>
                <a:xfrm>
                  <a:off x="5951675" y="3577056"/>
                  <a:ext cx="2233218" cy="1032855"/>
                  <a:chOff x="5951675" y="3577056"/>
                  <a:chExt cx="2233218" cy="1032855"/>
                </a:xfrm>
              </p:grpSpPr>
              <p:sp>
                <p:nvSpPr>
                  <p:cNvPr id="343" name="Google Shape;343;p7"/>
                  <p:cNvSpPr/>
                  <p:nvPr/>
                </p:nvSpPr>
                <p:spPr>
                  <a:xfrm>
                    <a:off x="5951675" y="3812955"/>
                    <a:ext cx="737887" cy="796955"/>
                  </a:xfrm>
                  <a:custGeom>
                    <a:rect b="b" l="l" r="r" t="t"/>
                    <a:pathLst>
                      <a:path extrusionOk="0" h="4277" w="3960">
                        <a:moveTo>
                          <a:pt x="1146" y="4276"/>
                        </a:moveTo>
                        <a:cubicBezTo>
                          <a:pt x="499" y="4276"/>
                          <a:pt x="0" y="3749"/>
                          <a:pt x="0" y="3130"/>
                        </a:cubicBezTo>
                        <a:cubicBezTo>
                          <a:pt x="0" y="2666"/>
                          <a:pt x="267" y="2286"/>
                          <a:pt x="675" y="2110"/>
                        </a:cubicBezTo>
                        <a:cubicBezTo>
                          <a:pt x="647" y="2019"/>
                          <a:pt x="619" y="1899"/>
                          <a:pt x="619" y="1815"/>
                        </a:cubicBezTo>
                        <a:cubicBezTo>
                          <a:pt x="619" y="1372"/>
                          <a:pt x="907" y="1020"/>
                          <a:pt x="1322" y="936"/>
                        </a:cubicBezTo>
                        <a:cubicBezTo>
                          <a:pt x="1294" y="844"/>
                          <a:pt x="1294" y="788"/>
                          <a:pt x="1294" y="703"/>
                        </a:cubicBezTo>
                        <a:cubicBezTo>
                          <a:pt x="1294" y="317"/>
                          <a:pt x="1611" y="0"/>
                          <a:pt x="1997" y="0"/>
                        </a:cubicBezTo>
                        <a:cubicBezTo>
                          <a:pt x="2377" y="0"/>
                          <a:pt x="2701" y="317"/>
                          <a:pt x="2701" y="703"/>
                        </a:cubicBezTo>
                        <a:cubicBezTo>
                          <a:pt x="2701" y="788"/>
                          <a:pt x="2701" y="844"/>
                          <a:pt x="2666" y="936"/>
                        </a:cubicBezTo>
                        <a:cubicBezTo>
                          <a:pt x="3052" y="1055"/>
                          <a:pt x="3341" y="1407"/>
                          <a:pt x="3341" y="1815"/>
                        </a:cubicBezTo>
                        <a:cubicBezTo>
                          <a:pt x="3341" y="1899"/>
                          <a:pt x="3313" y="2019"/>
                          <a:pt x="3284" y="2110"/>
                        </a:cubicBezTo>
                        <a:cubicBezTo>
                          <a:pt x="3692" y="2286"/>
                          <a:pt x="3960" y="2666"/>
                          <a:pt x="3960" y="3130"/>
                        </a:cubicBezTo>
                        <a:cubicBezTo>
                          <a:pt x="3960" y="3749"/>
                          <a:pt x="3460" y="4276"/>
                          <a:pt x="2813" y="4276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44" name="Google Shape;344;p7"/>
                  <p:cNvSpPr/>
                  <p:nvPr/>
                </p:nvSpPr>
                <p:spPr>
                  <a:xfrm>
                    <a:off x="7431168" y="3801030"/>
                    <a:ext cx="753725" cy="808880"/>
                  </a:xfrm>
                  <a:custGeom>
                    <a:rect b="b" l="l" r="r" t="t"/>
                    <a:pathLst>
                      <a:path extrusionOk="0" h="4341" w="4045">
                        <a:moveTo>
                          <a:pt x="1203" y="4340"/>
                        </a:moveTo>
                        <a:cubicBezTo>
                          <a:pt x="528" y="4340"/>
                          <a:pt x="0" y="3813"/>
                          <a:pt x="0" y="3194"/>
                        </a:cubicBezTo>
                        <a:cubicBezTo>
                          <a:pt x="0" y="2730"/>
                          <a:pt x="296" y="2315"/>
                          <a:pt x="704" y="2139"/>
                        </a:cubicBezTo>
                        <a:cubicBezTo>
                          <a:pt x="675" y="2055"/>
                          <a:pt x="647" y="1935"/>
                          <a:pt x="647" y="1851"/>
                        </a:cubicBezTo>
                        <a:cubicBezTo>
                          <a:pt x="647" y="1407"/>
                          <a:pt x="971" y="1056"/>
                          <a:pt x="1379" y="943"/>
                        </a:cubicBezTo>
                        <a:cubicBezTo>
                          <a:pt x="1351" y="880"/>
                          <a:pt x="1323" y="796"/>
                          <a:pt x="1323" y="704"/>
                        </a:cubicBezTo>
                        <a:cubicBezTo>
                          <a:pt x="1323" y="324"/>
                          <a:pt x="1646" y="1"/>
                          <a:pt x="2054" y="1"/>
                        </a:cubicBezTo>
                        <a:cubicBezTo>
                          <a:pt x="2434" y="1"/>
                          <a:pt x="2757" y="324"/>
                          <a:pt x="2757" y="704"/>
                        </a:cubicBezTo>
                        <a:cubicBezTo>
                          <a:pt x="2757" y="796"/>
                          <a:pt x="2757" y="880"/>
                          <a:pt x="2729" y="971"/>
                        </a:cubicBezTo>
                        <a:cubicBezTo>
                          <a:pt x="3109" y="1056"/>
                          <a:pt x="3404" y="1436"/>
                          <a:pt x="3404" y="1851"/>
                        </a:cubicBezTo>
                        <a:cubicBezTo>
                          <a:pt x="3404" y="1935"/>
                          <a:pt x="3376" y="2055"/>
                          <a:pt x="3341" y="2139"/>
                        </a:cubicBezTo>
                        <a:cubicBezTo>
                          <a:pt x="3756" y="2315"/>
                          <a:pt x="4044" y="2730"/>
                          <a:pt x="4044" y="3194"/>
                        </a:cubicBezTo>
                        <a:cubicBezTo>
                          <a:pt x="4044" y="3813"/>
                          <a:pt x="3517" y="4340"/>
                          <a:pt x="2877" y="434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45" name="Google Shape;345;p7"/>
                  <p:cNvSpPr/>
                  <p:nvPr/>
                </p:nvSpPr>
                <p:spPr>
                  <a:xfrm>
                    <a:off x="6377448" y="3577056"/>
                    <a:ext cx="962048" cy="1032855"/>
                  </a:xfrm>
                  <a:custGeom>
                    <a:rect b="b" l="l" r="r" t="t"/>
                    <a:pathLst>
                      <a:path extrusionOk="0" h="5543" w="5163">
                        <a:moveTo>
                          <a:pt x="1499" y="5542"/>
                        </a:moveTo>
                        <a:cubicBezTo>
                          <a:pt x="676" y="5542"/>
                          <a:pt x="1" y="4867"/>
                          <a:pt x="1" y="4044"/>
                        </a:cubicBezTo>
                        <a:cubicBezTo>
                          <a:pt x="1" y="3460"/>
                          <a:pt x="352" y="2961"/>
                          <a:pt x="880" y="2729"/>
                        </a:cubicBezTo>
                        <a:cubicBezTo>
                          <a:pt x="824" y="2609"/>
                          <a:pt x="796" y="2462"/>
                          <a:pt x="796" y="2349"/>
                        </a:cubicBezTo>
                        <a:cubicBezTo>
                          <a:pt x="796" y="1794"/>
                          <a:pt x="1203" y="1322"/>
                          <a:pt x="1731" y="1203"/>
                        </a:cubicBezTo>
                        <a:cubicBezTo>
                          <a:pt x="1703" y="1118"/>
                          <a:pt x="1675" y="999"/>
                          <a:pt x="1675" y="879"/>
                        </a:cubicBezTo>
                        <a:cubicBezTo>
                          <a:pt x="1675" y="387"/>
                          <a:pt x="2083" y="0"/>
                          <a:pt x="2582" y="0"/>
                        </a:cubicBezTo>
                        <a:cubicBezTo>
                          <a:pt x="3109" y="0"/>
                          <a:pt x="3517" y="387"/>
                          <a:pt x="3517" y="879"/>
                        </a:cubicBezTo>
                        <a:cubicBezTo>
                          <a:pt x="3517" y="999"/>
                          <a:pt x="3489" y="1118"/>
                          <a:pt x="3461" y="1203"/>
                        </a:cubicBezTo>
                        <a:cubicBezTo>
                          <a:pt x="3960" y="1351"/>
                          <a:pt x="4340" y="1822"/>
                          <a:pt x="4340" y="2349"/>
                        </a:cubicBezTo>
                        <a:cubicBezTo>
                          <a:pt x="4340" y="2462"/>
                          <a:pt x="4312" y="2609"/>
                          <a:pt x="4284" y="2729"/>
                        </a:cubicBezTo>
                        <a:cubicBezTo>
                          <a:pt x="4811" y="2961"/>
                          <a:pt x="5163" y="3460"/>
                          <a:pt x="5163" y="4044"/>
                        </a:cubicBezTo>
                        <a:cubicBezTo>
                          <a:pt x="5163" y="4867"/>
                          <a:pt x="4488" y="5542"/>
                          <a:pt x="3637" y="5542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</p:grpSp>
        <p:grpSp>
          <p:nvGrpSpPr>
            <p:cNvPr id="346" name="Google Shape;346;p7"/>
            <p:cNvGrpSpPr/>
            <p:nvPr/>
          </p:nvGrpSpPr>
          <p:grpSpPr>
            <a:xfrm>
              <a:off x="1654271" y="4766147"/>
              <a:ext cx="859478" cy="639647"/>
              <a:chOff x="5951675" y="3577056"/>
              <a:chExt cx="1387821" cy="1032855"/>
            </a:xfrm>
          </p:grpSpPr>
          <p:sp>
            <p:nvSpPr>
              <p:cNvPr id="347" name="Google Shape;347;p7"/>
              <p:cNvSpPr/>
              <p:nvPr/>
            </p:nvSpPr>
            <p:spPr>
              <a:xfrm>
                <a:off x="5951675" y="3812955"/>
                <a:ext cx="737887" cy="796955"/>
              </a:xfrm>
              <a:custGeom>
                <a:rect b="b" l="l" r="r" t="t"/>
                <a:pathLst>
                  <a:path extrusionOk="0" h="4277" w="3960">
                    <a:moveTo>
                      <a:pt x="1146" y="4276"/>
                    </a:moveTo>
                    <a:cubicBezTo>
                      <a:pt x="499" y="4276"/>
                      <a:pt x="0" y="3749"/>
                      <a:pt x="0" y="3130"/>
                    </a:cubicBezTo>
                    <a:cubicBezTo>
                      <a:pt x="0" y="2666"/>
                      <a:pt x="267" y="2286"/>
                      <a:pt x="675" y="2110"/>
                    </a:cubicBezTo>
                    <a:cubicBezTo>
                      <a:pt x="647" y="2019"/>
                      <a:pt x="619" y="1899"/>
                      <a:pt x="619" y="1815"/>
                    </a:cubicBezTo>
                    <a:cubicBezTo>
                      <a:pt x="619" y="1372"/>
                      <a:pt x="907" y="1020"/>
                      <a:pt x="1322" y="936"/>
                    </a:cubicBezTo>
                    <a:cubicBezTo>
                      <a:pt x="1294" y="844"/>
                      <a:pt x="1294" y="788"/>
                      <a:pt x="1294" y="703"/>
                    </a:cubicBezTo>
                    <a:cubicBezTo>
                      <a:pt x="1294" y="317"/>
                      <a:pt x="1611" y="0"/>
                      <a:pt x="1997" y="0"/>
                    </a:cubicBezTo>
                    <a:cubicBezTo>
                      <a:pt x="2377" y="0"/>
                      <a:pt x="2701" y="317"/>
                      <a:pt x="2701" y="703"/>
                    </a:cubicBezTo>
                    <a:cubicBezTo>
                      <a:pt x="2701" y="788"/>
                      <a:pt x="2701" y="844"/>
                      <a:pt x="2666" y="936"/>
                    </a:cubicBezTo>
                    <a:cubicBezTo>
                      <a:pt x="3052" y="1055"/>
                      <a:pt x="3341" y="1407"/>
                      <a:pt x="3341" y="1815"/>
                    </a:cubicBezTo>
                    <a:cubicBezTo>
                      <a:pt x="3341" y="1899"/>
                      <a:pt x="3313" y="2019"/>
                      <a:pt x="3284" y="2110"/>
                    </a:cubicBezTo>
                    <a:cubicBezTo>
                      <a:pt x="3692" y="2286"/>
                      <a:pt x="3960" y="2666"/>
                      <a:pt x="3960" y="3130"/>
                    </a:cubicBezTo>
                    <a:cubicBezTo>
                      <a:pt x="3960" y="3749"/>
                      <a:pt x="3460" y="4276"/>
                      <a:pt x="2813" y="427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85725" rotWithShape="0" algn="bl" dir="8280000" dist="104775">
                  <a:schemeClr val="dk1">
                    <a:alpha val="41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8" name="Google Shape;348;p7"/>
              <p:cNvSpPr/>
              <p:nvPr/>
            </p:nvSpPr>
            <p:spPr>
              <a:xfrm>
                <a:off x="6377448" y="3577056"/>
                <a:ext cx="962048" cy="1032855"/>
              </a:xfrm>
              <a:custGeom>
                <a:rect b="b" l="l" r="r" t="t"/>
                <a:pathLst>
                  <a:path extrusionOk="0" h="5543" w="5163">
                    <a:moveTo>
                      <a:pt x="1499" y="5542"/>
                    </a:moveTo>
                    <a:cubicBezTo>
                      <a:pt x="676" y="5542"/>
                      <a:pt x="1" y="4867"/>
                      <a:pt x="1" y="4044"/>
                    </a:cubicBezTo>
                    <a:cubicBezTo>
                      <a:pt x="1" y="3460"/>
                      <a:pt x="352" y="2961"/>
                      <a:pt x="880" y="2729"/>
                    </a:cubicBezTo>
                    <a:cubicBezTo>
                      <a:pt x="824" y="2609"/>
                      <a:pt x="796" y="2462"/>
                      <a:pt x="796" y="2349"/>
                    </a:cubicBezTo>
                    <a:cubicBezTo>
                      <a:pt x="796" y="1794"/>
                      <a:pt x="1203" y="1322"/>
                      <a:pt x="1731" y="1203"/>
                    </a:cubicBezTo>
                    <a:cubicBezTo>
                      <a:pt x="1703" y="1118"/>
                      <a:pt x="1675" y="999"/>
                      <a:pt x="1675" y="879"/>
                    </a:cubicBezTo>
                    <a:cubicBezTo>
                      <a:pt x="1675" y="387"/>
                      <a:pt x="2083" y="0"/>
                      <a:pt x="2582" y="0"/>
                    </a:cubicBezTo>
                    <a:cubicBezTo>
                      <a:pt x="3109" y="0"/>
                      <a:pt x="3517" y="387"/>
                      <a:pt x="3517" y="879"/>
                    </a:cubicBezTo>
                    <a:cubicBezTo>
                      <a:pt x="3517" y="999"/>
                      <a:pt x="3489" y="1118"/>
                      <a:pt x="3461" y="1203"/>
                    </a:cubicBezTo>
                    <a:cubicBezTo>
                      <a:pt x="3960" y="1351"/>
                      <a:pt x="4340" y="1822"/>
                      <a:pt x="4340" y="2349"/>
                    </a:cubicBezTo>
                    <a:cubicBezTo>
                      <a:pt x="4340" y="2462"/>
                      <a:pt x="4312" y="2609"/>
                      <a:pt x="4284" y="2729"/>
                    </a:cubicBezTo>
                    <a:cubicBezTo>
                      <a:pt x="4811" y="2961"/>
                      <a:pt x="5163" y="3460"/>
                      <a:pt x="5163" y="4044"/>
                    </a:cubicBezTo>
                    <a:cubicBezTo>
                      <a:pt x="5163" y="4867"/>
                      <a:pt x="4488" y="5542"/>
                      <a:pt x="3637" y="554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85725" rotWithShape="0" algn="bl" dir="8280000" dist="104775">
                  <a:schemeClr val="dk1">
                    <a:alpha val="41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8"/>
          <p:cNvSpPr txBox="1"/>
          <p:nvPr>
            <p:ph type="title"/>
          </p:nvPr>
        </p:nvSpPr>
        <p:spPr>
          <a:xfrm>
            <a:off x="715100" y="1307100"/>
            <a:ext cx="63678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grpSp>
        <p:nvGrpSpPr>
          <p:cNvPr id="351" name="Google Shape;351;p8"/>
          <p:cNvGrpSpPr/>
          <p:nvPr/>
        </p:nvGrpSpPr>
        <p:grpSpPr>
          <a:xfrm>
            <a:off x="6371628" y="76028"/>
            <a:ext cx="3356101" cy="5128818"/>
            <a:chOff x="6371628" y="76028"/>
            <a:chExt cx="3356101" cy="5128818"/>
          </a:xfrm>
        </p:grpSpPr>
        <p:grpSp>
          <p:nvGrpSpPr>
            <p:cNvPr id="352" name="Google Shape;352;p8"/>
            <p:cNvGrpSpPr/>
            <p:nvPr/>
          </p:nvGrpSpPr>
          <p:grpSpPr>
            <a:xfrm>
              <a:off x="6830033" y="76028"/>
              <a:ext cx="2897695" cy="1572227"/>
              <a:chOff x="6229583" y="1671653"/>
              <a:chExt cx="2897695" cy="1572227"/>
            </a:xfrm>
          </p:grpSpPr>
          <p:sp>
            <p:nvSpPr>
              <p:cNvPr id="353" name="Google Shape;353;p8"/>
              <p:cNvSpPr/>
              <p:nvPr/>
            </p:nvSpPr>
            <p:spPr>
              <a:xfrm>
                <a:off x="7524304" y="1671653"/>
                <a:ext cx="1415426" cy="380324"/>
              </a:xfrm>
              <a:custGeom>
                <a:rect b="b" l="l" r="r" t="t"/>
                <a:pathLst>
                  <a:path extrusionOk="0" h="3693" w="13744">
                    <a:moveTo>
                      <a:pt x="13743" y="3693"/>
                    </a:moveTo>
                    <a:lnTo>
                      <a:pt x="13743" y="3489"/>
                    </a:lnTo>
                    <a:cubicBezTo>
                      <a:pt x="13743" y="1555"/>
                      <a:pt x="11894" y="1"/>
                      <a:pt x="9608" y="1"/>
                    </a:cubicBezTo>
                    <a:cubicBezTo>
                      <a:pt x="7850" y="1"/>
                      <a:pt x="6359" y="943"/>
                      <a:pt x="5768" y="2230"/>
                    </a:cubicBezTo>
                    <a:cubicBezTo>
                      <a:pt x="5156" y="1674"/>
                      <a:pt x="4277" y="1323"/>
                      <a:pt x="3306" y="1323"/>
                    </a:cubicBezTo>
                    <a:cubicBezTo>
                      <a:pt x="1639" y="1323"/>
                      <a:pt x="261" y="2350"/>
                      <a:pt x="1" y="3693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4" name="Google Shape;354;p8"/>
              <p:cNvSpPr/>
              <p:nvPr/>
            </p:nvSpPr>
            <p:spPr>
              <a:xfrm>
                <a:off x="8168647" y="2986982"/>
                <a:ext cx="958632" cy="256898"/>
              </a:xfrm>
              <a:custGeom>
                <a:rect b="b" l="l" r="r" t="t"/>
                <a:pathLst>
                  <a:path extrusionOk="0" h="4045" w="15093">
                    <a:moveTo>
                      <a:pt x="15065" y="4045"/>
                    </a:moveTo>
                    <a:cubicBezTo>
                      <a:pt x="15065" y="3989"/>
                      <a:pt x="15093" y="3904"/>
                      <a:pt x="15093" y="3813"/>
                    </a:cubicBezTo>
                    <a:cubicBezTo>
                      <a:pt x="15093" y="1703"/>
                      <a:pt x="13046" y="1"/>
                      <a:pt x="10550" y="1"/>
                    </a:cubicBezTo>
                    <a:cubicBezTo>
                      <a:pt x="8615" y="1"/>
                      <a:pt x="6977" y="1028"/>
                      <a:pt x="6330" y="2462"/>
                    </a:cubicBezTo>
                    <a:cubicBezTo>
                      <a:pt x="5662" y="1851"/>
                      <a:pt x="4691" y="1471"/>
                      <a:pt x="3636" y="1471"/>
                    </a:cubicBezTo>
                    <a:cubicBezTo>
                      <a:pt x="1793" y="1471"/>
                      <a:pt x="295" y="2582"/>
                      <a:pt x="0" y="4045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5" name="Google Shape;355;p8"/>
              <p:cNvSpPr/>
              <p:nvPr/>
            </p:nvSpPr>
            <p:spPr>
              <a:xfrm>
                <a:off x="6229583" y="2369875"/>
                <a:ext cx="657111" cy="176099"/>
              </a:xfrm>
              <a:custGeom>
                <a:rect b="b" l="l" r="r" t="t"/>
                <a:pathLst>
                  <a:path extrusionOk="0" h="4045" w="15093">
                    <a:moveTo>
                      <a:pt x="15065" y="4045"/>
                    </a:moveTo>
                    <a:cubicBezTo>
                      <a:pt x="15065" y="3989"/>
                      <a:pt x="15093" y="3904"/>
                      <a:pt x="15093" y="3813"/>
                    </a:cubicBezTo>
                    <a:cubicBezTo>
                      <a:pt x="15093" y="1703"/>
                      <a:pt x="13046" y="1"/>
                      <a:pt x="10550" y="1"/>
                    </a:cubicBezTo>
                    <a:cubicBezTo>
                      <a:pt x="8615" y="1"/>
                      <a:pt x="6977" y="1028"/>
                      <a:pt x="6330" y="2462"/>
                    </a:cubicBezTo>
                    <a:cubicBezTo>
                      <a:pt x="5662" y="1851"/>
                      <a:pt x="4691" y="1471"/>
                      <a:pt x="3636" y="1471"/>
                    </a:cubicBezTo>
                    <a:cubicBezTo>
                      <a:pt x="1793" y="1471"/>
                      <a:pt x="295" y="2582"/>
                      <a:pt x="0" y="4045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56" name="Google Shape;356;p8"/>
            <p:cNvSpPr/>
            <p:nvPr/>
          </p:nvSpPr>
          <p:spPr>
            <a:xfrm flipH="1">
              <a:off x="6371628" y="4475676"/>
              <a:ext cx="1350173" cy="699458"/>
            </a:xfrm>
            <a:custGeom>
              <a:rect b="b" l="l" r="r" t="t"/>
              <a:pathLst>
                <a:path extrusionOk="0" h="25579" w="49380">
                  <a:moveTo>
                    <a:pt x="0" y="28"/>
                  </a:moveTo>
                  <a:lnTo>
                    <a:pt x="0" y="25579"/>
                  </a:lnTo>
                  <a:lnTo>
                    <a:pt x="49379" y="25579"/>
                  </a:lnTo>
                  <a:cubicBezTo>
                    <a:pt x="45335" y="20480"/>
                    <a:pt x="38801" y="18019"/>
                    <a:pt x="32380" y="18757"/>
                  </a:cubicBezTo>
                  <a:cubicBezTo>
                    <a:pt x="32029" y="17315"/>
                    <a:pt x="31473" y="15909"/>
                    <a:pt x="30622" y="14594"/>
                  </a:cubicBezTo>
                  <a:cubicBezTo>
                    <a:pt x="27021" y="8876"/>
                    <a:pt x="19812" y="6506"/>
                    <a:pt x="13335" y="8468"/>
                  </a:cubicBezTo>
                  <a:cubicBezTo>
                    <a:pt x="13068" y="7265"/>
                    <a:pt x="12632" y="6098"/>
                    <a:pt x="11928" y="4979"/>
                  </a:cubicBezTo>
                  <a:cubicBezTo>
                    <a:pt x="10226" y="2286"/>
                    <a:pt x="7441" y="556"/>
                    <a:pt x="4424" y="0"/>
                  </a:cubicBezTo>
                  <a:lnTo>
                    <a:pt x="120" y="0"/>
                  </a:lnTo>
                  <a:cubicBezTo>
                    <a:pt x="92" y="0"/>
                    <a:pt x="29" y="28"/>
                    <a:pt x="0" y="2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85725" rotWithShape="0" algn="bl" dir="8280000" dist="104775">
                <a:schemeClr val="dk1">
                  <a:alpha val="41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57" name="Google Shape;357;p8"/>
            <p:cNvGrpSpPr/>
            <p:nvPr/>
          </p:nvGrpSpPr>
          <p:grpSpPr>
            <a:xfrm>
              <a:off x="7427902" y="2101392"/>
              <a:ext cx="1798063" cy="3103454"/>
              <a:chOff x="4537475" y="1366675"/>
              <a:chExt cx="1878265" cy="3241882"/>
            </a:xfrm>
          </p:grpSpPr>
          <p:sp>
            <p:nvSpPr>
              <p:cNvPr id="358" name="Google Shape;358;p8"/>
              <p:cNvSpPr/>
              <p:nvPr/>
            </p:nvSpPr>
            <p:spPr>
              <a:xfrm>
                <a:off x="4537475" y="1460411"/>
                <a:ext cx="1404092" cy="143402"/>
              </a:xfrm>
              <a:custGeom>
                <a:rect b="b" l="l" r="r" t="t"/>
                <a:pathLst>
                  <a:path extrusionOk="0" h="2463" w="24117">
                    <a:moveTo>
                      <a:pt x="2167" y="2462"/>
                    </a:moveTo>
                    <a:lnTo>
                      <a:pt x="23793" y="2462"/>
                    </a:lnTo>
                    <a:lnTo>
                      <a:pt x="23793" y="2462"/>
                    </a:lnTo>
                    <a:lnTo>
                      <a:pt x="24117" y="2462"/>
                    </a:lnTo>
                    <a:lnTo>
                      <a:pt x="24117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9" name="Google Shape;359;p8"/>
              <p:cNvSpPr/>
              <p:nvPr/>
            </p:nvSpPr>
            <p:spPr>
              <a:xfrm>
                <a:off x="5934610" y="1460411"/>
                <a:ext cx="479500" cy="143402"/>
              </a:xfrm>
              <a:custGeom>
                <a:rect b="b" l="l" r="r" t="t"/>
                <a:pathLst>
                  <a:path extrusionOk="0" h="2463" w="8236">
                    <a:moveTo>
                      <a:pt x="267" y="1"/>
                    </a:moveTo>
                    <a:lnTo>
                      <a:pt x="28" y="1"/>
                    </a:lnTo>
                    <a:lnTo>
                      <a:pt x="0" y="2462"/>
                    </a:lnTo>
                    <a:lnTo>
                      <a:pt x="6801" y="2462"/>
                    </a:lnTo>
                    <a:lnTo>
                      <a:pt x="6801" y="2462"/>
                    </a:lnTo>
                    <a:lnTo>
                      <a:pt x="6857" y="2462"/>
                    </a:lnTo>
                    <a:lnTo>
                      <a:pt x="823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0" name="Google Shape;360;p8"/>
              <p:cNvSpPr/>
              <p:nvPr/>
            </p:nvSpPr>
            <p:spPr>
              <a:xfrm>
                <a:off x="5922733" y="1603752"/>
                <a:ext cx="407889" cy="3004805"/>
              </a:xfrm>
              <a:custGeom>
                <a:rect b="b" l="l" r="r" t="t"/>
                <a:pathLst>
                  <a:path extrusionOk="0" h="51609" w="7006">
                    <a:moveTo>
                      <a:pt x="0" y="51608"/>
                    </a:moveTo>
                    <a:lnTo>
                      <a:pt x="7005" y="51608"/>
                    </a:lnTo>
                    <a:lnTo>
                      <a:pt x="700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1" name="Google Shape;361;p8"/>
              <p:cNvSpPr/>
              <p:nvPr/>
            </p:nvSpPr>
            <p:spPr>
              <a:xfrm>
                <a:off x="6064385" y="2606907"/>
                <a:ext cx="153643" cy="344852"/>
              </a:xfrm>
              <a:custGeom>
                <a:rect b="b" l="l" r="r" t="t"/>
                <a:pathLst>
                  <a:path extrusionOk="0" h="5923" w="2639">
                    <a:moveTo>
                      <a:pt x="1" y="1"/>
                    </a:moveTo>
                    <a:lnTo>
                      <a:pt x="2638" y="64"/>
                    </a:lnTo>
                    <a:lnTo>
                      <a:pt x="2638" y="5923"/>
                    </a:lnTo>
                    <a:lnTo>
                      <a:pt x="1" y="583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2" name="Google Shape;362;p8"/>
              <p:cNvSpPr/>
              <p:nvPr/>
            </p:nvSpPr>
            <p:spPr>
              <a:xfrm>
                <a:off x="6064385" y="1939923"/>
                <a:ext cx="153643" cy="343163"/>
              </a:xfrm>
              <a:custGeom>
                <a:rect b="b" l="l" r="r" t="t"/>
                <a:pathLst>
                  <a:path extrusionOk="0" h="5894" w="2639">
                    <a:moveTo>
                      <a:pt x="1" y="0"/>
                    </a:moveTo>
                    <a:lnTo>
                      <a:pt x="2638" y="64"/>
                    </a:lnTo>
                    <a:lnTo>
                      <a:pt x="2638" y="5894"/>
                    </a:lnTo>
                    <a:lnTo>
                      <a:pt x="1" y="583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3" name="Google Shape;363;p8"/>
              <p:cNvSpPr/>
              <p:nvPr/>
            </p:nvSpPr>
            <p:spPr>
              <a:xfrm>
                <a:off x="4661952" y="1603752"/>
                <a:ext cx="1260812" cy="3004805"/>
              </a:xfrm>
              <a:custGeom>
                <a:rect b="b" l="l" r="r" t="t"/>
                <a:pathLst>
                  <a:path extrusionOk="0" h="51609" w="21656">
                    <a:moveTo>
                      <a:pt x="1" y="51608"/>
                    </a:moveTo>
                    <a:lnTo>
                      <a:pt x="21655" y="51608"/>
                    </a:lnTo>
                    <a:lnTo>
                      <a:pt x="21655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4" name="Google Shape;364;p8"/>
              <p:cNvSpPr/>
              <p:nvPr/>
            </p:nvSpPr>
            <p:spPr>
              <a:xfrm>
                <a:off x="5931291" y="1366675"/>
                <a:ext cx="484449" cy="93796"/>
              </a:xfrm>
              <a:custGeom>
                <a:rect b="b" l="l" r="r" t="t"/>
                <a:pathLst>
                  <a:path extrusionOk="0" h="1611" w="8321">
                    <a:moveTo>
                      <a:pt x="1" y="1611"/>
                    </a:moveTo>
                    <a:lnTo>
                      <a:pt x="8321" y="1611"/>
                    </a:lnTo>
                    <a:lnTo>
                      <a:pt x="8321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5" name="Google Shape;365;p8"/>
              <p:cNvSpPr/>
              <p:nvPr/>
            </p:nvSpPr>
            <p:spPr>
              <a:xfrm>
                <a:off x="5407591" y="2590139"/>
                <a:ext cx="315378" cy="319059"/>
              </a:xfrm>
              <a:custGeom>
                <a:rect b="b" l="l" r="r" t="t"/>
                <a:pathLst>
                  <a:path extrusionOk="0" h="5480" w="5417">
                    <a:moveTo>
                      <a:pt x="1" y="5479"/>
                    </a:moveTo>
                    <a:lnTo>
                      <a:pt x="5416" y="5479"/>
                    </a:lnTo>
                    <a:lnTo>
                      <a:pt x="5416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6" name="Google Shape;366;p8"/>
              <p:cNvSpPr/>
              <p:nvPr/>
            </p:nvSpPr>
            <p:spPr>
              <a:xfrm>
                <a:off x="5438332" y="2590139"/>
                <a:ext cx="284638" cy="319059"/>
              </a:xfrm>
              <a:custGeom>
                <a:rect b="b" l="l" r="r" t="t"/>
                <a:pathLst>
                  <a:path extrusionOk="0" h="5480" w="4889">
                    <a:moveTo>
                      <a:pt x="0" y="5479"/>
                    </a:moveTo>
                    <a:lnTo>
                      <a:pt x="4888" y="5479"/>
                    </a:lnTo>
                    <a:lnTo>
                      <a:pt x="4888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7" name="Google Shape;367;p8"/>
              <p:cNvSpPr/>
              <p:nvPr/>
            </p:nvSpPr>
            <p:spPr>
              <a:xfrm>
                <a:off x="4661952" y="4277570"/>
                <a:ext cx="1260812" cy="330937"/>
              </a:xfrm>
              <a:custGeom>
                <a:rect b="b" l="l" r="r" t="t"/>
                <a:pathLst>
                  <a:path extrusionOk="0" h="5684" w="21656">
                    <a:moveTo>
                      <a:pt x="1" y="5683"/>
                    </a:moveTo>
                    <a:lnTo>
                      <a:pt x="21655" y="5683"/>
                    </a:lnTo>
                    <a:lnTo>
                      <a:pt x="21655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8" name="Google Shape;368;p8"/>
              <p:cNvSpPr/>
              <p:nvPr/>
            </p:nvSpPr>
            <p:spPr>
              <a:xfrm>
                <a:off x="5922733" y="4277570"/>
                <a:ext cx="407889" cy="330937"/>
              </a:xfrm>
              <a:custGeom>
                <a:rect b="b" l="l" r="r" t="t"/>
                <a:pathLst>
                  <a:path extrusionOk="0" h="5684" w="7006">
                    <a:moveTo>
                      <a:pt x="0" y="5683"/>
                    </a:moveTo>
                    <a:lnTo>
                      <a:pt x="7005" y="5683"/>
                    </a:lnTo>
                    <a:lnTo>
                      <a:pt x="700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E4958">
                  <a:alpha val="168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9" name="Google Shape;369;p8"/>
              <p:cNvSpPr/>
              <p:nvPr/>
            </p:nvSpPr>
            <p:spPr>
              <a:xfrm>
                <a:off x="5407591" y="1921059"/>
                <a:ext cx="315378" cy="317429"/>
              </a:xfrm>
              <a:custGeom>
                <a:rect b="b" l="l" r="r" t="t"/>
                <a:pathLst>
                  <a:path extrusionOk="0" h="5452" w="5417">
                    <a:moveTo>
                      <a:pt x="1" y="5451"/>
                    </a:moveTo>
                    <a:lnTo>
                      <a:pt x="5416" y="5451"/>
                    </a:lnTo>
                    <a:lnTo>
                      <a:pt x="5416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0" name="Google Shape;370;p8"/>
              <p:cNvSpPr/>
              <p:nvPr/>
            </p:nvSpPr>
            <p:spPr>
              <a:xfrm>
                <a:off x="5438332" y="1921059"/>
                <a:ext cx="284638" cy="317429"/>
              </a:xfrm>
              <a:custGeom>
                <a:rect b="b" l="l" r="r" t="t"/>
                <a:pathLst>
                  <a:path extrusionOk="0" h="5452" w="4889">
                    <a:moveTo>
                      <a:pt x="0" y="5451"/>
                    </a:moveTo>
                    <a:lnTo>
                      <a:pt x="4888" y="5451"/>
                    </a:lnTo>
                    <a:lnTo>
                      <a:pt x="4888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1" name="Google Shape;371;p8"/>
              <p:cNvSpPr/>
              <p:nvPr/>
            </p:nvSpPr>
            <p:spPr>
              <a:xfrm>
                <a:off x="5407591" y="1921059"/>
                <a:ext cx="315378" cy="121277"/>
              </a:xfrm>
              <a:custGeom>
                <a:rect b="b" l="l" r="r" t="t"/>
                <a:pathLst>
                  <a:path extrusionOk="0" h="2083" w="5417">
                    <a:moveTo>
                      <a:pt x="1" y="2083"/>
                    </a:moveTo>
                    <a:lnTo>
                      <a:pt x="5416" y="2083"/>
                    </a:lnTo>
                    <a:lnTo>
                      <a:pt x="5416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2" name="Google Shape;372;p8"/>
              <p:cNvSpPr/>
              <p:nvPr/>
            </p:nvSpPr>
            <p:spPr>
              <a:xfrm>
                <a:off x="5376909" y="2236794"/>
                <a:ext cx="378779" cy="87276"/>
              </a:xfrm>
              <a:custGeom>
                <a:rect b="b" l="l" r="r" t="t"/>
                <a:pathLst>
                  <a:path extrusionOk="0" h="1499" w="6506">
                    <a:moveTo>
                      <a:pt x="0" y="1498"/>
                    </a:moveTo>
                    <a:lnTo>
                      <a:pt x="6506" y="1498"/>
                    </a:lnTo>
                    <a:lnTo>
                      <a:pt x="650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3" name="Google Shape;373;p8"/>
              <p:cNvSpPr/>
              <p:nvPr/>
            </p:nvSpPr>
            <p:spPr>
              <a:xfrm>
                <a:off x="4861360" y="2590139"/>
                <a:ext cx="315785" cy="319059"/>
              </a:xfrm>
              <a:custGeom>
                <a:rect b="b" l="l" r="r" t="t"/>
                <a:pathLst>
                  <a:path extrusionOk="0" h="5480" w="5424">
                    <a:moveTo>
                      <a:pt x="1" y="5479"/>
                    </a:moveTo>
                    <a:lnTo>
                      <a:pt x="5423" y="5479"/>
                    </a:lnTo>
                    <a:lnTo>
                      <a:pt x="5423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4" name="Google Shape;374;p8"/>
              <p:cNvSpPr/>
              <p:nvPr/>
            </p:nvSpPr>
            <p:spPr>
              <a:xfrm>
                <a:off x="4885521" y="2590139"/>
                <a:ext cx="291624" cy="319059"/>
              </a:xfrm>
              <a:custGeom>
                <a:rect b="b" l="l" r="r" t="t"/>
                <a:pathLst>
                  <a:path extrusionOk="0" h="5480" w="5009">
                    <a:moveTo>
                      <a:pt x="1" y="5479"/>
                    </a:moveTo>
                    <a:lnTo>
                      <a:pt x="5008" y="5479"/>
                    </a:lnTo>
                    <a:lnTo>
                      <a:pt x="5008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5" name="Google Shape;375;p8"/>
              <p:cNvSpPr/>
              <p:nvPr/>
            </p:nvSpPr>
            <p:spPr>
              <a:xfrm>
                <a:off x="4861360" y="1921059"/>
                <a:ext cx="315785" cy="317429"/>
              </a:xfrm>
              <a:custGeom>
                <a:rect b="b" l="l" r="r" t="t"/>
                <a:pathLst>
                  <a:path extrusionOk="0" h="5452" w="5424">
                    <a:moveTo>
                      <a:pt x="1" y="5451"/>
                    </a:moveTo>
                    <a:lnTo>
                      <a:pt x="5423" y="5451"/>
                    </a:lnTo>
                    <a:lnTo>
                      <a:pt x="5423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6" name="Google Shape;376;p8"/>
              <p:cNvSpPr/>
              <p:nvPr/>
            </p:nvSpPr>
            <p:spPr>
              <a:xfrm>
                <a:off x="4885521" y="1921059"/>
                <a:ext cx="291624" cy="317429"/>
              </a:xfrm>
              <a:custGeom>
                <a:rect b="b" l="l" r="r" t="t"/>
                <a:pathLst>
                  <a:path extrusionOk="0" h="5452" w="5009">
                    <a:moveTo>
                      <a:pt x="1" y="5451"/>
                    </a:moveTo>
                    <a:lnTo>
                      <a:pt x="5008" y="5451"/>
                    </a:lnTo>
                    <a:lnTo>
                      <a:pt x="5008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7" name="Google Shape;377;p8"/>
              <p:cNvSpPr/>
              <p:nvPr/>
            </p:nvSpPr>
            <p:spPr>
              <a:xfrm>
                <a:off x="4861360" y="1921059"/>
                <a:ext cx="315785" cy="121277"/>
              </a:xfrm>
              <a:custGeom>
                <a:rect b="b" l="l" r="r" t="t"/>
                <a:pathLst>
                  <a:path extrusionOk="0" h="2083" w="5424">
                    <a:moveTo>
                      <a:pt x="1" y="2083"/>
                    </a:moveTo>
                    <a:lnTo>
                      <a:pt x="5423" y="2083"/>
                    </a:lnTo>
                    <a:lnTo>
                      <a:pt x="5423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8" name="Google Shape;378;p8"/>
              <p:cNvSpPr/>
              <p:nvPr/>
            </p:nvSpPr>
            <p:spPr>
              <a:xfrm>
                <a:off x="4830677" y="2236794"/>
                <a:ext cx="378779" cy="87276"/>
              </a:xfrm>
              <a:custGeom>
                <a:rect b="b" l="l" r="r" t="t"/>
                <a:pathLst>
                  <a:path extrusionOk="0" h="1499" w="6506">
                    <a:moveTo>
                      <a:pt x="0" y="1498"/>
                    </a:moveTo>
                    <a:lnTo>
                      <a:pt x="6506" y="1498"/>
                    </a:lnTo>
                    <a:lnTo>
                      <a:pt x="650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9" name="Google Shape;379;p8"/>
              <p:cNvSpPr/>
              <p:nvPr/>
            </p:nvSpPr>
            <p:spPr>
              <a:xfrm>
                <a:off x="4583353" y="4480238"/>
                <a:ext cx="1830728" cy="128264"/>
              </a:xfrm>
              <a:custGeom>
                <a:rect b="b" l="l" r="r" t="t"/>
                <a:pathLst>
                  <a:path extrusionOk="0" h="2203" w="31445">
                    <a:moveTo>
                      <a:pt x="0" y="2202"/>
                    </a:moveTo>
                    <a:lnTo>
                      <a:pt x="31445" y="2202"/>
                    </a:lnTo>
                    <a:lnTo>
                      <a:pt x="31445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0" name="Google Shape;380;p8"/>
              <p:cNvSpPr/>
              <p:nvPr/>
            </p:nvSpPr>
            <p:spPr>
              <a:xfrm>
                <a:off x="5985786" y="4480238"/>
                <a:ext cx="428325" cy="128264"/>
              </a:xfrm>
              <a:custGeom>
                <a:rect b="b" l="l" r="r" t="t"/>
                <a:pathLst>
                  <a:path extrusionOk="0" h="2203" w="7357">
                    <a:moveTo>
                      <a:pt x="0" y="2202"/>
                    </a:moveTo>
                    <a:lnTo>
                      <a:pt x="7357" y="2202"/>
                    </a:lnTo>
                    <a:lnTo>
                      <a:pt x="7357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332B45">
                  <a:alpha val="5687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1" name="Google Shape;381;p8"/>
              <p:cNvSpPr/>
              <p:nvPr/>
            </p:nvSpPr>
            <p:spPr>
              <a:xfrm>
                <a:off x="5050986" y="3456590"/>
                <a:ext cx="456969" cy="766150"/>
              </a:xfrm>
              <a:custGeom>
                <a:rect b="b" l="l" r="r" t="t"/>
                <a:pathLst>
                  <a:path extrusionOk="0" h="13159" w="7849">
                    <a:moveTo>
                      <a:pt x="0" y="13159"/>
                    </a:moveTo>
                    <a:lnTo>
                      <a:pt x="7849" y="13159"/>
                    </a:lnTo>
                    <a:lnTo>
                      <a:pt x="7849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2" name="Google Shape;382;p8"/>
              <p:cNvSpPr/>
              <p:nvPr/>
            </p:nvSpPr>
            <p:spPr>
              <a:xfrm>
                <a:off x="5107053" y="3456590"/>
                <a:ext cx="400903" cy="766150"/>
              </a:xfrm>
              <a:custGeom>
                <a:rect b="b" l="l" r="r" t="t"/>
                <a:pathLst>
                  <a:path extrusionOk="0" h="13159" w="6886">
                    <a:moveTo>
                      <a:pt x="1" y="13159"/>
                    </a:moveTo>
                    <a:lnTo>
                      <a:pt x="6886" y="13159"/>
                    </a:lnTo>
                    <a:lnTo>
                      <a:pt x="6886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3" name="Google Shape;383;p8"/>
              <p:cNvSpPr/>
              <p:nvPr/>
            </p:nvSpPr>
            <p:spPr>
              <a:xfrm>
                <a:off x="5187340" y="3507766"/>
                <a:ext cx="238760" cy="100783"/>
              </a:xfrm>
              <a:custGeom>
                <a:rect b="b" l="l" r="r" t="t"/>
                <a:pathLst>
                  <a:path extrusionOk="0" h="1731" w="4101">
                    <a:moveTo>
                      <a:pt x="0" y="1731"/>
                    </a:moveTo>
                    <a:lnTo>
                      <a:pt x="4100" y="1731"/>
                    </a:lnTo>
                    <a:lnTo>
                      <a:pt x="41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4" name="Google Shape;384;p8"/>
              <p:cNvSpPr/>
              <p:nvPr/>
            </p:nvSpPr>
            <p:spPr>
              <a:xfrm>
                <a:off x="5014947" y="3384919"/>
                <a:ext cx="529045" cy="71730"/>
              </a:xfrm>
              <a:custGeom>
                <a:rect b="b" l="l" r="r" t="t"/>
                <a:pathLst>
                  <a:path extrusionOk="0" h="1232" w="9087">
                    <a:moveTo>
                      <a:pt x="0" y="1"/>
                    </a:moveTo>
                    <a:lnTo>
                      <a:pt x="9087" y="1"/>
                    </a:lnTo>
                    <a:lnTo>
                      <a:pt x="9087" y="1231"/>
                    </a:lnTo>
                    <a:lnTo>
                      <a:pt x="0" y="123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5" name="Google Shape;385;p8"/>
              <p:cNvSpPr/>
              <p:nvPr/>
            </p:nvSpPr>
            <p:spPr>
              <a:xfrm>
                <a:off x="5235198" y="4219406"/>
                <a:ext cx="272761" cy="260895"/>
              </a:xfrm>
              <a:custGeom>
                <a:rect b="b" l="l" r="r" t="t"/>
                <a:pathLst>
                  <a:path extrusionOk="0" h="4481" w="4685">
                    <a:moveTo>
                      <a:pt x="3046" y="1"/>
                    </a:moveTo>
                    <a:lnTo>
                      <a:pt x="3046" y="1555"/>
                    </a:lnTo>
                    <a:lnTo>
                      <a:pt x="1407" y="1555"/>
                    </a:lnTo>
                    <a:lnTo>
                      <a:pt x="1407" y="2990"/>
                    </a:lnTo>
                    <a:lnTo>
                      <a:pt x="113" y="2990"/>
                    </a:lnTo>
                    <a:lnTo>
                      <a:pt x="113" y="4481"/>
                    </a:lnTo>
                    <a:lnTo>
                      <a:pt x="1" y="4481"/>
                    </a:lnTo>
                    <a:lnTo>
                      <a:pt x="4685" y="4481"/>
                    </a:lnTo>
                    <a:lnTo>
                      <a:pt x="468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6" name="Google Shape;386;p8"/>
              <p:cNvSpPr/>
              <p:nvPr/>
            </p:nvSpPr>
            <p:spPr>
              <a:xfrm>
                <a:off x="4842554" y="4393430"/>
                <a:ext cx="399273" cy="86868"/>
              </a:xfrm>
              <a:custGeom>
                <a:rect b="b" l="l" r="r" t="t"/>
                <a:pathLst>
                  <a:path extrusionOk="0" h="1492" w="6858">
                    <a:moveTo>
                      <a:pt x="1702" y="1"/>
                    </a:moveTo>
                    <a:lnTo>
                      <a:pt x="1702" y="1"/>
                    </a:lnTo>
                    <a:lnTo>
                      <a:pt x="0" y="1"/>
                    </a:lnTo>
                    <a:lnTo>
                      <a:pt x="0" y="1492"/>
                    </a:lnTo>
                    <a:lnTo>
                      <a:pt x="6857" y="1492"/>
                    </a:lnTo>
                    <a:lnTo>
                      <a:pt x="685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7" name="Google Shape;387;p8"/>
              <p:cNvSpPr/>
              <p:nvPr/>
            </p:nvSpPr>
            <p:spPr>
              <a:xfrm>
                <a:off x="4941647" y="4309941"/>
                <a:ext cx="375519" cy="83549"/>
              </a:xfrm>
              <a:custGeom>
                <a:rect b="b" l="l" r="r" t="t"/>
                <a:pathLst>
                  <a:path extrusionOk="0" h="1435" w="6450">
                    <a:moveTo>
                      <a:pt x="0" y="0"/>
                    </a:moveTo>
                    <a:lnTo>
                      <a:pt x="0" y="1435"/>
                    </a:lnTo>
                    <a:lnTo>
                      <a:pt x="6449" y="1435"/>
                    </a:lnTo>
                    <a:lnTo>
                      <a:pt x="6449" y="0"/>
                    </a:lnTo>
                    <a:lnTo>
                      <a:pt x="128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8" name="Google Shape;388;p8"/>
              <p:cNvSpPr/>
              <p:nvPr/>
            </p:nvSpPr>
            <p:spPr>
              <a:xfrm>
                <a:off x="5016577" y="4219406"/>
                <a:ext cx="396012" cy="90594"/>
              </a:xfrm>
              <a:custGeom>
                <a:rect b="b" l="l" r="r" t="t"/>
                <a:pathLst>
                  <a:path extrusionOk="0" h="1556" w="6802">
                    <a:moveTo>
                      <a:pt x="0" y="1555"/>
                    </a:moveTo>
                    <a:lnTo>
                      <a:pt x="6801" y="1555"/>
                    </a:lnTo>
                    <a:lnTo>
                      <a:pt x="6801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9" name="Google Shape;389;p8"/>
              <p:cNvSpPr/>
              <p:nvPr/>
            </p:nvSpPr>
            <p:spPr>
              <a:xfrm>
                <a:off x="5393676" y="3868099"/>
                <a:ext cx="77025" cy="76621"/>
              </a:xfrm>
              <a:custGeom>
                <a:rect b="b" l="l" r="r" t="t"/>
                <a:pathLst>
                  <a:path extrusionOk="0" h="1316" w="1323">
                    <a:moveTo>
                      <a:pt x="1323" y="640"/>
                    </a:moveTo>
                    <a:cubicBezTo>
                      <a:pt x="1323" y="1020"/>
                      <a:pt x="999" y="1316"/>
                      <a:pt x="648" y="1316"/>
                    </a:cubicBezTo>
                    <a:cubicBezTo>
                      <a:pt x="296" y="1316"/>
                      <a:pt x="1" y="1020"/>
                      <a:pt x="1" y="640"/>
                    </a:cubicBezTo>
                    <a:cubicBezTo>
                      <a:pt x="1" y="289"/>
                      <a:pt x="296" y="0"/>
                      <a:pt x="648" y="0"/>
                    </a:cubicBezTo>
                    <a:cubicBezTo>
                      <a:pt x="999" y="0"/>
                      <a:pt x="1323" y="289"/>
                      <a:pt x="1323" y="64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0" name="Google Shape;390;p8"/>
              <p:cNvSpPr/>
              <p:nvPr/>
            </p:nvSpPr>
            <p:spPr>
              <a:xfrm>
                <a:off x="6183564" y="2610633"/>
                <a:ext cx="34466" cy="341126"/>
              </a:xfrm>
              <a:custGeom>
                <a:rect b="b" l="l" r="r" t="t"/>
                <a:pathLst>
                  <a:path extrusionOk="0" h="5859" w="592">
                    <a:moveTo>
                      <a:pt x="0" y="5831"/>
                    </a:moveTo>
                    <a:lnTo>
                      <a:pt x="591" y="5859"/>
                    </a:lnTo>
                    <a:lnTo>
                      <a:pt x="59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1" name="Google Shape;391;p8"/>
              <p:cNvSpPr/>
              <p:nvPr/>
            </p:nvSpPr>
            <p:spPr>
              <a:xfrm>
                <a:off x="6183564" y="1943591"/>
                <a:ext cx="34466" cy="339495"/>
              </a:xfrm>
              <a:custGeom>
                <a:rect b="b" l="l" r="r" t="t"/>
                <a:pathLst>
                  <a:path extrusionOk="0" h="5831" w="592">
                    <a:moveTo>
                      <a:pt x="0" y="5831"/>
                    </a:moveTo>
                    <a:lnTo>
                      <a:pt x="591" y="5831"/>
                    </a:lnTo>
                    <a:lnTo>
                      <a:pt x="591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2" name="Google Shape;392;p8"/>
              <p:cNvSpPr/>
              <p:nvPr/>
            </p:nvSpPr>
            <p:spPr>
              <a:xfrm>
                <a:off x="4537475" y="1366675"/>
                <a:ext cx="1412708" cy="93796"/>
              </a:xfrm>
              <a:custGeom>
                <a:rect b="b" l="l" r="r" t="t"/>
                <a:pathLst>
                  <a:path extrusionOk="0" h="1611" w="24265">
                    <a:moveTo>
                      <a:pt x="1" y="1611"/>
                    </a:moveTo>
                    <a:lnTo>
                      <a:pt x="24264" y="1611"/>
                    </a:lnTo>
                    <a:lnTo>
                      <a:pt x="24264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3" name="Google Shape;393;p8"/>
              <p:cNvSpPr/>
              <p:nvPr/>
            </p:nvSpPr>
            <p:spPr>
              <a:xfrm>
                <a:off x="4861360" y="2590139"/>
                <a:ext cx="315785" cy="100783"/>
              </a:xfrm>
              <a:custGeom>
                <a:rect b="b" l="l" r="r" t="t"/>
                <a:pathLst>
                  <a:path extrusionOk="0" h="1731" w="5424">
                    <a:moveTo>
                      <a:pt x="1" y="1731"/>
                    </a:moveTo>
                    <a:lnTo>
                      <a:pt x="5423" y="1731"/>
                    </a:lnTo>
                    <a:lnTo>
                      <a:pt x="5423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4" name="Google Shape;394;p8"/>
              <p:cNvSpPr/>
              <p:nvPr/>
            </p:nvSpPr>
            <p:spPr>
              <a:xfrm>
                <a:off x="4830677" y="2903778"/>
                <a:ext cx="378779" cy="87276"/>
              </a:xfrm>
              <a:custGeom>
                <a:rect b="b" l="l" r="r" t="t"/>
                <a:pathLst>
                  <a:path extrusionOk="0" h="1499" w="6506">
                    <a:moveTo>
                      <a:pt x="0" y="1499"/>
                    </a:moveTo>
                    <a:lnTo>
                      <a:pt x="6506" y="1499"/>
                    </a:lnTo>
                    <a:lnTo>
                      <a:pt x="6506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5" name="Google Shape;395;p8"/>
              <p:cNvSpPr/>
              <p:nvPr/>
            </p:nvSpPr>
            <p:spPr>
              <a:xfrm>
                <a:off x="5407591" y="2590139"/>
                <a:ext cx="315378" cy="100783"/>
              </a:xfrm>
              <a:custGeom>
                <a:rect b="b" l="l" r="r" t="t"/>
                <a:pathLst>
                  <a:path extrusionOk="0" h="1731" w="5417">
                    <a:moveTo>
                      <a:pt x="1" y="1731"/>
                    </a:moveTo>
                    <a:lnTo>
                      <a:pt x="5416" y="1731"/>
                    </a:lnTo>
                    <a:lnTo>
                      <a:pt x="5416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6" name="Google Shape;396;p8"/>
              <p:cNvSpPr/>
              <p:nvPr/>
            </p:nvSpPr>
            <p:spPr>
              <a:xfrm>
                <a:off x="5376909" y="2903778"/>
                <a:ext cx="378779" cy="87276"/>
              </a:xfrm>
              <a:custGeom>
                <a:rect b="b" l="l" r="r" t="t"/>
                <a:pathLst>
                  <a:path extrusionOk="0" h="1499" w="6506">
                    <a:moveTo>
                      <a:pt x="0" y="1499"/>
                    </a:moveTo>
                    <a:lnTo>
                      <a:pt x="6506" y="1499"/>
                    </a:lnTo>
                    <a:lnTo>
                      <a:pt x="6506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97" name="Google Shape;397;p8"/>
            <p:cNvSpPr/>
            <p:nvPr/>
          </p:nvSpPr>
          <p:spPr>
            <a:xfrm>
              <a:off x="7878400" y="697525"/>
              <a:ext cx="840952" cy="1162694"/>
            </a:xfrm>
            <a:custGeom>
              <a:rect b="b" l="l" r="r" t="t"/>
              <a:pathLst>
                <a:path extrusionOk="0" h="17785" w="12864">
                  <a:moveTo>
                    <a:pt x="6478" y="3219"/>
                  </a:moveTo>
                  <a:cubicBezTo>
                    <a:pt x="8152" y="3219"/>
                    <a:pt x="9495" y="4569"/>
                    <a:pt x="9495" y="6243"/>
                  </a:cubicBezTo>
                  <a:cubicBezTo>
                    <a:pt x="9495" y="7910"/>
                    <a:pt x="8116" y="9260"/>
                    <a:pt x="6450" y="9260"/>
                  </a:cubicBezTo>
                  <a:cubicBezTo>
                    <a:pt x="4811" y="9260"/>
                    <a:pt x="3461" y="7882"/>
                    <a:pt x="3461" y="6243"/>
                  </a:cubicBezTo>
                  <a:cubicBezTo>
                    <a:pt x="3461" y="4569"/>
                    <a:pt x="4811" y="3219"/>
                    <a:pt x="6478" y="3219"/>
                  </a:cubicBezTo>
                  <a:close/>
                  <a:moveTo>
                    <a:pt x="6470" y="1"/>
                  </a:moveTo>
                  <a:cubicBezTo>
                    <a:pt x="4106" y="1"/>
                    <a:pt x="1916" y="1340"/>
                    <a:pt x="880" y="3458"/>
                  </a:cubicBezTo>
                  <a:cubicBezTo>
                    <a:pt x="148" y="4949"/>
                    <a:pt x="0" y="6475"/>
                    <a:pt x="591" y="8030"/>
                  </a:cubicBezTo>
                  <a:cubicBezTo>
                    <a:pt x="795" y="8557"/>
                    <a:pt x="1027" y="9085"/>
                    <a:pt x="1259" y="9612"/>
                  </a:cubicBezTo>
                  <a:cubicBezTo>
                    <a:pt x="2202" y="11546"/>
                    <a:pt x="3341" y="13361"/>
                    <a:pt x="4572" y="15119"/>
                  </a:cubicBezTo>
                  <a:cubicBezTo>
                    <a:pt x="5163" y="16026"/>
                    <a:pt x="5803" y="16877"/>
                    <a:pt x="6450" y="17784"/>
                  </a:cubicBezTo>
                  <a:cubicBezTo>
                    <a:pt x="6569" y="17672"/>
                    <a:pt x="6625" y="17609"/>
                    <a:pt x="6682" y="17524"/>
                  </a:cubicBezTo>
                  <a:cubicBezTo>
                    <a:pt x="7737" y="15998"/>
                    <a:pt x="8820" y="14472"/>
                    <a:pt x="9847" y="12925"/>
                  </a:cubicBezTo>
                  <a:cubicBezTo>
                    <a:pt x="10754" y="11483"/>
                    <a:pt x="11577" y="9992"/>
                    <a:pt x="12224" y="8409"/>
                  </a:cubicBezTo>
                  <a:cubicBezTo>
                    <a:pt x="12751" y="7122"/>
                    <a:pt x="12864" y="5828"/>
                    <a:pt x="12456" y="4485"/>
                  </a:cubicBezTo>
                  <a:cubicBezTo>
                    <a:pt x="11752" y="2023"/>
                    <a:pt x="9586" y="230"/>
                    <a:pt x="7033" y="26"/>
                  </a:cubicBezTo>
                  <a:cubicBezTo>
                    <a:pt x="6845" y="9"/>
                    <a:pt x="6657" y="1"/>
                    <a:pt x="64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128588" rotWithShape="0" algn="bl" dir="8280000" dist="295275">
                <a:schemeClr val="dk1">
                  <a:alpha val="25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98" name="Google Shape;398;p8"/>
          <p:cNvCxnSpPr/>
          <p:nvPr/>
        </p:nvCxnSpPr>
        <p:spPr>
          <a:xfrm>
            <a:off x="505850" y="-9175"/>
            <a:ext cx="0" cy="5165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9" name="Google Shape;399;p8"/>
          <p:cNvSpPr/>
          <p:nvPr/>
        </p:nvSpPr>
        <p:spPr>
          <a:xfrm>
            <a:off x="375950" y="0"/>
            <a:ext cx="259800" cy="2880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9"/>
          <p:cNvSpPr txBox="1"/>
          <p:nvPr>
            <p:ph type="title"/>
          </p:nvPr>
        </p:nvSpPr>
        <p:spPr>
          <a:xfrm>
            <a:off x="2241425" y="1293100"/>
            <a:ext cx="46611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02" name="Google Shape;402;p9"/>
          <p:cNvSpPr txBox="1"/>
          <p:nvPr>
            <p:ph idx="1" type="subTitle"/>
          </p:nvPr>
        </p:nvSpPr>
        <p:spPr>
          <a:xfrm>
            <a:off x="2241475" y="2168600"/>
            <a:ext cx="4661100" cy="5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03" name="Google Shape;403;p9"/>
          <p:cNvSpPr/>
          <p:nvPr/>
        </p:nvSpPr>
        <p:spPr>
          <a:xfrm flipH="1">
            <a:off x="1751808" y="5077051"/>
            <a:ext cx="312100" cy="79099"/>
          </a:xfrm>
          <a:custGeom>
            <a:rect b="b" l="l" r="r" t="t"/>
            <a:pathLst>
              <a:path extrusionOk="0" h="936" w="4249">
                <a:moveTo>
                  <a:pt x="1027" y="0"/>
                </a:moveTo>
                <a:lnTo>
                  <a:pt x="1027" y="0"/>
                </a:lnTo>
                <a:lnTo>
                  <a:pt x="1" y="0"/>
                </a:lnTo>
                <a:lnTo>
                  <a:pt x="1" y="936"/>
                </a:lnTo>
                <a:lnTo>
                  <a:pt x="4248" y="936"/>
                </a:lnTo>
                <a:lnTo>
                  <a:pt x="424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9"/>
          <p:cNvSpPr/>
          <p:nvPr/>
        </p:nvSpPr>
        <p:spPr>
          <a:xfrm flipH="1">
            <a:off x="-1069880" y="4564551"/>
            <a:ext cx="45028" cy="581249"/>
          </a:xfrm>
          <a:custGeom>
            <a:rect b="b" l="l" r="r" t="t"/>
            <a:pathLst>
              <a:path extrusionOk="0" h="7913" w="613">
                <a:moveTo>
                  <a:pt x="1" y="7913"/>
                </a:moveTo>
                <a:lnTo>
                  <a:pt x="613" y="7913"/>
                </a:lnTo>
                <a:lnTo>
                  <a:pt x="613" y="1"/>
                </a:lnTo>
                <a:lnTo>
                  <a:pt x="1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05" name="Google Shape;405;p9"/>
          <p:cNvGrpSpPr/>
          <p:nvPr/>
        </p:nvGrpSpPr>
        <p:grpSpPr>
          <a:xfrm>
            <a:off x="-1266231" y="667175"/>
            <a:ext cx="4576156" cy="4519531"/>
            <a:chOff x="-1266231" y="667175"/>
            <a:chExt cx="4576156" cy="4519531"/>
          </a:xfrm>
        </p:grpSpPr>
        <p:grpSp>
          <p:nvGrpSpPr>
            <p:cNvPr id="406" name="Google Shape;406;p9"/>
            <p:cNvGrpSpPr/>
            <p:nvPr/>
          </p:nvGrpSpPr>
          <p:grpSpPr>
            <a:xfrm>
              <a:off x="-1266231" y="1293100"/>
              <a:ext cx="4576156" cy="3893605"/>
              <a:chOff x="-1266231" y="1293100"/>
              <a:chExt cx="4576156" cy="3893605"/>
            </a:xfrm>
          </p:grpSpPr>
          <p:sp>
            <p:nvSpPr>
              <p:cNvPr id="407" name="Google Shape;407;p9"/>
              <p:cNvSpPr/>
              <p:nvPr/>
            </p:nvSpPr>
            <p:spPr>
              <a:xfrm>
                <a:off x="2122089" y="4531451"/>
                <a:ext cx="1187836" cy="615367"/>
              </a:xfrm>
              <a:custGeom>
                <a:rect b="b" l="l" r="r" t="t"/>
                <a:pathLst>
                  <a:path extrusionOk="0" h="25579" w="49380">
                    <a:moveTo>
                      <a:pt x="0" y="28"/>
                    </a:moveTo>
                    <a:lnTo>
                      <a:pt x="0" y="25579"/>
                    </a:lnTo>
                    <a:lnTo>
                      <a:pt x="49379" y="25579"/>
                    </a:lnTo>
                    <a:cubicBezTo>
                      <a:pt x="45335" y="20480"/>
                      <a:pt x="38801" y="18019"/>
                      <a:pt x="32380" y="18757"/>
                    </a:cubicBezTo>
                    <a:cubicBezTo>
                      <a:pt x="32029" y="17315"/>
                      <a:pt x="31473" y="15909"/>
                      <a:pt x="30622" y="14594"/>
                    </a:cubicBezTo>
                    <a:cubicBezTo>
                      <a:pt x="27021" y="8876"/>
                      <a:pt x="19812" y="6506"/>
                      <a:pt x="13335" y="8468"/>
                    </a:cubicBezTo>
                    <a:cubicBezTo>
                      <a:pt x="13068" y="7265"/>
                      <a:pt x="12632" y="6098"/>
                      <a:pt x="11928" y="4979"/>
                    </a:cubicBezTo>
                    <a:cubicBezTo>
                      <a:pt x="10226" y="2286"/>
                      <a:pt x="7441" y="556"/>
                      <a:pt x="4424" y="0"/>
                    </a:cubicBezTo>
                    <a:lnTo>
                      <a:pt x="120" y="0"/>
                    </a:lnTo>
                    <a:cubicBezTo>
                      <a:pt x="92" y="0"/>
                      <a:pt x="29" y="28"/>
                      <a:pt x="0" y="2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85725" rotWithShape="0" algn="bl" dir="8280000" dist="104775">
                  <a:schemeClr val="dk1">
                    <a:alpha val="41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408" name="Google Shape;408;p9"/>
              <p:cNvGrpSpPr/>
              <p:nvPr/>
            </p:nvGrpSpPr>
            <p:grpSpPr>
              <a:xfrm>
                <a:off x="-1266231" y="2821088"/>
                <a:ext cx="3547638" cy="2365617"/>
                <a:chOff x="-1266231" y="2780188"/>
                <a:chExt cx="3547638" cy="2365617"/>
              </a:xfrm>
            </p:grpSpPr>
            <p:sp>
              <p:nvSpPr>
                <p:cNvPr id="409" name="Google Shape;409;p9"/>
                <p:cNvSpPr/>
                <p:nvPr/>
              </p:nvSpPr>
              <p:spPr>
                <a:xfrm flipH="1">
                  <a:off x="-383313" y="3667228"/>
                  <a:ext cx="1657365" cy="1478576"/>
                </a:xfrm>
                <a:custGeom>
                  <a:rect b="b" l="l" r="r" t="t"/>
                  <a:pathLst>
                    <a:path extrusionOk="0" h="20129" w="22563">
                      <a:moveTo>
                        <a:pt x="1" y="1"/>
                      </a:moveTo>
                      <a:lnTo>
                        <a:pt x="1" y="20129"/>
                      </a:lnTo>
                      <a:lnTo>
                        <a:pt x="22563" y="20129"/>
                      </a:lnTo>
                      <a:lnTo>
                        <a:pt x="2256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0" name="Google Shape;410;p9"/>
                <p:cNvSpPr/>
                <p:nvPr/>
              </p:nvSpPr>
              <p:spPr>
                <a:xfrm flipH="1">
                  <a:off x="1273972" y="3122708"/>
                  <a:ext cx="938681" cy="2023098"/>
                </a:xfrm>
                <a:custGeom>
                  <a:rect b="b" l="l" r="r" t="t"/>
                  <a:pathLst>
                    <a:path extrusionOk="0" h="27542" w="12779">
                      <a:moveTo>
                        <a:pt x="12547" y="7414"/>
                      </a:moveTo>
                      <a:lnTo>
                        <a:pt x="6330" y="1"/>
                      </a:lnTo>
                      <a:lnTo>
                        <a:pt x="0" y="7385"/>
                      </a:lnTo>
                      <a:lnTo>
                        <a:pt x="0" y="27542"/>
                      </a:lnTo>
                      <a:lnTo>
                        <a:pt x="12779" y="27542"/>
                      </a:lnTo>
                      <a:lnTo>
                        <a:pt x="12779" y="7414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1" name="Google Shape;411;p9"/>
                <p:cNvSpPr/>
                <p:nvPr/>
              </p:nvSpPr>
              <p:spPr>
                <a:xfrm flipH="1">
                  <a:off x="1556041" y="3632631"/>
                  <a:ext cx="378734" cy="378734"/>
                </a:xfrm>
                <a:custGeom>
                  <a:rect b="b" l="l" r="r" t="t"/>
                  <a:pathLst>
                    <a:path extrusionOk="0" h="5156" w="5156">
                      <a:moveTo>
                        <a:pt x="2575" y="5155"/>
                      </a:moveTo>
                      <a:cubicBezTo>
                        <a:pt x="3981" y="5155"/>
                        <a:pt x="5156" y="3988"/>
                        <a:pt x="5156" y="2581"/>
                      </a:cubicBezTo>
                      <a:cubicBezTo>
                        <a:pt x="5156" y="1147"/>
                        <a:pt x="3981" y="0"/>
                        <a:pt x="2575" y="0"/>
                      </a:cubicBezTo>
                      <a:cubicBezTo>
                        <a:pt x="1168" y="0"/>
                        <a:pt x="1" y="1147"/>
                        <a:pt x="1" y="2581"/>
                      </a:cubicBezTo>
                      <a:cubicBezTo>
                        <a:pt x="1" y="3988"/>
                        <a:pt x="1168" y="5155"/>
                        <a:pt x="2575" y="5155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2" name="Google Shape;412;p9"/>
                <p:cNvSpPr/>
                <p:nvPr/>
              </p:nvSpPr>
              <p:spPr>
                <a:xfrm flipH="1">
                  <a:off x="1556041" y="3632631"/>
                  <a:ext cx="350821" cy="376677"/>
                </a:xfrm>
                <a:custGeom>
                  <a:rect b="b" l="l" r="r" t="t"/>
                  <a:pathLst>
                    <a:path extrusionOk="0" h="5128" w="4776">
                      <a:moveTo>
                        <a:pt x="2406" y="0"/>
                      </a:moveTo>
                      <a:cubicBezTo>
                        <a:pt x="3721" y="92"/>
                        <a:pt x="4776" y="1203"/>
                        <a:pt x="4776" y="2581"/>
                      </a:cubicBezTo>
                      <a:cubicBezTo>
                        <a:pt x="4776" y="3925"/>
                        <a:pt x="3721" y="5043"/>
                        <a:pt x="2406" y="5127"/>
                      </a:cubicBezTo>
                      <a:cubicBezTo>
                        <a:pt x="1055" y="5043"/>
                        <a:pt x="1" y="3925"/>
                        <a:pt x="1" y="2581"/>
                      </a:cubicBezTo>
                      <a:cubicBezTo>
                        <a:pt x="1" y="1203"/>
                        <a:pt x="1055" y="92"/>
                        <a:pt x="2406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3" name="Google Shape;413;p9"/>
                <p:cNvSpPr/>
                <p:nvPr/>
              </p:nvSpPr>
              <p:spPr>
                <a:xfrm flipH="1">
                  <a:off x="1616421" y="3645559"/>
                  <a:ext cx="266642" cy="320851"/>
                </a:xfrm>
                <a:custGeom>
                  <a:rect b="b" l="l" r="r" t="t"/>
                  <a:pathLst>
                    <a:path extrusionOk="0" h="4368" w="3630">
                      <a:moveTo>
                        <a:pt x="2813" y="0"/>
                      </a:moveTo>
                      <a:cubicBezTo>
                        <a:pt x="3102" y="120"/>
                        <a:pt x="3397" y="296"/>
                        <a:pt x="3629" y="499"/>
                      </a:cubicBezTo>
                      <a:lnTo>
                        <a:pt x="612" y="4368"/>
                      </a:lnTo>
                      <a:cubicBezTo>
                        <a:pt x="352" y="4164"/>
                        <a:pt x="148" y="3896"/>
                        <a:pt x="0" y="3608"/>
                      </a:cubicBezTo>
                      <a:close/>
                    </a:path>
                  </a:pathLst>
                </a:custGeom>
                <a:solidFill>
                  <a:srgbClr val="4E4958">
                    <a:alpha val="168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4" name="Google Shape;414;p9"/>
                <p:cNvSpPr/>
                <p:nvPr/>
              </p:nvSpPr>
              <p:spPr>
                <a:xfrm flipH="1">
                  <a:off x="1568897" y="3723053"/>
                  <a:ext cx="225874" cy="282141"/>
                </a:xfrm>
                <a:custGeom>
                  <a:rect b="b" l="l" r="r" t="t"/>
                  <a:pathLst>
                    <a:path extrusionOk="0" h="3841" w="3075">
                      <a:moveTo>
                        <a:pt x="2870" y="0"/>
                      </a:moveTo>
                      <a:cubicBezTo>
                        <a:pt x="2955" y="120"/>
                        <a:pt x="3018" y="267"/>
                        <a:pt x="3074" y="380"/>
                      </a:cubicBezTo>
                      <a:lnTo>
                        <a:pt x="380" y="3840"/>
                      </a:lnTo>
                      <a:cubicBezTo>
                        <a:pt x="233" y="3784"/>
                        <a:pt x="113" y="3749"/>
                        <a:pt x="1" y="3692"/>
                      </a:cubicBezTo>
                      <a:close/>
                    </a:path>
                  </a:pathLst>
                </a:custGeom>
                <a:solidFill>
                  <a:srgbClr val="4E4958">
                    <a:alpha val="168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5" name="Google Shape;415;p9"/>
                <p:cNvSpPr/>
                <p:nvPr/>
              </p:nvSpPr>
              <p:spPr>
                <a:xfrm flipH="1">
                  <a:off x="-460816" y="3027657"/>
                  <a:ext cx="2742222" cy="639646"/>
                </a:xfrm>
                <a:custGeom>
                  <a:rect b="b" l="l" r="r" t="t"/>
                  <a:pathLst>
                    <a:path extrusionOk="0" h="8708" w="37332">
                      <a:moveTo>
                        <a:pt x="1" y="8152"/>
                      </a:moveTo>
                      <a:lnTo>
                        <a:pt x="6942" y="1"/>
                      </a:lnTo>
                      <a:lnTo>
                        <a:pt x="30446" y="1"/>
                      </a:lnTo>
                      <a:lnTo>
                        <a:pt x="37332" y="8061"/>
                      </a:lnTo>
                      <a:lnTo>
                        <a:pt x="36776" y="8708"/>
                      </a:lnTo>
                      <a:lnTo>
                        <a:pt x="13483" y="8708"/>
                      </a:lnTo>
                      <a:lnTo>
                        <a:pt x="7266" y="1295"/>
                      </a:lnTo>
                      <a:lnTo>
                        <a:pt x="908" y="8708"/>
                      </a:lnTo>
                      <a:lnTo>
                        <a:pt x="380" y="870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6" name="Google Shape;416;p9"/>
                <p:cNvSpPr/>
                <p:nvPr/>
              </p:nvSpPr>
              <p:spPr>
                <a:xfrm flipH="1">
                  <a:off x="-460808" y="3619703"/>
                  <a:ext cx="1751902" cy="47599"/>
                </a:xfrm>
                <a:custGeom>
                  <a:rect b="b" l="l" r="r" t="t"/>
                  <a:pathLst>
                    <a:path extrusionOk="0" h="648" w="23850">
                      <a:moveTo>
                        <a:pt x="23850" y="1"/>
                      </a:moveTo>
                      <a:lnTo>
                        <a:pt x="23294" y="648"/>
                      </a:lnTo>
                      <a:lnTo>
                        <a:pt x="1" y="648"/>
                      </a:lnTo>
                      <a:lnTo>
                        <a:pt x="317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7" name="Google Shape;417;p9"/>
                <p:cNvSpPr/>
                <p:nvPr/>
              </p:nvSpPr>
              <p:spPr>
                <a:xfrm flipH="1">
                  <a:off x="1747683" y="3101038"/>
                  <a:ext cx="505811" cy="566265"/>
                </a:xfrm>
                <a:custGeom>
                  <a:rect b="b" l="l" r="r" t="t"/>
                  <a:pathLst>
                    <a:path extrusionOk="0" h="7709" w="6886">
                      <a:moveTo>
                        <a:pt x="6654" y="0"/>
                      </a:moveTo>
                      <a:lnTo>
                        <a:pt x="0" y="7709"/>
                      </a:lnTo>
                      <a:lnTo>
                        <a:pt x="528" y="7709"/>
                      </a:lnTo>
                      <a:lnTo>
                        <a:pt x="6886" y="296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8" name="Google Shape;418;p9"/>
                <p:cNvSpPr/>
                <p:nvPr/>
              </p:nvSpPr>
              <p:spPr>
                <a:xfrm flipH="1">
                  <a:off x="57864" y="2903151"/>
                  <a:ext cx="380791" cy="486199"/>
                </a:xfrm>
                <a:custGeom>
                  <a:rect b="b" l="l" r="r" t="t"/>
                  <a:pathLst>
                    <a:path extrusionOk="0" h="6619" w="5184">
                      <a:moveTo>
                        <a:pt x="0" y="3046"/>
                      </a:moveTo>
                      <a:lnTo>
                        <a:pt x="0" y="6619"/>
                      </a:lnTo>
                      <a:lnTo>
                        <a:pt x="5184" y="6619"/>
                      </a:lnTo>
                      <a:lnTo>
                        <a:pt x="5184" y="2751"/>
                      </a:lnTo>
                      <a:lnTo>
                        <a:pt x="2722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9" name="Google Shape;419;p9"/>
                <p:cNvSpPr/>
                <p:nvPr/>
              </p:nvSpPr>
              <p:spPr>
                <a:xfrm flipH="1">
                  <a:off x="438579" y="3124764"/>
                  <a:ext cx="224332" cy="264585"/>
                </a:xfrm>
                <a:custGeom>
                  <a:rect b="b" l="l" r="r" t="t"/>
                  <a:pathLst>
                    <a:path extrusionOk="0" h="3602" w="3054">
                      <a:moveTo>
                        <a:pt x="2990" y="85"/>
                      </a:moveTo>
                      <a:lnTo>
                        <a:pt x="1" y="85"/>
                      </a:lnTo>
                      <a:lnTo>
                        <a:pt x="3053" y="3602"/>
                      </a:lnTo>
                      <a:lnTo>
                        <a:pt x="305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0" name="Google Shape;420;p9"/>
                <p:cNvSpPr/>
                <p:nvPr/>
              </p:nvSpPr>
              <p:spPr>
                <a:xfrm flipH="1">
                  <a:off x="-54231" y="2780188"/>
                  <a:ext cx="859203" cy="350895"/>
                </a:xfrm>
                <a:custGeom>
                  <a:rect b="b" l="l" r="r" t="t"/>
                  <a:pathLst>
                    <a:path extrusionOk="0" h="4777" w="11697">
                      <a:moveTo>
                        <a:pt x="1" y="4045"/>
                      </a:moveTo>
                      <a:lnTo>
                        <a:pt x="3433" y="1"/>
                      </a:lnTo>
                      <a:lnTo>
                        <a:pt x="8061" y="1"/>
                      </a:lnTo>
                      <a:lnTo>
                        <a:pt x="11697" y="4045"/>
                      </a:lnTo>
                      <a:lnTo>
                        <a:pt x="11078" y="4776"/>
                      </a:lnTo>
                      <a:lnTo>
                        <a:pt x="10466" y="4776"/>
                      </a:lnTo>
                      <a:lnTo>
                        <a:pt x="7709" y="1675"/>
                      </a:lnTo>
                      <a:lnTo>
                        <a:pt x="4952" y="4776"/>
                      </a:lnTo>
                      <a:lnTo>
                        <a:pt x="556" y="4776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1" name="Google Shape;421;p9"/>
                <p:cNvSpPr/>
                <p:nvPr/>
              </p:nvSpPr>
              <p:spPr>
                <a:xfrm flipH="1">
                  <a:off x="714475" y="2971905"/>
                  <a:ext cx="90497" cy="105408"/>
                </a:xfrm>
                <a:custGeom>
                  <a:rect b="b" l="l" r="r" t="t"/>
                  <a:pathLst>
                    <a:path extrusionOk="0" h="1435" w="1232">
                      <a:moveTo>
                        <a:pt x="1232" y="0"/>
                      </a:moveTo>
                      <a:lnTo>
                        <a:pt x="1" y="1435"/>
                      </a:lnTo>
                      <a:close/>
                    </a:path>
                  </a:pathLst>
                </a:custGeom>
                <a:solidFill>
                  <a:srgbClr val="332B4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2" name="Google Shape;422;p9"/>
                <p:cNvSpPr/>
                <p:nvPr/>
              </p:nvSpPr>
              <p:spPr>
                <a:xfrm flipH="1">
                  <a:off x="441149" y="3077239"/>
                  <a:ext cx="363823" cy="53843"/>
                </a:xfrm>
                <a:custGeom>
                  <a:rect b="b" l="l" r="r" t="t"/>
                  <a:pathLst>
                    <a:path extrusionOk="0" h="733" w="4953">
                      <a:moveTo>
                        <a:pt x="1" y="1"/>
                      </a:moveTo>
                      <a:lnTo>
                        <a:pt x="556" y="732"/>
                      </a:lnTo>
                      <a:lnTo>
                        <a:pt x="4952" y="732"/>
                      </a:lnTo>
                      <a:lnTo>
                        <a:pt x="4516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3" name="Google Shape;423;p9"/>
                <p:cNvSpPr/>
                <p:nvPr/>
              </p:nvSpPr>
              <p:spPr>
                <a:xfrm flipH="1">
                  <a:off x="-8759" y="2877369"/>
                  <a:ext cx="247470" cy="253714"/>
                </a:xfrm>
                <a:custGeom>
                  <a:rect b="b" l="l" r="r" t="t"/>
                  <a:pathLst>
                    <a:path extrusionOk="0" h="3454" w="3369">
                      <a:moveTo>
                        <a:pt x="3369" y="3453"/>
                      </a:moveTo>
                      <a:lnTo>
                        <a:pt x="2757" y="3453"/>
                      </a:lnTo>
                      <a:lnTo>
                        <a:pt x="0" y="352"/>
                      </a:lnTo>
                      <a:lnTo>
                        <a:pt x="295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4" name="Google Shape;424;p9"/>
                <p:cNvSpPr/>
                <p:nvPr/>
              </p:nvSpPr>
              <p:spPr>
                <a:xfrm flipH="1">
                  <a:off x="212851" y="2780188"/>
                  <a:ext cx="592121" cy="297125"/>
                </a:xfrm>
                <a:custGeom>
                  <a:rect b="b" l="l" r="r" t="t"/>
                  <a:pathLst>
                    <a:path extrusionOk="0" h="4045" w="8061">
                      <a:moveTo>
                        <a:pt x="4516" y="4045"/>
                      </a:moveTo>
                      <a:lnTo>
                        <a:pt x="1" y="4045"/>
                      </a:lnTo>
                      <a:lnTo>
                        <a:pt x="3433" y="1"/>
                      </a:lnTo>
                      <a:lnTo>
                        <a:pt x="8061" y="1"/>
                      </a:lnTo>
                      <a:close/>
                    </a:path>
                  </a:pathLst>
                </a:custGeom>
                <a:solidFill>
                  <a:srgbClr val="332B45">
                    <a:alpha val="56879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5" name="Google Shape;425;p9"/>
                <p:cNvSpPr/>
                <p:nvPr/>
              </p:nvSpPr>
              <p:spPr>
                <a:xfrm flipH="1">
                  <a:off x="124488" y="3081426"/>
                  <a:ext cx="226388" cy="245413"/>
                </a:xfrm>
                <a:custGeom>
                  <a:rect b="b" l="l" r="r" t="t"/>
                  <a:pathLst>
                    <a:path extrusionOk="0" h="3341" w="3082">
                      <a:moveTo>
                        <a:pt x="1" y="3341"/>
                      </a:moveTo>
                      <a:lnTo>
                        <a:pt x="3081" y="3341"/>
                      </a:lnTo>
                      <a:lnTo>
                        <a:pt x="308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6" name="Google Shape;426;p9"/>
                <p:cNvSpPr/>
                <p:nvPr/>
              </p:nvSpPr>
              <p:spPr>
                <a:xfrm flipH="1">
                  <a:off x="154458" y="3081426"/>
                  <a:ext cx="196419" cy="245413"/>
                </a:xfrm>
                <a:custGeom>
                  <a:rect b="b" l="l" r="r" t="t"/>
                  <a:pathLst>
                    <a:path extrusionOk="0" h="3341" w="2674">
                      <a:moveTo>
                        <a:pt x="1" y="3341"/>
                      </a:moveTo>
                      <a:lnTo>
                        <a:pt x="2673" y="3341"/>
                      </a:lnTo>
                      <a:lnTo>
                        <a:pt x="2673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7" name="Google Shape;427;p9"/>
                <p:cNvSpPr/>
                <p:nvPr/>
              </p:nvSpPr>
              <p:spPr>
                <a:xfrm flipH="1">
                  <a:off x="221596" y="3123222"/>
                  <a:ext cx="74998" cy="81241"/>
                </a:xfrm>
                <a:custGeom>
                  <a:rect b="b" l="l" r="r" t="t"/>
                  <a:pathLst>
                    <a:path extrusionOk="0" h="1106" w="1021">
                      <a:moveTo>
                        <a:pt x="936" y="1"/>
                      </a:moveTo>
                      <a:cubicBezTo>
                        <a:pt x="915" y="1"/>
                        <a:pt x="894" y="8"/>
                        <a:pt x="879" y="22"/>
                      </a:cubicBezTo>
                      <a:lnTo>
                        <a:pt x="28" y="957"/>
                      </a:lnTo>
                      <a:cubicBezTo>
                        <a:pt x="0" y="985"/>
                        <a:pt x="0" y="1049"/>
                        <a:pt x="57" y="1077"/>
                      </a:cubicBezTo>
                      <a:cubicBezTo>
                        <a:pt x="57" y="1105"/>
                        <a:pt x="85" y="1105"/>
                        <a:pt x="85" y="1105"/>
                      </a:cubicBezTo>
                      <a:cubicBezTo>
                        <a:pt x="113" y="1105"/>
                        <a:pt x="141" y="1077"/>
                        <a:pt x="141" y="1077"/>
                      </a:cubicBezTo>
                      <a:lnTo>
                        <a:pt x="992" y="134"/>
                      </a:lnTo>
                      <a:cubicBezTo>
                        <a:pt x="1020" y="106"/>
                        <a:pt x="1020" y="50"/>
                        <a:pt x="992" y="22"/>
                      </a:cubicBezTo>
                      <a:cubicBezTo>
                        <a:pt x="978" y="8"/>
                        <a:pt x="957" y="1"/>
                        <a:pt x="936" y="1"/>
                      </a:cubicBezTo>
                      <a:close/>
                    </a:path>
                  </a:pathLst>
                </a:custGeom>
                <a:solidFill>
                  <a:srgbClr val="4E4958">
                    <a:alpha val="168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8" name="Google Shape;428;p9"/>
                <p:cNvSpPr/>
                <p:nvPr/>
              </p:nvSpPr>
              <p:spPr>
                <a:xfrm flipH="1">
                  <a:off x="229896" y="3179268"/>
                  <a:ext cx="73455" cy="80947"/>
                </a:xfrm>
                <a:custGeom>
                  <a:rect b="b" l="l" r="r" t="t"/>
                  <a:pathLst>
                    <a:path extrusionOk="0" h="1102" w="1000">
                      <a:moveTo>
                        <a:pt x="920" y="0"/>
                      </a:moveTo>
                      <a:cubicBezTo>
                        <a:pt x="895" y="0"/>
                        <a:pt x="868" y="14"/>
                        <a:pt x="852" y="47"/>
                      </a:cubicBezTo>
                      <a:lnTo>
                        <a:pt x="29" y="989"/>
                      </a:lnTo>
                      <a:cubicBezTo>
                        <a:pt x="1" y="1017"/>
                        <a:pt x="1" y="1073"/>
                        <a:pt x="29" y="1102"/>
                      </a:cubicBezTo>
                      <a:lnTo>
                        <a:pt x="92" y="1102"/>
                      </a:lnTo>
                      <a:cubicBezTo>
                        <a:pt x="120" y="1102"/>
                        <a:pt x="120" y="1102"/>
                        <a:pt x="149" y="1073"/>
                      </a:cubicBezTo>
                      <a:lnTo>
                        <a:pt x="971" y="138"/>
                      </a:lnTo>
                      <a:cubicBezTo>
                        <a:pt x="1000" y="110"/>
                        <a:pt x="1000" y="47"/>
                        <a:pt x="971" y="18"/>
                      </a:cubicBezTo>
                      <a:cubicBezTo>
                        <a:pt x="957" y="7"/>
                        <a:pt x="939" y="0"/>
                        <a:pt x="920" y="0"/>
                      </a:cubicBezTo>
                      <a:close/>
                    </a:path>
                  </a:pathLst>
                </a:custGeom>
                <a:solidFill>
                  <a:srgbClr val="4E4958">
                    <a:alpha val="168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9" name="Google Shape;429;p9"/>
                <p:cNvSpPr/>
                <p:nvPr/>
              </p:nvSpPr>
              <p:spPr>
                <a:xfrm flipH="1">
                  <a:off x="593566" y="3882157"/>
                  <a:ext cx="506325" cy="368377"/>
                </a:xfrm>
                <a:custGeom>
                  <a:rect b="b" l="l" r="r" t="t"/>
                  <a:pathLst>
                    <a:path extrusionOk="0" h="5015" w="6893">
                      <a:moveTo>
                        <a:pt x="0" y="5015"/>
                      </a:moveTo>
                      <a:lnTo>
                        <a:pt x="6892" y="5015"/>
                      </a:lnTo>
                      <a:lnTo>
                        <a:pt x="6892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0" name="Google Shape;430;p9"/>
                <p:cNvSpPr/>
                <p:nvPr/>
              </p:nvSpPr>
              <p:spPr>
                <a:xfrm flipH="1">
                  <a:off x="630220" y="3882157"/>
                  <a:ext cx="469671" cy="368377"/>
                </a:xfrm>
                <a:custGeom>
                  <a:rect b="b" l="l" r="r" t="t"/>
                  <a:pathLst>
                    <a:path extrusionOk="0" h="5015" w="6394">
                      <a:moveTo>
                        <a:pt x="0" y="5015"/>
                      </a:moveTo>
                      <a:lnTo>
                        <a:pt x="6393" y="5015"/>
                      </a:lnTo>
                      <a:lnTo>
                        <a:pt x="639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1" name="Google Shape;431;p9"/>
                <p:cNvSpPr/>
                <p:nvPr/>
              </p:nvSpPr>
              <p:spPr>
                <a:xfrm flipH="1">
                  <a:off x="854480" y="3882157"/>
                  <a:ext cx="21228" cy="368377"/>
                </a:xfrm>
                <a:custGeom>
                  <a:rect b="b" l="l" r="r" t="t"/>
                  <a:pathLst>
                    <a:path extrusionOk="0" h="5015" w="289">
                      <a:moveTo>
                        <a:pt x="0" y="5015"/>
                      </a:moveTo>
                      <a:lnTo>
                        <a:pt x="0" y="0"/>
                      </a:lnTo>
                      <a:lnTo>
                        <a:pt x="289" y="0"/>
                      </a:lnTo>
                      <a:lnTo>
                        <a:pt x="289" y="5015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2" name="Google Shape;432;p9"/>
                <p:cNvSpPr/>
                <p:nvPr/>
              </p:nvSpPr>
              <p:spPr>
                <a:xfrm flipH="1">
                  <a:off x="630223" y="3882157"/>
                  <a:ext cx="21816" cy="368377"/>
                </a:xfrm>
                <a:custGeom>
                  <a:rect b="b" l="l" r="r" t="t"/>
                  <a:pathLst>
                    <a:path extrusionOk="0" h="5015" w="297">
                      <a:moveTo>
                        <a:pt x="1" y="5015"/>
                      </a:moveTo>
                      <a:lnTo>
                        <a:pt x="296" y="5015"/>
                      </a:lnTo>
                      <a:lnTo>
                        <a:pt x="296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4E4958">
                    <a:alpha val="168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3" name="Google Shape;433;p9"/>
                <p:cNvSpPr/>
                <p:nvPr/>
              </p:nvSpPr>
              <p:spPr>
                <a:xfrm flipH="1">
                  <a:off x="630220" y="4054702"/>
                  <a:ext cx="469671" cy="23799"/>
                </a:xfrm>
                <a:custGeom>
                  <a:rect b="b" l="l" r="r" t="t"/>
                  <a:pathLst>
                    <a:path extrusionOk="0" h="324" w="6394">
                      <a:moveTo>
                        <a:pt x="0" y="324"/>
                      </a:moveTo>
                      <a:lnTo>
                        <a:pt x="6393" y="324"/>
                      </a:lnTo>
                      <a:lnTo>
                        <a:pt x="639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4" name="Google Shape;434;p9"/>
                <p:cNvSpPr/>
                <p:nvPr/>
              </p:nvSpPr>
              <p:spPr>
                <a:xfrm flipH="1">
                  <a:off x="983612" y="4130801"/>
                  <a:ext cx="74998" cy="81021"/>
                </a:xfrm>
                <a:custGeom>
                  <a:rect b="b" l="l" r="r" t="t"/>
                  <a:pathLst>
                    <a:path extrusionOk="0" h="1103" w="1021">
                      <a:moveTo>
                        <a:pt x="935" y="1"/>
                      </a:moveTo>
                      <a:cubicBezTo>
                        <a:pt x="913" y="1"/>
                        <a:pt x="896" y="14"/>
                        <a:pt x="880" y="47"/>
                      </a:cubicBezTo>
                      <a:lnTo>
                        <a:pt x="29" y="983"/>
                      </a:lnTo>
                      <a:cubicBezTo>
                        <a:pt x="1" y="1011"/>
                        <a:pt x="1" y="1074"/>
                        <a:pt x="29" y="1102"/>
                      </a:cubicBezTo>
                      <a:lnTo>
                        <a:pt x="85" y="1102"/>
                      </a:lnTo>
                      <a:cubicBezTo>
                        <a:pt x="113" y="1102"/>
                        <a:pt x="141" y="1102"/>
                        <a:pt x="141" y="1074"/>
                      </a:cubicBezTo>
                      <a:lnTo>
                        <a:pt x="992" y="132"/>
                      </a:lnTo>
                      <a:cubicBezTo>
                        <a:pt x="1020" y="104"/>
                        <a:pt x="1020" y="47"/>
                        <a:pt x="992" y="19"/>
                      </a:cubicBezTo>
                      <a:cubicBezTo>
                        <a:pt x="969" y="8"/>
                        <a:pt x="951" y="1"/>
                        <a:pt x="935" y="1"/>
                      </a:cubicBezTo>
                      <a:close/>
                    </a:path>
                  </a:pathLst>
                </a:custGeom>
                <a:solidFill>
                  <a:srgbClr val="4E4958">
                    <a:alpha val="168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5" name="Google Shape;435;p9"/>
                <p:cNvSpPr/>
                <p:nvPr/>
              </p:nvSpPr>
              <p:spPr>
                <a:xfrm flipH="1">
                  <a:off x="923159" y="4111189"/>
                  <a:ext cx="73455" cy="81021"/>
                </a:xfrm>
                <a:custGeom>
                  <a:rect b="b" l="l" r="r" t="t"/>
                  <a:pathLst>
                    <a:path extrusionOk="0" h="1103" w="1000">
                      <a:moveTo>
                        <a:pt x="923" y="0"/>
                      </a:moveTo>
                      <a:cubicBezTo>
                        <a:pt x="897" y="0"/>
                        <a:pt x="868" y="14"/>
                        <a:pt x="852" y="47"/>
                      </a:cubicBezTo>
                      <a:lnTo>
                        <a:pt x="36" y="990"/>
                      </a:lnTo>
                      <a:cubicBezTo>
                        <a:pt x="1" y="1018"/>
                        <a:pt x="1" y="1074"/>
                        <a:pt x="36" y="1102"/>
                      </a:cubicBezTo>
                      <a:lnTo>
                        <a:pt x="92" y="1102"/>
                      </a:lnTo>
                      <a:cubicBezTo>
                        <a:pt x="120" y="1102"/>
                        <a:pt x="120" y="1102"/>
                        <a:pt x="148" y="1074"/>
                      </a:cubicBezTo>
                      <a:lnTo>
                        <a:pt x="971" y="139"/>
                      </a:lnTo>
                      <a:cubicBezTo>
                        <a:pt x="999" y="110"/>
                        <a:pt x="999" y="47"/>
                        <a:pt x="971" y="19"/>
                      </a:cubicBezTo>
                      <a:cubicBezTo>
                        <a:pt x="960" y="7"/>
                        <a:pt x="942" y="0"/>
                        <a:pt x="923" y="0"/>
                      </a:cubicBezTo>
                      <a:close/>
                    </a:path>
                  </a:pathLst>
                </a:custGeom>
                <a:solidFill>
                  <a:srgbClr val="4E4958">
                    <a:alpha val="168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6" name="Google Shape;436;p9"/>
                <p:cNvSpPr/>
                <p:nvPr/>
              </p:nvSpPr>
              <p:spPr>
                <a:xfrm flipH="1">
                  <a:off x="709848" y="3938937"/>
                  <a:ext cx="75438" cy="81241"/>
                </a:xfrm>
                <a:custGeom>
                  <a:rect b="b" l="l" r="r" t="t"/>
                  <a:pathLst>
                    <a:path extrusionOk="0" h="1106" w="1027">
                      <a:moveTo>
                        <a:pt x="936" y="1"/>
                      </a:moveTo>
                      <a:cubicBezTo>
                        <a:pt x="914" y="1"/>
                        <a:pt x="893" y="8"/>
                        <a:pt x="879" y="22"/>
                      </a:cubicBezTo>
                      <a:lnTo>
                        <a:pt x="28" y="957"/>
                      </a:lnTo>
                      <a:cubicBezTo>
                        <a:pt x="0" y="985"/>
                        <a:pt x="0" y="1049"/>
                        <a:pt x="56" y="1077"/>
                      </a:cubicBezTo>
                      <a:lnTo>
                        <a:pt x="85" y="1105"/>
                      </a:lnTo>
                      <a:cubicBezTo>
                        <a:pt x="113" y="1105"/>
                        <a:pt x="148" y="1077"/>
                        <a:pt x="148" y="1077"/>
                      </a:cubicBezTo>
                      <a:lnTo>
                        <a:pt x="992" y="142"/>
                      </a:lnTo>
                      <a:cubicBezTo>
                        <a:pt x="1027" y="106"/>
                        <a:pt x="1027" y="50"/>
                        <a:pt x="992" y="22"/>
                      </a:cubicBezTo>
                      <a:cubicBezTo>
                        <a:pt x="978" y="8"/>
                        <a:pt x="957" y="1"/>
                        <a:pt x="936" y="1"/>
                      </a:cubicBezTo>
                      <a:close/>
                    </a:path>
                  </a:pathLst>
                </a:custGeom>
                <a:solidFill>
                  <a:srgbClr val="4E4958">
                    <a:alpha val="168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7" name="Google Shape;437;p9"/>
                <p:cNvSpPr/>
                <p:nvPr/>
              </p:nvSpPr>
              <p:spPr>
                <a:xfrm flipH="1">
                  <a:off x="1538708" y="4342938"/>
                  <a:ext cx="357579" cy="802863"/>
                </a:xfrm>
                <a:custGeom>
                  <a:rect b="b" l="l" r="r" t="t"/>
                  <a:pathLst>
                    <a:path extrusionOk="0" h="10930" w="4868">
                      <a:moveTo>
                        <a:pt x="1" y="10930"/>
                      </a:moveTo>
                      <a:lnTo>
                        <a:pt x="4868" y="10930"/>
                      </a:lnTo>
                      <a:lnTo>
                        <a:pt x="4868" y="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8" name="Google Shape;438;p9"/>
                <p:cNvSpPr/>
                <p:nvPr/>
              </p:nvSpPr>
              <p:spPr>
                <a:xfrm flipH="1">
                  <a:off x="1543113" y="4342938"/>
                  <a:ext cx="316224" cy="802863"/>
                </a:xfrm>
                <a:custGeom>
                  <a:rect b="b" l="l" r="r" t="t"/>
                  <a:pathLst>
                    <a:path extrusionOk="0" h="10930" w="4305">
                      <a:moveTo>
                        <a:pt x="1" y="10930"/>
                      </a:moveTo>
                      <a:lnTo>
                        <a:pt x="4305" y="10930"/>
                      </a:lnTo>
                      <a:lnTo>
                        <a:pt x="4305" y="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9" name="Google Shape;439;p9"/>
                <p:cNvSpPr/>
                <p:nvPr/>
              </p:nvSpPr>
              <p:spPr>
                <a:xfrm flipH="1">
                  <a:off x="1607681" y="4381723"/>
                  <a:ext cx="212873" cy="79625"/>
                </a:xfrm>
                <a:custGeom>
                  <a:rect b="b" l="l" r="r" t="t"/>
                  <a:pathLst>
                    <a:path extrusionOk="0" h="1084" w="2898">
                      <a:moveTo>
                        <a:pt x="0" y="1083"/>
                      </a:moveTo>
                      <a:lnTo>
                        <a:pt x="2898" y="1083"/>
                      </a:lnTo>
                      <a:lnTo>
                        <a:pt x="2898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0" name="Google Shape;440;p9"/>
                <p:cNvSpPr/>
                <p:nvPr/>
              </p:nvSpPr>
              <p:spPr>
                <a:xfrm flipH="1">
                  <a:off x="1515200" y="4287186"/>
                  <a:ext cx="415388" cy="55826"/>
                </a:xfrm>
                <a:custGeom>
                  <a:rect b="b" l="l" r="r" t="t"/>
                  <a:pathLst>
                    <a:path extrusionOk="0" h="760" w="5655">
                      <a:moveTo>
                        <a:pt x="0" y="0"/>
                      </a:moveTo>
                      <a:lnTo>
                        <a:pt x="5655" y="0"/>
                      </a:lnTo>
                      <a:lnTo>
                        <a:pt x="5655" y="760"/>
                      </a:lnTo>
                      <a:lnTo>
                        <a:pt x="0" y="76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1" name="Google Shape;441;p9"/>
                <p:cNvSpPr/>
                <p:nvPr/>
              </p:nvSpPr>
              <p:spPr>
                <a:xfrm flipH="1">
                  <a:off x="1543113" y="4941154"/>
                  <a:ext cx="350821" cy="204646"/>
                </a:xfrm>
                <a:custGeom>
                  <a:rect b="b" l="l" r="r" t="t"/>
                  <a:pathLst>
                    <a:path extrusionOk="0" h="2786" w="4776">
                      <a:moveTo>
                        <a:pt x="0" y="2786"/>
                      </a:moveTo>
                      <a:lnTo>
                        <a:pt x="4776" y="2786"/>
                      </a:lnTo>
                      <a:lnTo>
                        <a:pt x="4776" y="1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2" name="Google Shape;442;p9"/>
                <p:cNvSpPr/>
                <p:nvPr/>
              </p:nvSpPr>
              <p:spPr>
                <a:xfrm flipH="1">
                  <a:off x="1693916" y="5012479"/>
                  <a:ext cx="294555" cy="64640"/>
                </a:xfrm>
                <a:custGeom>
                  <a:rect b="b" l="l" r="r" t="t"/>
                  <a:pathLst>
                    <a:path extrusionOk="0" h="880" w="4010">
                      <a:moveTo>
                        <a:pt x="0" y="0"/>
                      </a:moveTo>
                      <a:lnTo>
                        <a:pt x="0" y="879"/>
                      </a:lnTo>
                      <a:lnTo>
                        <a:pt x="4009" y="879"/>
                      </a:lnTo>
                      <a:lnTo>
                        <a:pt x="4009" y="0"/>
                      </a:lnTo>
                      <a:lnTo>
                        <a:pt x="816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3" name="Google Shape;443;p9"/>
                <p:cNvSpPr/>
                <p:nvPr/>
              </p:nvSpPr>
              <p:spPr>
                <a:xfrm flipH="1">
                  <a:off x="1618551" y="4941154"/>
                  <a:ext cx="309980" cy="71398"/>
                </a:xfrm>
                <a:custGeom>
                  <a:rect b="b" l="l" r="r" t="t"/>
                  <a:pathLst>
                    <a:path extrusionOk="0" h="972" w="4220">
                      <a:moveTo>
                        <a:pt x="0" y="971"/>
                      </a:moveTo>
                      <a:lnTo>
                        <a:pt x="4220" y="971"/>
                      </a:lnTo>
                      <a:lnTo>
                        <a:pt x="4220" y="1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4" name="Google Shape;444;p9"/>
                <p:cNvSpPr/>
                <p:nvPr/>
              </p:nvSpPr>
              <p:spPr>
                <a:xfrm flipH="1">
                  <a:off x="1573085" y="4665846"/>
                  <a:ext cx="60527" cy="60527"/>
                </a:xfrm>
                <a:custGeom>
                  <a:rect b="b" l="l" r="r" t="t"/>
                  <a:pathLst>
                    <a:path extrusionOk="0" h="824" w="824">
                      <a:moveTo>
                        <a:pt x="824" y="408"/>
                      </a:moveTo>
                      <a:cubicBezTo>
                        <a:pt x="824" y="619"/>
                        <a:pt x="648" y="823"/>
                        <a:pt x="409" y="823"/>
                      </a:cubicBezTo>
                      <a:cubicBezTo>
                        <a:pt x="177" y="823"/>
                        <a:pt x="1" y="619"/>
                        <a:pt x="1" y="408"/>
                      </a:cubicBezTo>
                      <a:cubicBezTo>
                        <a:pt x="1" y="176"/>
                        <a:pt x="177" y="0"/>
                        <a:pt x="409" y="0"/>
                      </a:cubicBezTo>
                      <a:cubicBezTo>
                        <a:pt x="648" y="0"/>
                        <a:pt x="824" y="176"/>
                        <a:pt x="824" y="408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5" name="Google Shape;445;p9"/>
                <p:cNvSpPr/>
                <p:nvPr/>
              </p:nvSpPr>
              <p:spPr>
                <a:xfrm flipH="1">
                  <a:off x="-286714" y="4241718"/>
                  <a:ext cx="747111" cy="904084"/>
                </a:xfrm>
                <a:custGeom>
                  <a:rect b="b" l="l" r="r" t="t"/>
                  <a:pathLst>
                    <a:path extrusionOk="0" h="12308" w="10171">
                      <a:moveTo>
                        <a:pt x="9819" y="0"/>
                      </a:moveTo>
                      <a:lnTo>
                        <a:pt x="1" y="0"/>
                      </a:lnTo>
                      <a:lnTo>
                        <a:pt x="1" y="12308"/>
                      </a:lnTo>
                      <a:lnTo>
                        <a:pt x="10171" y="12308"/>
                      </a:lnTo>
                      <a:lnTo>
                        <a:pt x="1017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6" name="Google Shape;446;p9"/>
                <p:cNvSpPr/>
                <p:nvPr/>
              </p:nvSpPr>
              <p:spPr>
                <a:xfrm flipH="1">
                  <a:off x="-1207834" y="4241718"/>
                  <a:ext cx="921199" cy="904084"/>
                </a:xfrm>
                <a:custGeom>
                  <a:rect b="b" l="l" r="r" t="t"/>
                  <a:pathLst>
                    <a:path extrusionOk="0" h="12308" w="12541">
                      <a:moveTo>
                        <a:pt x="1" y="0"/>
                      </a:moveTo>
                      <a:lnTo>
                        <a:pt x="1" y="12308"/>
                      </a:lnTo>
                      <a:lnTo>
                        <a:pt x="12540" y="12308"/>
                      </a:lnTo>
                      <a:lnTo>
                        <a:pt x="12540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7" name="Google Shape;447;p9"/>
                <p:cNvSpPr/>
                <p:nvPr/>
              </p:nvSpPr>
              <p:spPr>
                <a:xfrm flipH="1">
                  <a:off x="-1069885" y="4564551"/>
                  <a:ext cx="628261" cy="581249"/>
                </a:xfrm>
                <a:custGeom>
                  <a:rect b="b" l="l" r="r" t="t"/>
                  <a:pathLst>
                    <a:path extrusionOk="0" h="7913" w="8553">
                      <a:moveTo>
                        <a:pt x="0" y="7913"/>
                      </a:moveTo>
                      <a:lnTo>
                        <a:pt x="8553" y="7913"/>
                      </a:lnTo>
                      <a:lnTo>
                        <a:pt x="8553" y="1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8" name="Google Shape;448;p9"/>
                <p:cNvSpPr/>
                <p:nvPr/>
              </p:nvSpPr>
              <p:spPr>
                <a:xfrm flipH="1">
                  <a:off x="-430833" y="3774692"/>
                  <a:ext cx="940812" cy="467100"/>
                </a:xfrm>
                <a:custGeom>
                  <a:rect b="b" l="l" r="r" t="t"/>
                  <a:pathLst>
                    <a:path extrusionOk="0" h="6359" w="12808">
                      <a:moveTo>
                        <a:pt x="1" y="5683"/>
                      </a:moveTo>
                      <a:lnTo>
                        <a:pt x="233" y="6358"/>
                      </a:lnTo>
                      <a:lnTo>
                        <a:pt x="10494" y="6358"/>
                      </a:lnTo>
                      <a:lnTo>
                        <a:pt x="12808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9" name="Google Shape;449;p9"/>
                <p:cNvSpPr/>
                <p:nvPr/>
              </p:nvSpPr>
              <p:spPr>
                <a:xfrm flipH="1">
                  <a:off x="-1266231" y="3774692"/>
                  <a:ext cx="1005452" cy="467100"/>
                </a:xfrm>
                <a:custGeom>
                  <a:rect b="b" l="l" r="r" t="t"/>
                  <a:pathLst>
                    <a:path extrusionOk="0" h="6359" w="13688">
                      <a:moveTo>
                        <a:pt x="2315" y="0"/>
                      </a:moveTo>
                      <a:lnTo>
                        <a:pt x="13687" y="5655"/>
                      </a:lnTo>
                      <a:lnTo>
                        <a:pt x="13476" y="6358"/>
                      </a:lnTo>
                      <a:lnTo>
                        <a:pt x="1" y="635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50" name="Google Shape;450;p9"/>
                <p:cNvSpPr/>
                <p:nvPr/>
              </p:nvSpPr>
              <p:spPr>
                <a:xfrm flipH="1">
                  <a:off x="-161692" y="4467958"/>
                  <a:ext cx="467100" cy="189147"/>
                </a:xfrm>
                <a:custGeom>
                  <a:rect b="b" l="l" r="r" t="t"/>
                  <a:pathLst>
                    <a:path extrusionOk="0" h="2575" w="6359">
                      <a:moveTo>
                        <a:pt x="1" y="2575"/>
                      </a:moveTo>
                      <a:lnTo>
                        <a:pt x="6359" y="2575"/>
                      </a:lnTo>
                      <a:lnTo>
                        <a:pt x="6359" y="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51" name="Google Shape;451;p9"/>
                <p:cNvSpPr/>
                <p:nvPr/>
              </p:nvSpPr>
              <p:spPr>
                <a:xfrm flipH="1">
                  <a:off x="-161692" y="4467958"/>
                  <a:ext cx="432503" cy="189147"/>
                </a:xfrm>
                <a:custGeom>
                  <a:rect b="b" l="l" r="r" t="t"/>
                  <a:pathLst>
                    <a:path extrusionOk="0" h="2575" w="5888">
                      <a:moveTo>
                        <a:pt x="1" y="2575"/>
                      </a:moveTo>
                      <a:lnTo>
                        <a:pt x="5888" y="2575"/>
                      </a:lnTo>
                      <a:lnTo>
                        <a:pt x="5888" y="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52" name="Google Shape;452;p9"/>
                <p:cNvSpPr/>
                <p:nvPr/>
              </p:nvSpPr>
              <p:spPr>
                <a:xfrm flipH="1">
                  <a:off x="83721" y="4467958"/>
                  <a:ext cx="116279" cy="189147"/>
                </a:xfrm>
                <a:custGeom>
                  <a:rect b="b" l="l" r="r" t="t"/>
                  <a:pathLst>
                    <a:path extrusionOk="0" h="2575" w="1583">
                      <a:moveTo>
                        <a:pt x="352" y="2575"/>
                      </a:moveTo>
                      <a:lnTo>
                        <a:pt x="1583" y="1"/>
                      </a:lnTo>
                      <a:lnTo>
                        <a:pt x="1231" y="1"/>
                      </a:lnTo>
                      <a:lnTo>
                        <a:pt x="0" y="2575"/>
                      </a:lnTo>
                      <a:close/>
                    </a:path>
                  </a:pathLst>
                </a:custGeom>
                <a:solidFill>
                  <a:srgbClr val="4E4958">
                    <a:alpha val="168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53" name="Google Shape;453;p9"/>
                <p:cNvSpPr/>
                <p:nvPr/>
              </p:nvSpPr>
              <p:spPr>
                <a:xfrm flipH="1">
                  <a:off x="17025" y="4467958"/>
                  <a:ext cx="116353" cy="189147"/>
                </a:xfrm>
                <a:custGeom>
                  <a:rect b="b" l="l" r="r" t="t"/>
                  <a:pathLst>
                    <a:path extrusionOk="0" h="2575" w="1584">
                      <a:moveTo>
                        <a:pt x="352" y="2575"/>
                      </a:moveTo>
                      <a:lnTo>
                        <a:pt x="1583" y="1"/>
                      </a:lnTo>
                      <a:lnTo>
                        <a:pt x="1232" y="1"/>
                      </a:lnTo>
                      <a:lnTo>
                        <a:pt x="1" y="2575"/>
                      </a:lnTo>
                      <a:close/>
                    </a:path>
                  </a:pathLst>
                </a:custGeom>
                <a:solidFill>
                  <a:srgbClr val="4E4958">
                    <a:alpha val="168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54" name="Google Shape;454;p9"/>
                <p:cNvSpPr/>
                <p:nvPr/>
              </p:nvSpPr>
              <p:spPr>
                <a:xfrm flipH="1">
                  <a:off x="596137" y="4418376"/>
                  <a:ext cx="492957" cy="359636"/>
                </a:xfrm>
                <a:custGeom>
                  <a:rect b="b" l="l" r="r" t="t"/>
                  <a:pathLst>
                    <a:path extrusionOk="0" h="4896" w="6711">
                      <a:moveTo>
                        <a:pt x="1" y="4895"/>
                      </a:moveTo>
                      <a:lnTo>
                        <a:pt x="6710" y="4895"/>
                      </a:lnTo>
                      <a:lnTo>
                        <a:pt x="6710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55" name="Google Shape;455;p9"/>
                <p:cNvSpPr/>
                <p:nvPr/>
              </p:nvSpPr>
              <p:spPr>
                <a:xfrm flipH="1">
                  <a:off x="630220" y="4418376"/>
                  <a:ext cx="458873" cy="359636"/>
                </a:xfrm>
                <a:custGeom>
                  <a:rect b="b" l="l" r="r" t="t"/>
                  <a:pathLst>
                    <a:path extrusionOk="0" h="4896" w="6247">
                      <a:moveTo>
                        <a:pt x="1" y="4895"/>
                      </a:moveTo>
                      <a:lnTo>
                        <a:pt x="6246" y="4895"/>
                      </a:lnTo>
                      <a:lnTo>
                        <a:pt x="6246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56" name="Google Shape;456;p9"/>
                <p:cNvSpPr/>
                <p:nvPr/>
              </p:nvSpPr>
              <p:spPr>
                <a:xfrm flipH="1">
                  <a:off x="849852" y="4418376"/>
                  <a:ext cx="19686" cy="359636"/>
                </a:xfrm>
                <a:custGeom>
                  <a:rect b="b" l="l" r="r" t="t"/>
                  <a:pathLst>
                    <a:path extrusionOk="0" h="4896" w="268">
                      <a:moveTo>
                        <a:pt x="1" y="4895"/>
                      </a:moveTo>
                      <a:lnTo>
                        <a:pt x="1" y="0"/>
                      </a:lnTo>
                      <a:lnTo>
                        <a:pt x="268" y="0"/>
                      </a:lnTo>
                      <a:lnTo>
                        <a:pt x="268" y="4895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57" name="Google Shape;457;p9"/>
                <p:cNvSpPr/>
                <p:nvPr/>
              </p:nvSpPr>
              <p:spPr>
                <a:xfrm flipH="1">
                  <a:off x="630223" y="4418376"/>
                  <a:ext cx="23873" cy="359636"/>
                </a:xfrm>
                <a:custGeom>
                  <a:rect b="b" l="l" r="r" t="t"/>
                  <a:pathLst>
                    <a:path extrusionOk="0" h="4896" w="325">
                      <a:moveTo>
                        <a:pt x="1" y="4895"/>
                      </a:moveTo>
                      <a:lnTo>
                        <a:pt x="324" y="4895"/>
                      </a:lnTo>
                      <a:lnTo>
                        <a:pt x="324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4E4958">
                    <a:alpha val="168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58" name="Google Shape;458;p9"/>
                <p:cNvSpPr/>
                <p:nvPr/>
              </p:nvSpPr>
              <p:spPr>
                <a:xfrm flipH="1">
                  <a:off x="630220" y="4586294"/>
                  <a:ext cx="458873" cy="21743"/>
                </a:xfrm>
                <a:custGeom>
                  <a:rect b="b" l="l" r="r" t="t"/>
                  <a:pathLst>
                    <a:path extrusionOk="0" h="296" w="6247">
                      <a:moveTo>
                        <a:pt x="1" y="296"/>
                      </a:moveTo>
                      <a:lnTo>
                        <a:pt x="6246" y="296"/>
                      </a:lnTo>
                      <a:lnTo>
                        <a:pt x="6246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59" name="Google Shape;459;p9"/>
                <p:cNvSpPr/>
                <p:nvPr/>
              </p:nvSpPr>
              <p:spPr>
                <a:xfrm flipH="1">
                  <a:off x="951072" y="4476846"/>
                  <a:ext cx="71398" cy="79552"/>
                </a:xfrm>
                <a:custGeom>
                  <a:rect b="b" l="l" r="r" t="t"/>
                  <a:pathLst>
                    <a:path extrusionOk="0" h="1083" w="972">
                      <a:moveTo>
                        <a:pt x="884" y="1"/>
                      </a:moveTo>
                      <a:cubicBezTo>
                        <a:pt x="861" y="1"/>
                        <a:pt x="838" y="10"/>
                        <a:pt x="824" y="27"/>
                      </a:cubicBezTo>
                      <a:lnTo>
                        <a:pt x="36" y="935"/>
                      </a:lnTo>
                      <a:cubicBezTo>
                        <a:pt x="1" y="963"/>
                        <a:pt x="1" y="1019"/>
                        <a:pt x="36" y="1047"/>
                      </a:cubicBezTo>
                      <a:cubicBezTo>
                        <a:pt x="36" y="1047"/>
                        <a:pt x="64" y="1082"/>
                        <a:pt x="92" y="1082"/>
                      </a:cubicBezTo>
                      <a:cubicBezTo>
                        <a:pt x="92" y="1082"/>
                        <a:pt x="121" y="1047"/>
                        <a:pt x="149" y="1047"/>
                      </a:cubicBezTo>
                      <a:lnTo>
                        <a:pt x="943" y="112"/>
                      </a:lnTo>
                      <a:cubicBezTo>
                        <a:pt x="972" y="84"/>
                        <a:pt x="972" y="55"/>
                        <a:pt x="943" y="27"/>
                      </a:cubicBezTo>
                      <a:cubicBezTo>
                        <a:pt x="929" y="10"/>
                        <a:pt x="906" y="1"/>
                        <a:pt x="884" y="1"/>
                      </a:cubicBezTo>
                      <a:close/>
                    </a:path>
                  </a:pathLst>
                </a:custGeom>
                <a:solidFill>
                  <a:srgbClr val="4E4958">
                    <a:alpha val="168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60" name="Google Shape;460;p9"/>
                <p:cNvSpPr/>
                <p:nvPr/>
              </p:nvSpPr>
              <p:spPr>
                <a:xfrm flipH="1">
                  <a:off x="688619" y="4638447"/>
                  <a:ext cx="72941" cy="79111"/>
                </a:xfrm>
                <a:custGeom>
                  <a:rect b="b" l="l" r="r" t="t"/>
                  <a:pathLst>
                    <a:path extrusionOk="0" h="1077" w="993">
                      <a:moveTo>
                        <a:pt x="907" y="1"/>
                      </a:moveTo>
                      <a:cubicBezTo>
                        <a:pt x="885" y="1"/>
                        <a:pt x="862" y="8"/>
                        <a:pt x="845" y="22"/>
                      </a:cubicBezTo>
                      <a:lnTo>
                        <a:pt x="29" y="929"/>
                      </a:lnTo>
                      <a:cubicBezTo>
                        <a:pt x="1" y="957"/>
                        <a:pt x="29" y="1020"/>
                        <a:pt x="57" y="1048"/>
                      </a:cubicBezTo>
                      <a:lnTo>
                        <a:pt x="85" y="1077"/>
                      </a:lnTo>
                      <a:cubicBezTo>
                        <a:pt x="113" y="1077"/>
                        <a:pt x="141" y="1048"/>
                        <a:pt x="141" y="1048"/>
                      </a:cubicBezTo>
                      <a:lnTo>
                        <a:pt x="964" y="113"/>
                      </a:lnTo>
                      <a:cubicBezTo>
                        <a:pt x="992" y="78"/>
                        <a:pt x="992" y="50"/>
                        <a:pt x="964" y="22"/>
                      </a:cubicBezTo>
                      <a:cubicBezTo>
                        <a:pt x="950" y="8"/>
                        <a:pt x="929" y="1"/>
                        <a:pt x="907" y="1"/>
                      </a:cubicBezTo>
                      <a:close/>
                    </a:path>
                  </a:pathLst>
                </a:custGeom>
                <a:solidFill>
                  <a:srgbClr val="4E4958">
                    <a:alpha val="168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61" name="Google Shape;461;p9"/>
                <p:cNvSpPr/>
                <p:nvPr/>
              </p:nvSpPr>
              <p:spPr>
                <a:xfrm flipH="1">
                  <a:off x="740331" y="4655488"/>
                  <a:ext cx="70811" cy="79111"/>
                </a:xfrm>
                <a:custGeom>
                  <a:rect b="b" l="l" r="r" t="t"/>
                  <a:pathLst>
                    <a:path extrusionOk="0" h="1077" w="964">
                      <a:moveTo>
                        <a:pt x="894" y="1"/>
                      </a:moveTo>
                      <a:cubicBezTo>
                        <a:pt x="880" y="1"/>
                        <a:pt x="866" y="8"/>
                        <a:pt x="851" y="22"/>
                      </a:cubicBezTo>
                      <a:lnTo>
                        <a:pt x="29" y="964"/>
                      </a:lnTo>
                      <a:cubicBezTo>
                        <a:pt x="0" y="992"/>
                        <a:pt x="0" y="1020"/>
                        <a:pt x="29" y="1048"/>
                      </a:cubicBezTo>
                      <a:cubicBezTo>
                        <a:pt x="29" y="1077"/>
                        <a:pt x="57" y="1077"/>
                        <a:pt x="85" y="1077"/>
                      </a:cubicBezTo>
                      <a:cubicBezTo>
                        <a:pt x="85" y="1077"/>
                        <a:pt x="113" y="1077"/>
                        <a:pt x="148" y="1048"/>
                      </a:cubicBezTo>
                      <a:lnTo>
                        <a:pt x="964" y="141"/>
                      </a:lnTo>
                      <a:cubicBezTo>
                        <a:pt x="964" y="113"/>
                        <a:pt x="964" y="57"/>
                        <a:pt x="936" y="22"/>
                      </a:cubicBezTo>
                      <a:cubicBezTo>
                        <a:pt x="922" y="8"/>
                        <a:pt x="908" y="1"/>
                        <a:pt x="894" y="1"/>
                      </a:cubicBezTo>
                      <a:close/>
                    </a:path>
                  </a:pathLst>
                </a:custGeom>
                <a:solidFill>
                  <a:srgbClr val="4E4958">
                    <a:alpha val="168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62" name="Google Shape;462;p9"/>
                <p:cNvSpPr/>
                <p:nvPr/>
              </p:nvSpPr>
              <p:spPr>
                <a:xfrm flipH="1">
                  <a:off x="-430833" y="3774692"/>
                  <a:ext cx="940812" cy="467100"/>
                </a:xfrm>
                <a:custGeom>
                  <a:rect b="b" l="l" r="r" t="t"/>
                  <a:pathLst>
                    <a:path extrusionOk="0" h="6359" w="12808">
                      <a:moveTo>
                        <a:pt x="1" y="5683"/>
                      </a:moveTo>
                      <a:lnTo>
                        <a:pt x="233" y="6358"/>
                      </a:lnTo>
                      <a:lnTo>
                        <a:pt x="10494" y="6358"/>
                      </a:lnTo>
                      <a:lnTo>
                        <a:pt x="12808" y="0"/>
                      </a:lnTo>
                      <a:close/>
                    </a:path>
                  </a:pathLst>
                </a:custGeom>
                <a:solidFill>
                  <a:srgbClr val="332B45">
                    <a:alpha val="56879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463" name="Google Shape;463;p9"/>
              <p:cNvSpPr/>
              <p:nvPr/>
            </p:nvSpPr>
            <p:spPr>
              <a:xfrm>
                <a:off x="545650" y="1293100"/>
                <a:ext cx="840952" cy="1162694"/>
              </a:xfrm>
              <a:custGeom>
                <a:rect b="b" l="l" r="r" t="t"/>
                <a:pathLst>
                  <a:path extrusionOk="0" h="17785" w="12864">
                    <a:moveTo>
                      <a:pt x="6478" y="3219"/>
                    </a:moveTo>
                    <a:cubicBezTo>
                      <a:pt x="8152" y="3219"/>
                      <a:pt x="9495" y="4569"/>
                      <a:pt x="9495" y="6243"/>
                    </a:cubicBezTo>
                    <a:cubicBezTo>
                      <a:pt x="9495" y="7910"/>
                      <a:pt x="8116" y="9260"/>
                      <a:pt x="6450" y="9260"/>
                    </a:cubicBezTo>
                    <a:cubicBezTo>
                      <a:pt x="4811" y="9260"/>
                      <a:pt x="3461" y="7882"/>
                      <a:pt x="3461" y="6243"/>
                    </a:cubicBezTo>
                    <a:cubicBezTo>
                      <a:pt x="3461" y="4569"/>
                      <a:pt x="4811" y="3219"/>
                      <a:pt x="6478" y="3219"/>
                    </a:cubicBezTo>
                    <a:close/>
                    <a:moveTo>
                      <a:pt x="6470" y="1"/>
                    </a:moveTo>
                    <a:cubicBezTo>
                      <a:pt x="4106" y="1"/>
                      <a:pt x="1916" y="1340"/>
                      <a:pt x="880" y="3458"/>
                    </a:cubicBezTo>
                    <a:cubicBezTo>
                      <a:pt x="148" y="4949"/>
                      <a:pt x="0" y="6475"/>
                      <a:pt x="591" y="8030"/>
                    </a:cubicBezTo>
                    <a:cubicBezTo>
                      <a:pt x="795" y="8557"/>
                      <a:pt x="1027" y="9085"/>
                      <a:pt x="1259" y="9612"/>
                    </a:cubicBezTo>
                    <a:cubicBezTo>
                      <a:pt x="2202" y="11546"/>
                      <a:pt x="3341" y="13361"/>
                      <a:pt x="4572" y="15119"/>
                    </a:cubicBezTo>
                    <a:cubicBezTo>
                      <a:pt x="5163" y="16026"/>
                      <a:pt x="5803" y="16877"/>
                      <a:pt x="6450" y="17784"/>
                    </a:cubicBezTo>
                    <a:cubicBezTo>
                      <a:pt x="6569" y="17672"/>
                      <a:pt x="6625" y="17609"/>
                      <a:pt x="6682" y="17524"/>
                    </a:cubicBezTo>
                    <a:cubicBezTo>
                      <a:pt x="7737" y="15998"/>
                      <a:pt x="8820" y="14472"/>
                      <a:pt x="9847" y="12925"/>
                    </a:cubicBezTo>
                    <a:cubicBezTo>
                      <a:pt x="10754" y="11483"/>
                      <a:pt x="11577" y="9992"/>
                      <a:pt x="12224" y="8409"/>
                    </a:cubicBezTo>
                    <a:cubicBezTo>
                      <a:pt x="12751" y="7122"/>
                      <a:pt x="12864" y="5828"/>
                      <a:pt x="12456" y="4485"/>
                    </a:cubicBezTo>
                    <a:cubicBezTo>
                      <a:pt x="11752" y="2023"/>
                      <a:pt x="9586" y="230"/>
                      <a:pt x="7033" y="26"/>
                    </a:cubicBezTo>
                    <a:cubicBezTo>
                      <a:pt x="6845" y="9"/>
                      <a:pt x="6657" y="1"/>
                      <a:pt x="647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128588" rotWithShape="0" algn="bl" dir="8280000" dist="295275">
                  <a:schemeClr val="dk1">
                    <a:alpha val="25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64" name="Google Shape;464;p9"/>
            <p:cNvGrpSpPr/>
            <p:nvPr/>
          </p:nvGrpSpPr>
          <p:grpSpPr>
            <a:xfrm>
              <a:off x="-1069884" y="667175"/>
              <a:ext cx="3234694" cy="2252997"/>
              <a:chOff x="5073841" y="1000275"/>
              <a:chExt cx="3234694" cy="2252997"/>
            </a:xfrm>
          </p:grpSpPr>
          <p:sp>
            <p:nvSpPr>
              <p:cNvPr id="465" name="Google Shape;465;p9"/>
              <p:cNvSpPr/>
              <p:nvPr/>
            </p:nvSpPr>
            <p:spPr>
              <a:xfrm>
                <a:off x="5073841" y="2299616"/>
                <a:ext cx="1415426" cy="380324"/>
              </a:xfrm>
              <a:custGeom>
                <a:rect b="b" l="l" r="r" t="t"/>
                <a:pathLst>
                  <a:path extrusionOk="0" h="3693" w="13744">
                    <a:moveTo>
                      <a:pt x="13743" y="3693"/>
                    </a:moveTo>
                    <a:lnTo>
                      <a:pt x="13743" y="3489"/>
                    </a:lnTo>
                    <a:cubicBezTo>
                      <a:pt x="13743" y="1555"/>
                      <a:pt x="11894" y="1"/>
                      <a:pt x="9608" y="1"/>
                    </a:cubicBezTo>
                    <a:cubicBezTo>
                      <a:pt x="7850" y="1"/>
                      <a:pt x="6359" y="943"/>
                      <a:pt x="5768" y="2230"/>
                    </a:cubicBezTo>
                    <a:cubicBezTo>
                      <a:pt x="5156" y="1674"/>
                      <a:pt x="4277" y="1323"/>
                      <a:pt x="3306" y="1323"/>
                    </a:cubicBezTo>
                    <a:cubicBezTo>
                      <a:pt x="1639" y="1323"/>
                      <a:pt x="261" y="2350"/>
                      <a:pt x="1" y="3693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6" name="Google Shape;466;p9"/>
              <p:cNvSpPr/>
              <p:nvPr/>
            </p:nvSpPr>
            <p:spPr>
              <a:xfrm>
                <a:off x="7651424" y="3077173"/>
                <a:ext cx="657111" cy="176099"/>
              </a:xfrm>
              <a:custGeom>
                <a:rect b="b" l="l" r="r" t="t"/>
                <a:pathLst>
                  <a:path extrusionOk="0" h="4045" w="15093">
                    <a:moveTo>
                      <a:pt x="15065" y="4045"/>
                    </a:moveTo>
                    <a:cubicBezTo>
                      <a:pt x="15065" y="3989"/>
                      <a:pt x="15093" y="3904"/>
                      <a:pt x="15093" y="3813"/>
                    </a:cubicBezTo>
                    <a:cubicBezTo>
                      <a:pt x="15093" y="1703"/>
                      <a:pt x="13046" y="1"/>
                      <a:pt x="10550" y="1"/>
                    </a:cubicBezTo>
                    <a:cubicBezTo>
                      <a:pt x="8615" y="1"/>
                      <a:pt x="6977" y="1028"/>
                      <a:pt x="6330" y="2462"/>
                    </a:cubicBezTo>
                    <a:cubicBezTo>
                      <a:pt x="5662" y="1851"/>
                      <a:pt x="4691" y="1471"/>
                      <a:pt x="3636" y="1471"/>
                    </a:cubicBezTo>
                    <a:cubicBezTo>
                      <a:pt x="1793" y="1471"/>
                      <a:pt x="295" y="2582"/>
                      <a:pt x="0" y="4045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7" name="Google Shape;467;p9"/>
              <p:cNvSpPr/>
              <p:nvPr/>
            </p:nvSpPr>
            <p:spPr>
              <a:xfrm>
                <a:off x="6911971" y="1000275"/>
                <a:ext cx="657111" cy="176099"/>
              </a:xfrm>
              <a:custGeom>
                <a:rect b="b" l="l" r="r" t="t"/>
                <a:pathLst>
                  <a:path extrusionOk="0" h="4045" w="15093">
                    <a:moveTo>
                      <a:pt x="15065" y="4045"/>
                    </a:moveTo>
                    <a:cubicBezTo>
                      <a:pt x="15065" y="3989"/>
                      <a:pt x="15093" y="3904"/>
                      <a:pt x="15093" y="3813"/>
                    </a:cubicBezTo>
                    <a:cubicBezTo>
                      <a:pt x="15093" y="1703"/>
                      <a:pt x="13046" y="1"/>
                      <a:pt x="10550" y="1"/>
                    </a:cubicBezTo>
                    <a:cubicBezTo>
                      <a:pt x="8615" y="1"/>
                      <a:pt x="6977" y="1028"/>
                      <a:pt x="6330" y="2462"/>
                    </a:cubicBezTo>
                    <a:cubicBezTo>
                      <a:pt x="5662" y="1851"/>
                      <a:pt x="4691" y="1471"/>
                      <a:pt x="3636" y="1471"/>
                    </a:cubicBezTo>
                    <a:cubicBezTo>
                      <a:pt x="1793" y="1471"/>
                      <a:pt x="295" y="2582"/>
                      <a:pt x="0" y="4045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10"/>
          <p:cNvSpPr/>
          <p:nvPr>
            <p:ph idx="2" type="pic"/>
          </p:nvPr>
        </p:nvSpPr>
        <p:spPr>
          <a:xfrm>
            <a:off x="-13550" y="-3525"/>
            <a:ext cx="91575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470" name="Google Shape;470;p10"/>
          <p:cNvSpPr txBox="1"/>
          <p:nvPr>
            <p:ph type="title"/>
          </p:nvPr>
        </p:nvSpPr>
        <p:spPr>
          <a:xfrm>
            <a:off x="720000" y="3603625"/>
            <a:ext cx="6099000" cy="1005000"/>
          </a:xfrm>
          <a:prstGeom prst="rect">
            <a:avLst/>
          </a:prstGeom>
          <a:solidFill>
            <a:schemeClr val="accent3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471" name="Google Shape;471;p10"/>
          <p:cNvGrpSpPr/>
          <p:nvPr/>
        </p:nvGrpSpPr>
        <p:grpSpPr>
          <a:xfrm>
            <a:off x="7253602" y="683900"/>
            <a:ext cx="2531246" cy="4477606"/>
            <a:chOff x="7253602" y="683900"/>
            <a:chExt cx="2531246" cy="4477606"/>
          </a:xfrm>
        </p:grpSpPr>
        <p:grpSp>
          <p:nvGrpSpPr>
            <p:cNvPr id="472" name="Google Shape;472;p10"/>
            <p:cNvGrpSpPr/>
            <p:nvPr/>
          </p:nvGrpSpPr>
          <p:grpSpPr>
            <a:xfrm>
              <a:off x="7253602" y="3944550"/>
              <a:ext cx="1606264" cy="1195426"/>
              <a:chOff x="5951675" y="3577056"/>
              <a:chExt cx="1387821" cy="1032855"/>
            </a:xfrm>
          </p:grpSpPr>
          <p:sp>
            <p:nvSpPr>
              <p:cNvPr id="473" name="Google Shape;473;p10"/>
              <p:cNvSpPr/>
              <p:nvPr/>
            </p:nvSpPr>
            <p:spPr>
              <a:xfrm>
                <a:off x="5951675" y="3812955"/>
                <a:ext cx="737887" cy="796955"/>
              </a:xfrm>
              <a:custGeom>
                <a:rect b="b" l="l" r="r" t="t"/>
                <a:pathLst>
                  <a:path extrusionOk="0" h="4277" w="3960">
                    <a:moveTo>
                      <a:pt x="1146" y="4276"/>
                    </a:moveTo>
                    <a:cubicBezTo>
                      <a:pt x="499" y="4276"/>
                      <a:pt x="0" y="3749"/>
                      <a:pt x="0" y="3130"/>
                    </a:cubicBezTo>
                    <a:cubicBezTo>
                      <a:pt x="0" y="2666"/>
                      <a:pt x="267" y="2286"/>
                      <a:pt x="675" y="2110"/>
                    </a:cubicBezTo>
                    <a:cubicBezTo>
                      <a:pt x="647" y="2019"/>
                      <a:pt x="619" y="1899"/>
                      <a:pt x="619" y="1815"/>
                    </a:cubicBezTo>
                    <a:cubicBezTo>
                      <a:pt x="619" y="1372"/>
                      <a:pt x="907" y="1020"/>
                      <a:pt x="1322" y="936"/>
                    </a:cubicBezTo>
                    <a:cubicBezTo>
                      <a:pt x="1294" y="844"/>
                      <a:pt x="1294" y="788"/>
                      <a:pt x="1294" y="703"/>
                    </a:cubicBezTo>
                    <a:cubicBezTo>
                      <a:pt x="1294" y="317"/>
                      <a:pt x="1611" y="0"/>
                      <a:pt x="1997" y="0"/>
                    </a:cubicBezTo>
                    <a:cubicBezTo>
                      <a:pt x="2377" y="0"/>
                      <a:pt x="2701" y="317"/>
                      <a:pt x="2701" y="703"/>
                    </a:cubicBezTo>
                    <a:cubicBezTo>
                      <a:pt x="2701" y="788"/>
                      <a:pt x="2701" y="844"/>
                      <a:pt x="2666" y="936"/>
                    </a:cubicBezTo>
                    <a:cubicBezTo>
                      <a:pt x="3052" y="1055"/>
                      <a:pt x="3341" y="1407"/>
                      <a:pt x="3341" y="1815"/>
                    </a:cubicBezTo>
                    <a:cubicBezTo>
                      <a:pt x="3341" y="1899"/>
                      <a:pt x="3313" y="2019"/>
                      <a:pt x="3284" y="2110"/>
                    </a:cubicBezTo>
                    <a:cubicBezTo>
                      <a:pt x="3692" y="2286"/>
                      <a:pt x="3960" y="2666"/>
                      <a:pt x="3960" y="3130"/>
                    </a:cubicBezTo>
                    <a:cubicBezTo>
                      <a:pt x="3960" y="3749"/>
                      <a:pt x="3460" y="4276"/>
                      <a:pt x="2813" y="427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85725" rotWithShape="0" algn="bl" dir="8280000" dist="104775">
                  <a:schemeClr val="dk1">
                    <a:alpha val="41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4" name="Google Shape;474;p10"/>
              <p:cNvSpPr/>
              <p:nvPr/>
            </p:nvSpPr>
            <p:spPr>
              <a:xfrm>
                <a:off x="6377448" y="3577056"/>
                <a:ext cx="962048" cy="1032855"/>
              </a:xfrm>
              <a:custGeom>
                <a:rect b="b" l="l" r="r" t="t"/>
                <a:pathLst>
                  <a:path extrusionOk="0" h="5543" w="5163">
                    <a:moveTo>
                      <a:pt x="1499" y="5542"/>
                    </a:moveTo>
                    <a:cubicBezTo>
                      <a:pt x="676" y="5542"/>
                      <a:pt x="1" y="4867"/>
                      <a:pt x="1" y="4044"/>
                    </a:cubicBezTo>
                    <a:cubicBezTo>
                      <a:pt x="1" y="3460"/>
                      <a:pt x="352" y="2961"/>
                      <a:pt x="880" y="2729"/>
                    </a:cubicBezTo>
                    <a:cubicBezTo>
                      <a:pt x="824" y="2609"/>
                      <a:pt x="796" y="2462"/>
                      <a:pt x="796" y="2349"/>
                    </a:cubicBezTo>
                    <a:cubicBezTo>
                      <a:pt x="796" y="1794"/>
                      <a:pt x="1203" y="1322"/>
                      <a:pt x="1731" y="1203"/>
                    </a:cubicBezTo>
                    <a:cubicBezTo>
                      <a:pt x="1703" y="1118"/>
                      <a:pt x="1675" y="999"/>
                      <a:pt x="1675" y="879"/>
                    </a:cubicBezTo>
                    <a:cubicBezTo>
                      <a:pt x="1675" y="387"/>
                      <a:pt x="2083" y="0"/>
                      <a:pt x="2582" y="0"/>
                    </a:cubicBezTo>
                    <a:cubicBezTo>
                      <a:pt x="3109" y="0"/>
                      <a:pt x="3517" y="387"/>
                      <a:pt x="3517" y="879"/>
                    </a:cubicBezTo>
                    <a:cubicBezTo>
                      <a:pt x="3517" y="999"/>
                      <a:pt x="3489" y="1118"/>
                      <a:pt x="3461" y="1203"/>
                    </a:cubicBezTo>
                    <a:cubicBezTo>
                      <a:pt x="3960" y="1351"/>
                      <a:pt x="4340" y="1822"/>
                      <a:pt x="4340" y="2349"/>
                    </a:cubicBezTo>
                    <a:cubicBezTo>
                      <a:pt x="4340" y="2462"/>
                      <a:pt x="4312" y="2609"/>
                      <a:pt x="4284" y="2729"/>
                    </a:cubicBezTo>
                    <a:cubicBezTo>
                      <a:pt x="4811" y="2961"/>
                      <a:pt x="5163" y="3460"/>
                      <a:pt x="5163" y="4044"/>
                    </a:cubicBezTo>
                    <a:cubicBezTo>
                      <a:pt x="5163" y="4867"/>
                      <a:pt x="4488" y="5542"/>
                      <a:pt x="3637" y="554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85725" rotWithShape="0" algn="bl" dir="8280000" dist="104775">
                  <a:schemeClr val="dk1">
                    <a:alpha val="41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75" name="Google Shape;475;p10"/>
            <p:cNvGrpSpPr/>
            <p:nvPr/>
          </p:nvGrpSpPr>
          <p:grpSpPr>
            <a:xfrm>
              <a:off x="7931091" y="683900"/>
              <a:ext cx="1853757" cy="4477606"/>
              <a:chOff x="7931091" y="683900"/>
              <a:chExt cx="1853757" cy="4477606"/>
            </a:xfrm>
          </p:grpSpPr>
          <p:grpSp>
            <p:nvGrpSpPr>
              <p:cNvPr id="476" name="Google Shape;476;p10"/>
              <p:cNvGrpSpPr/>
              <p:nvPr/>
            </p:nvGrpSpPr>
            <p:grpSpPr>
              <a:xfrm>
                <a:off x="7931091" y="2140708"/>
                <a:ext cx="1853757" cy="3020798"/>
                <a:chOff x="525125" y="1486050"/>
                <a:chExt cx="2124163" cy="3461439"/>
              </a:xfrm>
            </p:grpSpPr>
            <p:sp>
              <p:nvSpPr>
                <p:cNvPr id="477" name="Google Shape;477;p10"/>
                <p:cNvSpPr/>
                <p:nvPr/>
              </p:nvSpPr>
              <p:spPr>
                <a:xfrm>
                  <a:off x="2089519" y="1606352"/>
                  <a:ext cx="464572" cy="3341135"/>
                </a:xfrm>
                <a:custGeom>
                  <a:rect b="b" l="l" r="r" t="t"/>
                  <a:pathLst>
                    <a:path extrusionOk="0" h="50379" w="7005">
                      <a:moveTo>
                        <a:pt x="4044" y="1"/>
                      </a:moveTo>
                      <a:lnTo>
                        <a:pt x="0" y="7533"/>
                      </a:lnTo>
                      <a:lnTo>
                        <a:pt x="0" y="50378"/>
                      </a:lnTo>
                      <a:lnTo>
                        <a:pt x="7005" y="50378"/>
                      </a:lnTo>
                      <a:lnTo>
                        <a:pt x="7005" y="830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8" name="Google Shape;478;p10"/>
                <p:cNvSpPr/>
                <p:nvPr/>
              </p:nvSpPr>
              <p:spPr>
                <a:xfrm>
                  <a:off x="2250873" y="2667452"/>
                  <a:ext cx="174952" cy="392813"/>
                </a:xfrm>
                <a:custGeom>
                  <a:rect b="b" l="l" r="r" t="t"/>
                  <a:pathLst>
                    <a:path extrusionOk="0" h="5923" w="2638">
                      <a:moveTo>
                        <a:pt x="1" y="1"/>
                      </a:moveTo>
                      <a:lnTo>
                        <a:pt x="2638" y="64"/>
                      </a:lnTo>
                      <a:lnTo>
                        <a:pt x="2638" y="5923"/>
                      </a:lnTo>
                      <a:lnTo>
                        <a:pt x="1" y="5838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9" name="Google Shape;479;p10"/>
                <p:cNvSpPr/>
                <p:nvPr/>
              </p:nvSpPr>
              <p:spPr>
                <a:xfrm>
                  <a:off x="2369318" y="2671697"/>
                  <a:ext cx="56505" cy="388569"/>
                </a:xfrm>
                <a:custGeom>
                  <a:rect b="b" l="l" r="r" t="t"/>
                  <a:pathLst>
                    <a:path extrusionOk="0" h="5859" w="852">
                      <a:moveTo>
                        <a:pt x="1" y="5831"/>
                      </a:moveTo>
                      <a:lnTo>
                        <a:pt x="852" y="5859"/>
                      </a:lnTo>
                      <a:lnTo>
                        <a:pt x="852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0" name="Google Shape;480;p10"/>
                <p:cNvSpPr/>
                <p:nvPr/>
              </p:nvSpPr>
              <p:spPr>
                <a:xfrm>
                  <a:off x="653386" y="1524780"/>
                  <a:ext cx="1436226" cy="3422709"/>
                </a:xfrm>
                <a:custGeom>
                  <a:rect b="b" l="l" r="r" t="t"/>
                  <a:pathLst>
                    <a:path extrusionOk="0" h="51609" w="21656">
                      <a:moveTo>
                        <a:pt x="1" y="51608"/>
                      </a:moveTo>
                      <a:lnTo>
                        <a:pt x="21655" y="51608"/>
                      </a:lnTo>
                      <a:lnTo>
                        <a:pt x="21655" y="0"/>
                      </a:lnTo>
                      <a:lnTo>
                        <a:pt x="6035" y="0"/>
                      </a:lnTo>
                      <a:lnTo>
                        <a:pt x="1" y="9382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1" name="Google Shape;481;p10"/>
                <p:cNvSpPr/>
                <p:nvPr/>
              </p:nvSpPr>
              <p:spPr>
                <a:xfrm>
                  <a:off x="1502266" y="2648353"/>
                  <a:ext cx="359720" cy="363434"/>
                </a:xfrm>
                <a:custGeom>
                  <a:rect b="b" l="l" r="r" t="t"/>
                  <a:pathLst>
                    <a:path extrusionOk="0" h="5480" w="5424">
                      <a:moveTo>
                        <a:pt x="1" y="5479"/>
                      </a:moveTo>
                      <a:lnTo>
                        <a:pt x="5423" y="5479"/>
                      </a:lnTo>
                      <a:lnTo>
                        <a:pt x="5423" y="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2" name="Google Shape;482;p10"/>
                <p:cNvSpPr/>
                <p:nvPr/>
              </p:nvSpPr>
              <p:spPr>
                <a:xfrm>
                  <a:off x="1537283" y="2648353"/>
                  <a:ext cx="324703" cy="363434"/>
                </a:xfrm>
                <a:custGeom>
                  <a:rect b="b" l="l" r="r" t="t"/>
                  <a:pathLst>
                    <a:path extrusionOk="0" h="5480" w="4896">
                      <a:moveTo>
                        <a:pt x="0" y="5479"/>
                      </a:moveTo>
                      <a:lnTo>
                        <a:pt x="4895" y="5479"/>
                      </a:lnTo>
                      <a:lnTo>
                        <a:pt x="4895" y="1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3" name="Google Shape;483;p10"/>
                <p:cNvSpPr/>
                <p:nvPr/>
              </p:nvSpPr>
              <p:spPr>
                <a:xfrm>
                  <a:off x="653386" y="4570469"/>
                  <a:ext cx="1436226" cy="376963"/>
                </a:xfrm>
                <a:custGeom>
                  <a:rect b="b" l="l" r="r" t="t"/>
                  <a:pathLst>
                    <a:path extrusionOk="0" h="5684" w="21656">
                      <a:moveTo>
                        <a:pt x="1" y="5683"/>
                      </a:moveTo>
                      <a:lnTo>
                        <a:pt x="21655" y="5683"/>
                      </a:lnTo>
                      <a:lnTo>
                        <a:pt x="21655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4" name="Google Shape;484;p10"/>
                <p:cNvSpPr/>
                <p:nvPr/>
              </p:nvSpPr>
              <p:spPr>
                <a:xfrm>
                  <a:off x="2089519" y="4570469"/>
                  <a:ext cx="464572" cy="376963"/>
                </a:xfrm>
                <a:custGeom>
                  <a:rect b="b" l="l" r="r" t="t"/>
                  <a:pathLst>
                    <a:path extrusionOk="0" h="5684" w="7005">
                      <a:moveTo>
                        <a:pt x="0" y="5683"/>
                      </a:moveTo>
                      <a:lnTo>
                        <a:pt x="7005" y="5683"/>
                      </a:lnTo>
                      <a:lnTo>
                        <a:pt x="7005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AE9DC">
                    <a:alpha val="39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5" name="Google Shape;485;p10"/>
                <p:cNvSpPr/>
                <p:nvPr/>
              </p:nvSpPr>
              <p:spPr>
                <a:xfrm>
                  <a:off x="880527" y="2648353"/>
                  <a:ext cx="357796" cy="363434"/>
                </a:xfrm>
                <a:custGeom>
                  <a:rect b="b" l="l" r="r" t="t"/>
                  <a:pathLst>
                    <a:path extrusionOk="0" h="5480" w="5395">
                      <a:moveTo>
                        <a:pt x="1" y="5479"/>
                      </a:moveTo>
                      <a:lnTo>
                        <a:pt x="5395" y="5479"/>
                      </a:lnTo>
                      <a:lnTo>
                        <a:pt x="5395" y="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6" name="Google Shape;486;p10"/>
                <p:cNvSpPr/>
                <p:nvPr/>
              </p:nvSpPr>
              <p:spPr>
                <a:xfrm>
                  <a:off x="907586" y="2648353"/>
                  <a:ext cx="330738" cy="363434"/>
                </a:xfrm>
                <a:custGeom>
                  <a:rect b="b" l="l" r="r" t="t"/>
                  <a:pathLst>
                    <a:path extrusionOk="0" h="5480" w="4987">
                      <a:moveTo>
                        <a:pt x="1" y="5479"/>
                      </a:moveTo>
                      <a:lnTo>
                        <a:pt x="4987" y="5479"/>
                      </a:lnTo>
                      <a:lnTo>
                        <a:pt x="4987" y="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7" name="Google Shape;487;p10"/>
                <p:cNvSpPr/>
                <p:nvPr/>
              </p:nvSpPr>
              <p:spPr>
                <a:xfrm>
                  <a:off x="526982" y="4801325"/>
                  <a:ext cx="2120449" cy="146103"/>
                </a:xfrm>
                <a:custGeom>
                  <a:rect b="b" l="l" r="r" t="t"/>
                  <a:pathLst>
                    <a:path extrusionOk="0" h="2203" w="31973">
                      <a:moveTo>
                        <a:pt x="1" y="2202"/>
                      </a:moveTo>
                      <a:lnTo>
                        <a:pt x="31973" y="2202"/>
                      </a:lnTo>
                      <a:lnTo>
                        <a:pt x="31973" y="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8" name="Google Shape;488;p10"/>
                <p:cNvSpPr/>
                <p:nvPr/>
              </p:nvSpPr>
              <p:spPr>
                <a:xfrm>
                  <a:off x="2157562" y="4801325"/>
                  <a:ext cx="489840" cy="146103"/>
                </a:xfrm>
                <a:custGeom>
                  <a:rect b="b" l="l" r="r" t="t"/>
                  <a:pathLst>
                    <a:path extrusionOk="0" h="2203" w="7386">
                      <a:moveTo>
                        <a:pt x="1" y="2202"/>
                      </a:moveTo>
                      <a:lnTo>
                        <a:pt x="7386" y="2202"/>
                      </a:lnTo>
                      <a:lnTo>
                        <a:pt x="7386" y="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9" name="Google Shape;489;p10"/>
                <p:cNvSpPr/>
                <p:nvPr/>
              </p:nvSpPr>
              <p:spPr>
                <a:xfrm>
                  <a:off x="1096462" y="3635308"/>
                  <a:ext cx="520612" cy="872705"/>
                </a:xfrm>
                <a:custGeom>
                  <a:rect b="b" l="l" r="r" t="t"/>
                  <a:pathLst>
                    <a:path extrusionOk="0" h="13159" w="7850">
                      <a:moveTo>
                        <a:pt x="1" y="13159"/>
                      </a:moveTo>
                      <a:lnTo>
                        <a:pt x="7850" y="13159"/>
                      </a:lnTo>
                      <a:lnTo>
                        <a:pt x="7850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90" name="Google Shape;490;p10"/>
                <p:cNvSpPr/>
                <p:nvPr/>
              </p:nvSpPr>
              <p:spPr>
                <a:xfrm>
                  <a:off x="1158536" y="3635308"/>
                  <a:ext cx="458536" cy="872705"/>
                </a:xfrm>
                <a:custGeom>
                  <a:rect b="b" l="l" r="r" t="t"/>
                  <a:pathLst>
                    <a:path extrusionOk="0" h="13159" w="6914">
                      <a:moveTo>
                        <a:pt x="0" y="13159"/>
                      </a:moveTo>
                      <a:lnTo>
                        <a:pt x="6914" y="13159"/>
                      </a:lnTo>
                      <a:lnTo>
                        <a:pt x="691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91" name="Google Shape;491;p10"/>
                <p:cNvSpPr/>
                <p:nvPr/>
              </p:nvSpPr>
              <p:spPr>
                <a:xfrm>
                  <a:off x="1214973" y="3693603"/>
                  <a:ext cx="308852" cy="114800"/>
                </a:xfrm>
                <a:custGeom>
                  <a:rect b="b" l="l" r="r" t="t"/>
                  <a:pathLst>
                    <a:path extrusionOk="0" h="1731" w="4657">
                      <a:moveTo>
                        <a:pt x="0" y="1731"/>
                      </a:moveTo>
                      <a:lnTo>
                        <a:pt x="4656" y="1731"/>
                      </a:lnTo>
                      <a:lnTo>
                        <a:pt x="4656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92" name="Google Shape;492;p10"/>
                <p:cNvSpPr/>
                <p:nvPr/>
              </p:nvSpPr>
              <p:spPr>
                <a:xfrm>
                  <a:off x="1251780" y="3693603"/>
                  <a:ext cx="272045" cy="114800"/>
                </a:xfrm>
                <a:custGeom>
                  <a:rect b="b" l="l" r="r" t="t"/>
                  <a:pathLst>
                    <a:path extrusionOk="0" h="1731" w="4102">
                      <a:moveTo>
                        <a:pt x="1" y="1731"/>
                      </a:moveTo>
                      <a:lnTo>
                        <a:pt x="4101" y="1731"/>
                      </a:lnTo>
                      <a:lnTo>
                        <a:pt x="410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93" name="Google Shape;493;p10"/>
                <p:cNvSpPr/>
                <p:nvPr/>
              </p:nvSpPr>
              <p:spPr>
                <a:xfrm>
                  <a:off x="1055476" y="3553670"/>
                  <a:ext cx="600793" cy="81706"/>
                </a:xfrm>
                <a:custGeom>
                  <a:rect b="b" l="l" r="r" t="t"/>
                  <a:pathLst>
                    <a:path extrusionOk="0" h="1232" w="9059">
                      <a:moveTo>
                        <a:pt x="0" y="1"/>
                      </a:moveTo>
                      <a:lnTo>
                        <a:pt x="9059" y="1"/>
                      </a:lnTo>
                      <a:lnTo>
                        <a:pt x="9059" y="1231"/>
                      </a:lnTo>
                      <a:lnTo>
                        <a:pt x="0" y="123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94" name="Google Shape;494;p10"/>
                <p:cNvSpPr/>
                <p:nvPr/>
              </p:nvSpPr>
              <p:spPr>
                <a:xfrm>
                  <a:off x="1306361" y="4504217"/>
                  <a:ext cx="310709" cy="297180"/>
                </a:xfrm>
                <a:custGeom>
                  <a:rect b="b" l="l" r="r" t="t"/>
                  <a:pathLst>
                    <a:path extrusionOk="0" h="4481" w="4685">
                      <a:moveTo>
                        <a:pt x="3046" y="1"/>
                      </a:moveTo>
                      <a:lnTo>
                        <a:pt x="3046" y="1555"/>
                      </a:lnTo>
                      <a:lnTo>
                        <a:pt x="1407" y="1555"/>
                      </a:lnTo>
                      <a:lnTo>
                        <a:pt x="1407" y="2990"/>
                      </a:lnTo>
                      <a:lnTo>
                        <a:pt x="113" y="2990"/>
                      </a:lnTo>
                      <a:lnTo>
                        <a:pt x="113" y="4481"/>
                      </a:lnTo>
                      <a:lnTo>
                        <a:pt x="1" y="4481"/>
                      </a:lnTo>
                      <a:lnTo>
                        <a:pt x="4685" y="4481"/>
                      </a:lnTo>
                      <a:lnTo>
                        <a:pt x="4685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95" name="Google Shape;495;p10"/>
                <p:cNvSpPr/>
                <p:nvPr/>
              </p:nvSpPr>
              <p:spPr>
                <a:xfrm>
                  <a:off x="859107" y="4702444"/>
                  <a:ext cx="454823" cy="98949"/>
                </a:xfrm>
                <a:custGeom>
                  <a:rect b="b" l="l" r="r" t="t"/>
                  <a:pathLst>
                    <a:path extrusionOk="0" h="1492" w="6858">
                      <a:moveTo>
                        <a:pt x="1702" y="1"/>
                      </a:moveTo>
                      <a:lnTo>
                        <a:pt x="1702" y="1"/>
                      </a:lnTo>
                      <a:lnTo>
                        <a:pt x="0" y="1"/>
                      </a:lnTo>
                      <a:lnTo>
                        <a:pt x="0" y="1492"/>
                      </a:lnTo>
                      <a:lnTo>
                        <a:pt x="6857" y="1492"/>
                      </a:lnTo>
                      <a:lnTo>
                        <a:pt x="685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96" name="Google Shape;496;p10"/>
                <p:cNvSpPr/>
                <p:nvPr/>
              </p:nvSpPr>
              <p:spPr>
                <a:xfrm>
                  <a:off x="971981" y="4607342"/>
                  <a:ext cx="427764" cy="95169"/>
                </a:xfrm>
                <a:custGeom>
                  <a:rect b="b" l="l" r="r" t="t"/>
                  <a:pathLst>
                    <a:path extrusionOk="0" h="1435" w="6450">
                      <a:moveTo>
                        <a:pt x="0" y="0"/>
                      </a:moveTo>
                      <a:lnTo>
                        <a:pt x="0" y="1435"/>
                      </a:lnTo>
                      <a:lnTo>
                        <a:pt x="6449" y="1435"/>
                      </a:lnTo>
                      <a:lnTo>
                        <a:pt x="6449" y="0"/>
                      </a:lnTo>
                      <a:lnTo>
                        <a:pt x="1287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97" name="Google Shape;497;p10"/>
                <p:cNvSpPr/>
                <p:nvPr/>
              </p:nvSpPr>
              <p:spPr>
                <a:xfrm>
                  <a:off x="1057333" y="4504217"/>
                  <a:ext cx="451109" cy="103194"/>
                </a:xfrm>
                <a:custGeom>
                  <a:rect b="b" l="l" r="r" t="t"/>
                  <a:pathLst>
                    <a:path extrusionOk="0" h="1556" w="6802">
                      <a:moveTo>
                        <a:pt x="0" y="1555"/>
                      </a:moveTo>
                      <a:lnTo>
                        <a:pt x="6801" y="1555"/>
                      </a:lnTo>
                      <a:lnTo>
                        <a:pt x="6801" y="1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98" name="Google Shape;498;p10"/>
                <p:cNvSpPr/>
                <p:nvPr/>
              </p:nvSpPr>
              <p:spPr>
                <a:xfrm>
                  <a:off x="1485023" y="4104049"/>
                  <a:ext cx="87277" cy="87277"/>
                </a:xfrm>
                <a:custGeom>
                  <a:rect b="b" l="l" r="r" t="t"/>
                  <a:pathLst>
                    <a:path extrusionOk="0" h="1316" w="1316">
                      <a:moveTo>
                        <a:pt x="1316" y="640"/>
                      </a:moveTo>
                      <a:cubicBezTo>
                        <a:pt x="1316" y="1020"/>
                        <a:pt x="1027" y="1316"/>
                        <a:pt x="676" y="1316"/>
                      </a:cubicBezTo>
                      <a:cubicBezTo>
                        <a:pt x="296" y="1316"/>
                        <a:pt x="0" y="1020"/>
                        <a:pt x="0" y="640"/>
                      </a:cubicBezTo>
                      <a:cubicBezTo>
                        <a:pt x="0" y="289"/>
                        <a:pt x="296" y="0"/>
                        <a:pt x="676" y="0"/>
                      </a:cubicBezTo>
                      <a:cubicBezTo>
                        <a:pt x="1027" y="0"/>
                        <a:pt x="1316" y="289"/>
                        <a:pt x="1316" y="64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99" name="Google Shape;499;p10"/>
                <p:cNvSpPr/>
                <p:nvPr/>
              </p:nvSpPr>
              <p:spPr>
                <a:xfrm>
                  <a:off x="2386628" y="2671697"/>
                  <a:ext cx="39195" cy="388569"/>
                </a:xfrm>
                <a:custGeom>
                  <a:rect b="b" l="l" r="r" t="t"/>
                  <a:pathLst>
                    <a:path extrusionOk="0" h="5859" w="591">
                      <a:moveTo>
                        <a:pt x="0" y="5831"/>
                      </a:moveTo>
                      <a:lnTo>
                        <a:pt x="591" y="5859"/>
                      </a:lnTo>
                      <a:lnTo>
                        <a:pt x="591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00" name="Google Shape;500;p10"/>
                <p:cNvSpPr/>
                <p:nvPr/>
              </p:nvSpPr>
              <p:spPr>
                <a:xfrm>
                  <a:off x="2250873" y="3289655"/>
                  <a:ext cx="174952" cy="392349"/>
                </a:xfrm>
                <a:custGeom>
                  <a:rect b="b" l="l" r="r" t="t"/>
                  <a:pathLst>
                    <a:path extrusionOk="0" h="5916" w="2638">
                      <a:moveTo>
                        <a:pt x="1" y="1"/>
                      </a:moveTo>
                      <a:lnTo>
                        <a:pt x="2638" y="85"/>
                      </a:lnTo>
                      <a:lnTo>
                        <a:pt x="2638" y="5916"/>
                      </a:lnTo>
                      <a:lnTo>
                        <a:pt x="1" y="58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01" name="Google Shape;501;p10"/>
                <p:cNvSpPr/>
                <p:nvPr/>
              </p:nvSpPr>
              <p:spPr>
                <a:xfrm>
                  <a:off x="2369318" y="3293435"/>
                  <a:ext cx="56505" cy="388569"/>
                </a:xfrm>
                <a:custGeom>
                  <a:rect b="b" l="l" r="r" t="t"/>
                  <a:pathLst>
                    <a:path extrusionOk="0" h="5859" w="852">
                      <a:moveTo>
                        <a:pt x="1" y="5831"/>
                      </a:moveTo>
                      <a:lnTo>
                        <a:pt x="852" y="5859"/>
                      </a:lnTo>
                      <a:lnTo>
                        <a:pt x="852" y="28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02" name="Google Shape;502;p10"/>
                <p:cNvSpPr/>
                <p:nvPr/>
              </p:nvSpPr>
              <p:spPr>
                <a:xfrm>
                  <a:off x="2386628" y="3293435"/>
                  <a:ext cx="39195" cy="388569"/>
                </a:xfrm>
                <a:custGeom>
                  <a:rect b="b" l="l" r="r" t="t"/>
                  <a:pathLst>
                    <a:path extrusionOk="0" h="5859" w="591">
                      <a:moveTo>
                        <a:pt x="0" y="5831"/>
                      </a:moveTo>
                      <a:lnTo>
                        <a:pt x="591" y="5859"/>
                      </a:lnTo>
                      <a:lnTo>
                        <a:pt x="591" y="2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03" name="Google Shape;503;p10"/>
                <p:cNvSpPr/>
                <p:nvPr/>
              </p:nvSpPr>
              <p:spPr>
                <a:xfrm>
                  <a:off x="880527" y="2648353"/>
                  <a:ext cx="357796" cy="114800"/>
                </a:xfrm>
                <a:custGeom>
                  <a:rect b="b" l="l" r="r" t="t"/>
                  <a:pathLst>
                    <a:path extrusionOk="0" h="1731" w="5395">
                      <a:moveTo>
                        <a:pt x="1" y="1731"/>
                      </a:moveTo>
                      <a:lnTo>
                        <a:pt x="5395" y="1731"/>
                      </a:lnTo>
                      <a:lnTo>
                        <a:pt x="5395" y="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04" name="Google Shape;504;p10"/>
                <p:cNvSpPr/>
                <p:nvPr/>
              </p:nvSpPr>
              <p:spPr>
                <a:xfrm>
                  <a:off x="843721" y="3005612"/>
                  <a:ext cx="433335" cy="99414"/>
                </a:xfrm>
                <a:custGeom>
                  <a:rect b="b" l="l" r="r" t="t"/>
                  <a:pathLst>
                    <a:path extrusionOk="0" h="1499" w="6534">
                      <a:moveTo>
                        <a:pt x="0" y="1499"/>
                      </a:moveTo>
                      <a:lnTo>
                        <a:pt x="6534" y="1499"/>
                      </a:lnTo>
                      <a:lnTo>
                        <a:pt x="6534" y="1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05" name="Google Shape;505;p10"/>
                <p:cNvSpPr/>
                <p:nvPr/>
              </p:nvSpPr>
              <p:spPr>
                <a:xfrm>
                  <a:off x="1502266" y="2648353"/>
                  <a:ext cx="359720" cy="114800"/>
                </a:xfrm>
                <a:custGeom>
                  <a:rect b="b" l="l" r="r" t="t"/>
                  <a:pathLst>
                    <a:path extrusionOk="0" h="1731" w="5424">
                      <a:moveTo>
                        <a:pt x="1" y="1731"/>
                      </a:moveTo>
                      <a:lnTo>
                        <a:pt x="5423" y="1731"/>
                      </a:lnTo>
                      <a:lnTo>
                        <a:pt x="5423" y="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06" name="Google Shape;506;p10"/>
                <p:cNvSpPr/>
                <p:nvPr/>
              </p:nvSpPr>
              <p:spPr>
                <a:xfrm>
                  <a:off x="1467316" y="3005612"/>
                  <a:ext cx="431478" cy="99414"/>
                </a:xfrm>
                <a:custGeom>
                  <a:rect b="b" l="l" r="r" t="t"/>
                  <a:pathLst>
                    <a:path extrusionOk="0" h="1499" w="6506">
                      <a:moveTo>
                        <a:pt x="0" y="1499"/>
                      </a:moveTo>
                      <a:lnTo>
                        <a:pt x="6506" y="1499"/>
                      </a:lnTo>
                      <a:lnTo>
                        <a:pt x="6506" y="1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07" name="Google Shape;507;p10"/>
                <p:cNvSpPr/>
                <p:nvPr/>
              </p:nvSpPr>
              <p:spPr>
                <a:xfrm>
                  <a:off x="525125" y="1486050"/>
                  <a:ext cx="2124163" cy="773424"/>
                </a:xfrm>
                <a:custGeom>
                  <a:rect b="b" l="l" r="r" t="t"/>
                  <a:pathLst>
                    <a:path extrusionOk="0" h="11662" w="32029">
                      <a:moveTo>
                        <a:pt x="32029" y="10930"/>
                      </a:moveTo>
                      <a:lnTo>
                        <a:pt x="27893" y="0"/>
                      </a:lnTo>
                      <a:lnTo>
                        <a:pt x="6415" y="0"/>
                      </a:lnTo>
                      <a:lnTo>
                        <a:pt x="1" y="10817"/>
                      </a:lnTo>
                      <a:lnTo>
                        <a:pt x="493" y="11661"/>
                      </a:lnTo>
                      <a:lnTo>
                        <a:pt x="22330" y="11661"/>
                      </a:lnTo>
                      <a:lnTo>
                        <a:pt x="27633" y="1815"/>
                      </a:lnTo>
                      <a:lnTo>
                        <a:pt x="31150" y="11661"/>
                      </a:lnTo>
                      <a:lnTo>
                        <a:pt x="31649" y="11661"/>
                      </a:lnTo>
                      <a:close/>
                    </a:path>
                  </a:pathLst>
                </a:custGeom>
                <a:solidFill>
                  <a:srgbClr val="C5566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08" name="Google Shape;508;p10"/>
                <p:cNvSpPr/>
                <p:nvPr/>
              </p:nvSpPr>
              <p:spPr>
                <a:xfrm>
                  <a:off x="525125" y="1486050"/>
                  <a:ext cx="2124163" cy="773424"/>
                </a:xfrm>
                <a:custGeom>
                  <a:rect b="b" l="l" r="r" t="t"/>
                  <a:pathLst>
                    <a:path extrusionOk="0" h="11662" w="32029">
                      <a:moveTo>
                        <a:pt x="32029" y="10930"/>
                      </a:moveTo>
                      <a:lnTo>
                        <a:pt x="27893" y="0"/>
                      </a:lnTo>
                      <a:lnTo>
                        <a:pt x="6415" y="0"/>
                      </a:lnTo>
                      <a:lnTo>
                        <a:pt x="1" y="10817"/>
                      </a:lnTo>
                      <a:lnTo>
                        <a:pt x="493" y="11661"/>
                      </a:lnTo>
                      <a:lnTo>
                        <a:pt x="22330" y="11661"/>
                      </a:lnTo>
                      <a:lnTo>
                        <a:pt x="27633" y="1815"/>
                      </a:lnTo>
                      <a:lnTo>
                        <a:pt x="31150" y="11661"/>
                      </a:lnTo>
                      <a:lnTo>
                        <a:pt x="31649" y="1166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09" name="Google Shape;509;p10"/>
                <p:cNvSpPr/>
                <p:nvPr/>
              </p:nvSpPr>
              <p:spPr>
                <a:xfrm>
                  <a:off x="525125" y="1486050"/>
                  <a:ext cx="1849930" cy="717450"/>
                </a:xfrm>
                <a:custGeom>
                  <a:rect b="b" l="l" r="r" t="t"/>
                  <a:pathLst>
                    <a:path extrusionOk="0" h="10818" w="27894">
                      <a:moveTo>
                        <a:pt x="27893" y="0"/>
                      </a:moveTo>
                      <a:lnTo>
                        <a:pt x="6415" y="0"/>
                      </a:lnTo>
                      <a:lnTo>
                        <a:pt x="1" y="10817"/>
                      </a:lnTo>
                      <a:lnTo>
                        <a:pt x="21943" y="10817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10" name="Google Shape;510;p10"/>
                <p:cNvSpPr/>
                <p:nvPr/>
              </p:nvSpPr>
              <p:spPr>
                <a:xfrm>
                  <a:off x="2355789" y="1579360"/>
                  <a:ext cx="268264" cy="680112"/>
                </a:xfrm>
                <a:custGeom>
                  <a:rect b="b" l="l" r="r" t="t"/>
                  <a:pathLst>
                    <a:path extrusionOk="0" h="10255" w="4045">
                      <a:moveTo>
                        <a:pt x="4045" y="10254"/>
                      </a:moveTo>
                      <a:lnTo>
                        <a:pt x="261" y="0"/>
                      </a:lnTo>
                      <a:lnTo>
                        <a:pt x="1" y="471"/>
                      </a:lnTo>
                      <a:lnTo>
                        <a:pt x="2990" y="8707"/>
                      </a:lnTo>
                      <a:lnTo>
                        <a:pt x="2990" y="10254"/>
                      </a:lnTo>
                      <a:lnTo>
                        <a:pt x="3630" y="10254"/>
                      </a:lnTo>
                      <a:lnTo>
                        <a:pt x="3630" y="10254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511" name="Google Shape;511;p10"/>
                <p:cNvGrpSpPr/>
                <p:nvPr/>
              </p:nvGrpSpPr>
              <p:grpSpPr>
                <a:xfrm>
                  <a:off x="973439" y="2819098"/>
                  <a:ext cx="174934" cy="130542"/>
                  <a:chOff x="2714005" y="3446776"/>
                  <a:chExt cx="330750" cy="246818"/>
                </a:xfrm>
              </p:grpSpPr>
              <p:sp>
                <p:nvSpPr>
                  <p:cNvPr id="512" name="Google Shape;512;p10"/>
                  <p:cNvSpPr/>
                  <p:nvPr/>
                </p:nvSpPr>
                <p:spPr>
                  <a:xfrm>
                    <a:off x="2714005" y="3446776"/>
                    <a:ext cx="223720" cy="246818"/>
                  </a:xfrm>
                  <a:custGeom>
                    <a:rect b="b" l="l" r="r" t="t"/>
                    <a:pathLst>
                      <a:path extrusionOk="0" h="1103" w="1000">
                        <a:moveTo>
                          <a:pt x="923" y="0"/>
                        </a:moveTo>
                        <a:cubicBezTo>
                          <a:pt x="897" y="0"/>
                          <a:pt x="868" y="14"/>
                          <a:pt x="852" y="47"/>
                        </a:cubicBezTo>
                        <a:lnTo>
                          <a:pt x="36" y="990"/>
                        </a:lnTo>
                        <a:cubicBezTo>
                          <a:pt x="1" y="1018"/>
                          <a:pt x="1" y="1074"/>
                          <a:pt x="36" y="1102"/>
                        </a:cubicBezTo>
                        <a:lnTo>
                          <a:pt x="92" y="1102"/>
                        </a:lnTo>
                        <a:cubicBezTo>
                          <a:pt x="120" y="1102"/>
                          <a:pt x="120" y="1102"/>
                          <a:pt x="148" y="1074"/>
                        </a:cubicBezTo>
                        <a:lnTo>
                          <a:pt x="971" y="139"/>
                        </a:lnTo>
                        <a:cubicBezTo>
                          <a:pt x="999" y="110"/>
                          <a:pt x="999" y="47"/>
                          <a:pt x="971" y="19"/>
                        </a:cubicBezTo>
                        <a:cubicBezTo>
                          <a:pt x="960" y="7"/>
                          <a:pt x="942" y="0"/>
                          <a:pt x="923" y="0"/>
                        </a:cubicBezTo>
                        <a:close/>
                      </a:path>
                    </a:pathLst>
                  </a:custGeom>
                  <a:solidFill>
                    <a:srgbClr val="4E4958">
                      <a:alpha val="16880"/>
                    </a:srgb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13" name="Google Shape;513;p10"/>
                  <p:cNvSpPr/>
                  <p:nvPr/>
                </p:nvSpPr>
                <p:spPr>
                  <a:xfrm>
                    <a:off x="2821035" y="3446776"/>
                    <a:ext cx="223720" cy="246818"/>
                  </a:xfrm>
                  <a:custGeom>
                    <a:rect b="b" l="l" r="r" t="t"/>
                    <a:pathLst>
                      <a:path extrusionOk="0" h="1103" w="1000">
                        <a:moveTo>
                          <a:pt x="923" y="0"/>
                        </a:moveTo>
                        <a:cubicBezTo>
                          <a:pt x="897" y="0"/>
                          <a:pt x="868" y="14"/>
                          <a:pt x="852" y="47"/>
                        </a:cubicBezTo>
                        <a:lnTo>
                          <a:pt x="36" y="990"/>
                        </a:lnTo>
                        <a:cubicBezTo>
                          <a:pt x="1" y="1018"/>
                          <a:pt x="1" y="1074"/>
                          <a:pt x="36" y="1102"/>
                        </a:cubicBezTo>
                        <a:lnTo>
                          <a:pt x="92" y="1102"/>
                        </a:lnTo>
                        <a:cubicBezTo>
                          <a:pt x="120" y="1102"/>
                          <a:pt x="120" y="1102"/>
                          <a:pt x="148" y="1074"/>
                        </a:cubicBezTo>
                        <a:lnTo>
                          <a:pt x="971" y="139"/>
                        </a:lnTo>
                        <a:cubicBezTo>
                          <a:pt x="999" y="110"/>
                          <a:pt x="999" y="47"/>
                          <a:pt x="971" y="19"/>
                        </a:cubicBezTo>
                        <a:cubicBezTo>
                          <a:pt x="960" y="7"/>
                          <a:pt x="942" y="0"/>
                          <a:pt x="923" y="0"/>
                        </a:cubicBezTo>
                        <a:close/>
                      </a:path>
                    </a:pathLst>
                  </a:custGeom>
                  <a:solidFill>
                    <a:srgbClr val="4E4958">
                      <a:alpha val="16880"/>
                    </a:srgb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514" name="Google Shape;514;p10"/>
                <p:cNvGrpSpPr/>
                <p:nvPr/>
              </p:nvGrpSpPr>
              <p:grpSpPr>
                <a:xfrm>
                  <a:off x="1640414" y="2819098"/>
                  <a:ext cx="174934" cy="130542"/>
                  <a:chOff x="2714005" y="3446776"/>
                  <a:chExt cx="330750" cy="246818"/>
                </a:xfrm>
              </p:grpSpPr>
              <p:sp>
                <p:nvSpPr>
                  <p:cNvPr id="515" name="Google Shape;515;p10"/>
                  <p:cNvSpPr/>
                  <p:nvPr/>
                </p:nvSpPr>
                <p:spPr>
                  <a:xfrm>
                    <a:off x="2714005" y="3446776"/>
                    <a:ext cx="223720" cy="246818"/>
                  </a:xfrm>
                  <a:custGeom>
                    <a:rect b="b" l="l" r="r" t="t"/>
                    <a:pathLst>
                      <a:path extrusionOk="0" h="1103" w="1000">
                        <a:moveTo>
                          <a:pt x="923" y="0"/>
                        </a:moveTo>
                        <a:cubicBezTo>
                          <a:pt x="897" y="0"/>
                          <a:pt x="868" y="14"/>
                          <a:pt x="852" y="47"/>
                        </a:cubicBezTo>
                        <a:lnTo>
                          <a:pt x="36" y="990"/>
                        </a:lnTo>
                        <a:cubicBezTo>
                          <a:pt x="1" y="1018"/>
                          <a:pt x="1" y="1074"/>
                          <a:pt x="36" y="1102"/>
                        </a:cubicBezTo>
                        <a:lnTo>
                          <a:pt x="92" y="1102"/>
                        </a:lnTo>
                        <a:cubicBezTo>
                          <a:pt x="120" y="1102"/>
                          <a:pt x="120" y="1102"/>
                          <a:pt x="148" y="1074"/>
                        </a:cubicBezTo>
                        <a:lnTo>
                          <a:pt x="971" y="139"/>
                        </a:lnTo>
                        <a:cubicBezTo>
                          <a:pt x="999" y="110"/>
                          <a:pt x="999" y="47"/>
                          <a:pt x="971" y="19"/>
                        </a:cubicBezTo>
                        <a:cubicBezTo>
                          <a:pt x="960" y="7"/>
                          <a:pt x="942" y="0"/>
                          <a:pt x="923" y="0"/>
                        </a:cubicBezTo>
                        <a:close/>
                      </a:path>
                    </a:pathLst>
                  </a:custGeom>
                  <a:solidFill>
                    <a:srgbClr val="4E4958">
                      <a:alpha val="16880"/>
                    </a:srgb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16" name="Google Shape;516;p10"/>
                  <p:cNvSpPr/>
                  <p:nvPr/>
                </p:nvSpPr>
                <p:spPr>
                  <a:xfrm>
                    <a:off x="2821035" y="3446776"/>
                    <a:ext cx="223720" cy="246818"/>
                  </a:xfrm>
                  <a:custGeom>
                    <a:rect b="b" l="l" r="r" t="t"/>
                    <a:pathLst>
                      <a:path extrusionOk="0" h="1103" w="1000">
                        <a:moveTo>
                          <a:pt x="923" y="0"/>
                        </a:moveTo>
                        <a:cubicBezTo>
                          <a:pt x="897" y="0"/>
                          <a:pt x="868" y="14"/>
                          <a:pt x="852" y="47"/>
                        </a:cubicBezTo>
                        <a:lnTo>
                          <a:pt x="36" y="990"/>
                        </a:lnTo>
                        <a:cubicBezTo>
                          <a:pt x="1" y="1018"/>
                          <a:pt x="1" y="1074"/>
                          <a:pt x="36" y="1102"/>
                        </a:cubicBezTo>
                        <a:lnTo>
                          <a:pt x="92" y="1102"/>
                        </a:lnTo>
                        <a:cubicBezTo>
                          <a:pt x="120" y="1102"/>
                          <a:pt x="120" y="1102"/>
                          <a:pt x="148" y="1074"/>
                        </a:cubicBezTo>
                        <a:lnTo>
                          <a:pt x="971" y="139"/>
                        </a:lnTo>
                        <a:cubicBezTo>
                          <a:pt x="999" y="110"/>
                          <a:pt x="999" y="47"/>
                          <a:pt x="971" y="19"/>
                        </a:cubicBezTo>
                        <a:cubicBezTo>
                          <a:pt x="960" y="7"/>
                          <a:pt x="942" y="0"/>
                          <a:pt x="923" y="0"/>
                        </a:cubicBezTo>
                        <a:close/>
                      </a:path>
                    </a:pathLst>
                  </a:custGeom>
                  <a:solidFill>
                    <a:srgbClr val="4E4958">
                      <a:alpha val="16880"/>
                    </a:srgb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517" name="Google Shape;517;p10"/>
              <p:cNvSpPr/>
              <p:nvPr/>
            </p:nvSpPr>
            <p:spPr>
              <a:xfrm>
                <a:off x="8008425" y="683900"/>
                <a:ext cx="840952" cy="1162694"/>
              </a:xfrm>
              <a:custGeom>
                <a:rect b="b" l="l" r="r" t="t"/>
                <a:pathLst>
                  <a:path extrusionOk="0" h="17785" w="12864">
                    <a:moveTo>
                      <a:pt x="6478" y="3219"/>
                    </a:moveTo>
                    <a:cubicBezTo>
                      <a:pt x="8152" y="3219"/>
                      <a:pt x="9495" y="4569"/>
                      <a:pt x="9495" y="6243"/>
                    </a:cubicBezTo>
                    <a:cubicBezTo>
                      <a:pt x="9495" y="7910"/>
                      <a:pt x="8116" y="9260"/>
                      <a:pt x="6450" y="9260"/>
                    </a:cubicBezTo>
                    <a:cubicBezTo>
                      <a:pt x="4811" y="9260"/>
                      <a:pt x="3461" y="7882"/>
                      <a:pt x="3461" y="6243"/>
                    </a:cubicBezTo>
                    <a:cubicBezTo>
                      <a:pt x="3461" y="4569"/>
                      <a:pt x="4811" y="3219"/>
                      <a:pt x="6478" y="3219"/>
                    </a:cubicBezTo>
                    <a:close/>
                    <a:moveTo>
                      <a:pt x="6470" y="1"/>
                    </a:moveTo>
                    <a:cubicBezTo>
                      <a:pt x="4106" y="1"/>
                      <a:pt x="1916" y="1340"/>
                      <a:pt x="880" y="3458"/>
                    </a:cubicBezTo>
                    <a:cubicBezTo>
                      <a:pt x="148" y="4949"/>
                      <a:pt x="0" y="6475"/>
                      <a:pt x="591" y="8030"/>
                    </a:cubicBezTo>
                    <a:cubicBezTo>
                      <a:pt x="795" y="8557"/>
                      <a:pt x="1027" y="9085"/>
                      <a:pt x="1259" y="9612"/>
                    </a:cubicBezTo>
                    <a:cubicBezTo>
                      <a:pt x="2202" y="11546"/>
                      <a:pt x="3341" y="13361"/>
                      <a:pt x="4572" y="15119"/>
                    </a:cubicBezTo>
                    <a:cubicBezTo>
                      <a:pt x="5163" y="16026"/>
                      <a:pt x="5803" y="16877"/>
                      <a:pt x="6450" y="17784"/>
                    </a:cubicBezTo>
                    <a:cubicBezTo>
                      <a:pt x="6569" y="17672"/>
                      <a:pt x="6625" y="17609"/>
                      <a:pt x="6682" y="17524"/>
                    </a:cubicBezTo>
                    <a:cubicBezTo>
                      <a:pt x="7737" y="15998"/>
                      <a:pt x="8820" y="14472"/>
                      <a:pt x="9847" y="12925"/>
                    </a:cubicBezTo>
                    <a:cubicBezTo>
                      <a:pt x="10754" y="11483"/>
                      <a:pt x="11577" y="9992"/>
                      <a:pt x="12224" y="8409"/>
                    </a:cubicBezTo>
                    <a:cubicBezTo>
                      <a:pt x="12751" y="7122"/>
                      <a:pt x="12864" y="5828"/>
                      <a:pt x="12456" y="4485"/>
                    </a:cubicBezTo>
                    <a:cubicBezTo>
                      <a:pt x="11752" y="2023"/>
                      <a:pt x="9586" y="230"/>
                      <a:pt x="7033" y="26"/>
                    </a:cubicBezTo>
                    <a:cubicBezTo>
                      <a:pt x="6845" y="9"/>
                      <a:pt x="6657" y="1"/>
                      <a:pt x="647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128588" rotWithShape="0" algn="bl" dir="8280000" dist="295275">
                  <a:schemeClr val="dk1">
                    <a:alpha val="25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24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Black"/>
              <a:buNone/>
              <a:defRPr sz="30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b="1" sz="3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b="1" sz="3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b="1" sz="3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b="1" sz="3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b="1" sz="3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b="1" sz="3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b="1" sz="3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b="1" sz="3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●"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048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○"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048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■"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048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●"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048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○"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048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■"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048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●"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048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○"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048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"/>
              <a:buChar char="■"/>
              <a:def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6" name="Shape 1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7" name="Google Shape;1247;p25"/>
          <p:cNvSpPr txBox="1"/>
          <p:nvPr>
            <p:ph type="ctrTitle"/>
          </p:nvPr>
        </p:nvSpPr>
        <p:spPr>
          <a:xfrm>
            <a:off x="715225" y="0"/>
            <a:ext cx="5511900" cy="374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KING COUNTY HOUSE SALES ANALYSIS</a:t>
            </a:r>
            <a:endParaRPr/>
          </a:p>
        </p:txBody>
      </p:sp>
      <p:sp>
        <p:nvSpPr>
          <p:cNvPr id="1248" name="Google Shape;1248;p25"/>
          <p:cNvSpPr/>
          <p:nvPr/>
        </p:nvSpPr>
        <p:spPr>
          <a:xfrm flipH="1">
            <a:off x="4474564" y="4531451"/>
            <a:ext cx="1187836" cy="615367"/>
          </a:xfrm>
          <a:custGeom>
            <a:rect b="b" l="l" r="r" t="t"/>
            <a:pathLst>
              <a:path extrusionOk="0" h="25579" w="49380">
                <a:moveTo>
                  <a:pt x="0" y="28"/>
                </a:moveTo>
                <a:lnTo>
                  <a:pt x="0" y="25579"/>
                </a:lnTo>
                <a:lnTo>
                  <a:pt x="49379" y="25579"/>
                </a:lnTo>
                <a:cubicBezTo>
                  <a:pt x="45335" y="20480"/>
                  <a:pt x="38801" y="18019"/>
                  <a:pt x="32380" y="18757"/>
                </a:cubicBezTo>
                <a:cubicBezTo>
                  <a:pt x="32029" y="17315"/>
                  <a:pt x="31473" y="15909"/>
                  <a:pt x="30622" y="14594"/>
                </a:cubicBezTo>
                <a:cubicBezTo>
                  <a:pt x="27021" y="8876"/>
                  <a:pt x="19812" y="6506"/>
                  <a:pt x="13335" y="8468"/>
                </a:cubicBezTo>
                <a:cubicBezTo>
                  <a:pt x="13068" y="7265"/>
                  <a:pt x="12632" y="6098"/>
                  <a:pt x="11928" y="4979"/>
                </a:cubicBezTo>
                <a:cubicBezTo>
                  <a:pt x="10226" y="2286"/>
                  <a:pt x="7441" y="556"/>
                  <a:pt x="4424" y="0"/>
                </a:cubicBezTo>
                <a:lnTo>
                  <a:pt x="120" y="0"/>
                </a:lnTo>
                <a:cubicBezTo>
                  <a:pt x="92" y="0"/>
                  <a:pt x="29" y="28"/>
                  <a:pt x="0" y="2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85725" rotWithShape="0" algn="bl" dir="8280000" dist="104775">
              <a:schemeClr val="dk1">
                <a:alpha val="41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49" name="Google Shape;1249;p25"/>
          <p:cNvGrpSpPr/>
          <p:nvPr/>
        </p:nvGrpSpPr>
        <p:grpSpPr>
          <a:xfrm>
            <a:off x="5619422" y="-328375"/>
            <a:ext cx="3897620" cy="1959215"/>
            <a:chOff x="5619422" y="1000275"/>
            <a:chExt cx="3897620" cy="1959215"/>
          </a:xfrm>
        </p:grpSpPr>
        <p:sp>
          <p:nvSpPr>
            <p:cNvPr id="1250" name="Google Shape;1250;p25"/>
            <p:cNvSpPr/>
            <p:nvPr/>
          </p:nvSpPr>
          <p:spPr>
            <a:xfrm>
              <a:off x="8101616" y="2579166"/>
              <a:ext cx="1415426" cy="380324"/>
            </a:xfrm>
            <a:custGeom>
              <a:rect b="b" l="l" r="r" t="t"/>
              <a:pathLst>
                <a:path extrusionOk="0" h="3693" w="13744">
                  <a:moveTo>
                    <a:pt x="13743" y="3693"/>
                  </a:moveTo>
                  <a:lnTo>
                    <a:pt x="13743" y="3489"/>
                  </a:lnTo>
                  <a:cubicBezTo>
                    <a:pt x="13743" y="1555"/>
                    <a:pt x="11894" y="1"/>
                    <a:pt x="9608" y="1"/>
                  </a:cubicBezTo>
                  <a:cubicBezTo>
                    <a:pt x="7850" y="1"/>
                    <a:pt x="6359" y="943"/>
                    <a:pt x="5768" y="2230"/>
                  </a:cubicBezTo>
                  <a:cubicBezTo>
                    <a:pt x="5156" y="1674"/>
                    <a:pt x="4277" y="1323"/>
                    <a:pt x="3306" y="1323"/>
                  </a:cubicBezTo>
                  <a:cubicBezTo>
                    <a:pt x="1639" y="1323"/>
                    <a:pt x="261" y="2350"/>
                    <a:pt x="1" y="369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1" name="Google Shape;1251;p25"/>
            <p:cNvSpPr/>
            <p:nvPr/>
          </p:nvSpPr>
          <p:spPr>
            <a:xfrm>
              <a:off x="5619422" y="2205395"/>
              <a:ext cx="958632" cy="256898"/>
            </a:xfrm>
            <a:custGeom>
              <a:rect b="b" l="l" r="r" t="t"/>
              <a:pathLst>
                <a:path extrusionOk="0" h="4045" w="15093">
                  <a:moveTo>
                    <a:pt x="15065" y="4045"/>
                  </a:moveTo>
                  <a:cubicBezTo>
                    <a:pt x="15065" y="3989"/>
                    <a:pt x="15093" y="3904"/>
                    <a:pt x="15093" y="3813"/>
                  </a:cubicBezTo>
                  <a:cubicBezTo>
                    <a:pt x="15093" y="1703"/>
                    <a:pt x="13046" y="1"/>
                    <a:pt x="10550" y="1"/>
                  </a:cubicBezTo>
                  <a:cubicBezTo>
                    <a:pt x="8615" y="1"/>
                    <a:pt x="6977" y="1028"/>
                    <a:pt x="6330" y="2462"/>
                  </a:cubicBezTo>
                  <a:cubicBezTo>
                    <a:pt x="5662" y="1851"/>
                    <a:pt x="4691" y="1471"/>
                    <a:pt x="3636" y="1471"/>
                  </a:cubicBezTo>
                  <a:cubicBezTo>
                    <a:pt x="1793" y="1471"/>
                    <a:pt x="295" y="2582"/>
                    <a:pt x="0" y="40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2" name="Google Shape;1252;p25"/>
            <p:cNvSpPr/>
            <p:nvPr/>
          </p:nvSpPr>
          <p:spPr>
            <a:xfrm>
              <a:off x="8139346" y="1000275"/>
              <a:ext cx="657111" cy="176099"/>
            </a:xfrm>
            <a:custGeom>
              <a:rect b="b" l="l" r="r" t="t"/>
              <a:pathLst>
                <a:path extrusionOk="0" h="4045" w="15093">
                  <a:moveTo>
                    <a:pt x="15065" y="4045"/>
                  </a:moveTo>
                  <a:cubicBezTo>
                    <a:pt x="15065" y="3989"/>
                    <a:pt x="15093" y="3904"/>
                    <a:pt x="15093" y="3813"/>
                  </a:cubicBezTo>
                  <a:cubicBezTo>
                    <a:pt x="15093" y="1703"/>
                    <a:pt x="13046" y="1"/>
                    <a:pt x="10550" y="1"/>
                  </a:cubicBezTo>
                  <a:cubicBezTo>
                    <a:pt x="8615" y="1"/>
                    <a:pt x="6977" y="1028"/>
                    <a:pt x="6330" y="2462"/>
                  </a:cubicBezTo>
                  <a:cubicBezTo>
                    <a:pt x="5662" y="1851"/>
                    <a:pt x="4691" y="1471"/>
                    <a:pt x="3636" y="1471"/>
                  </a:cubicBezTo>
                  <a:cubicBezTo>
                    <a:pt x="1793" y="1471"/>
                    <a:pt x="295" y="2582"/>
                    <a:pt x="0" y="40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53" name="Google Shape;1253;p25"/>
          <p:cNvGrpSpPr/>
          <p:nvPr/>
        </p:nvGrpSpPr>
        <p:grpSpPr>
          <a:xfrm>
            <a:off x="5402544" y="2780188"/>
            <a:ext cx="4294670" cy="2375962"/>
            <a:chOff x="5402544" y="2780188"/>
            <a:chExt cx="4294670" cy="2375962"/>
          </a:xfrm>
        </p:grpSpPr>
        <p:sp>
          <p:nvSpPr>
            <p:cNvPr id="1254" name="Google Shape;1254;p25"/>
            <p:cNvSpPr/>
            <p:nvPr/>
          </p:nvSpPr>
          <p:spPr>
            <a:xfrm>
              <a:off x="5462997" y="4340882"/>
              <a:ext cx="775024" cy="804920"/>
            </a:xfrm>
            <a:custGeom>
              <a:rect b="b" l="l" r="r" t="t"/>
              <a:pathLst>
                <a:path extrusionOk="0" h="10958" w="10551">
                  <a:moveTo>
                    <a:pt x="1" y="1"/>
                  </a:moveTo>
                  <a:lnTo>
                    <a:pt x="1" y="10958"/>
                  </a:lnTo>
                  <a:lnTo>
                    <a:pt x="10550" y="10958"/>
                  </a:lnTo>
                  <a:lnTo>
                    <a:pt x="105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5" name="Google Shape;1255;p25"/>
            <p:cNvSpPr/>
            <p:nvPr/>
          </p:nvSpPr>
          <p:spPr>
            <a:xfrm>
              <a:off x="5402544" y="3860928"/>
              <a:ext cx="815791" cy="480028"/>
            </a:xfrm>
            <a:custGeom>
              <a:rect b="b" l="l" r="r" t="t"/>
              <a:pathLst>
                <a:path extrusionOk="0" h="6535" w="11106">
                  <a:moveTo>
                    <a:pt x="11106" y="1"/>
                  </a:moveTo>
                  <a:lnTo>
                    <a:pt x="1" y="5684"/>
                  </a:lnTo>
                  <a:lnTo>
                    <a:pt x="1" y="6535"/>
                  </a:lnTo>
                  <a:lnTo>
                    <a:pt x="11106" y="653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6" name="Google Shape;1256;p25"/>
            <p:cNvSpPr/>
            <p:nvPr/>
          </p:nvSpPr>
          <p:spPr>
            <a:xfrm>
              <a:off x="5639214" y="4577480"/>
              <a:ext cx="445872" cy="322982"/>
            </a:xfrm>
            <a:custGeom>
              <a:rect b="b" l="l" r="r" t="t"/>
              <a:pathLst>
                <a:path extrusionOk="0" h="4397" w="6070">
                  <a:moveTo>
                    <a:pt x="0" y="4396"/>
                  </a:moveTo>
                  <a:lnTo>
                    <a:pt x="6069" y="4396"/>
                  </a:lnTo>
                  <a:lnTo>
                    <a:pt x="6069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7" name="Google Shape;1257;p25"/>
            <p:cNvSpPr/>
            <p:nvPr/>
          </p:nvSpPr>
          <p:spPr>
            <a:xfrm>
              <a:off x="5669624" y="4577480"/>
              <a:ext cx="415461" cy="322982"/>
            </a:xfrm>
            <a:custGeom>
              <a:rect b="b" l="l" r="r" t="t"/>
              <a:pathLst>
                <a:path extrusionOk="0" h="4397" w="5656">
                  <a:moveTo>
                    <a:pt x="1" y="4396"/>
                  </a:moveTo>
                  <a:lnTo>
                    <a:pt x="5655" y="4396"/>
                  </a:lnTo>
                  <a:lnTo>
                    <a:pt x="5655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8" name="Google Shape;1258;p25"/>
            <p:cNvSpPr/>
            <p:nvPr/>
          </p:nvSpPr>
          <p:spPr>
            <a:xfrm>
              <a:off x="5669624" y="4577480"/>
              <a:ext cx="21302" cy="322982"/>
            </a:xfrm>
            <a:custGeom>
              <a:rect b="b" l="l" r="r" t="t"/>
              <a:pathLst>
                <a:path extrusionOk="0" h="4397" w="290">
                  <a:moveTo>
                    <a:pt x="1" y="4396"/>
                  </a:moveTo>
                  <a:lnTo>
                    <a:pt x="289" y="4396"/>
                  </a:lnTo>
                  <a:lnTo>
                    <a:pt x="289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4E4958">
                <a:alpha val="16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" name="Google Shape;1259;p25"/>
            <p:cNvSpPr/>
            <p:nvPr/>
          </p:nvSpPr>
          <p:spPr>
            <a:xfrm>
              <a:off x="5669624" y="4728356"/>
              <a:ext cx="415461" cy="19172"/>
            </a:xfrm>
            <a:custGeom>
              <a:rect b="b" l="l" r="r" t="t"/>
              <a:pathLst>
                <a:path extrusionOk="0" h="261" w="5656">
                  <a:moveTo>
                    <a:pt x="1" y="260"/>
                  </a:moveTo>
                  <a:lnTo>
                    <a:pt x="5655" y="260"/>
                  </a:lnTo>
                  <a:lnTo>
                    <a:pt x="5655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0" name="Google Shape;1260;p25"/>
            <p:cNvSpPr/>
            <p:nvPr/>
          </p:nvSpPr>
          <p:spPr>
            <a:xfrm>
              <a:off x="5867511" y="4577480"/>
              <a:ext cx="19686" cy="322982"/>
            </a:xfrm>
            <a:custGeom>
              <a:rect b="b" l="l" r="r" t="t"/>
              <a:pathLst>
                <a:path extrusionOk="0" h="4397" w="268">
                  <a:moveTo>
                    <a:pt x="268" y="4396"/>
                  </a:moveTo>
                  <a:lnTo>
                    <a:pt x="268" y="1"/>
                  </a:lnTo>
                  <a:lnTo>
                    <a:pt x="1" y="1"/>
                  </a:lnTo>
                  <a:lnTo>
                    <a:pt x="1" y="439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1" name="Google Shape;1261;p25"/>
            <p:cNvSpPr/>
            <p:nvPr/>
          </p:nvSpPr>
          <p:spPr>
            <a:xfrm>
              <a:off x="5921279" y="4616778"/>
              <a:ext cx="75438" cy="81682"/>
            </a:xfrm>
            <a:custGeom>
              <a:rect b="b" l="l" r="r" t="t"/>
              <a:pathLst>
                <a:path extrusionOk="0" h="1112" w="1027">
                  <a:moveTo>
                    <a:pt x="914" y="0"/>
                  </a:moveTo>
                  <a:cubicBezTo>
                    <a:pt x="895" y="0"/>
                    <a:pt x="879" y="7"/>
                    <a:pt x="879" y="21"/>
                  </a:cubicBezTo>
                  <a:lnTo>
                    <a:pt x="28" y="964"/>
                  </a:lnTo>
                  <a:cubicBezTo>
                    <a:pt x="0" y="992"/>
                    <a:pt x="0" y="1048"/>
                    <a:pt x="28" y="1076"/>
                  </a:cubicBezTo>
                  <a:cubicBezTo>
                    <a:pt x="63" y="1111"/>
                    <a:pt x="63" y="1111"/>
                    <a:pt x="91" y="1111"/>
                  </a:cubicBezTo>
                  <a:cubicBezTo>
                    <a:pt x="120" y="1111"/>
                    <a:pt x="148" y="1076"/>
                    <a:pt x="148" y="1076"/>
                  </a:cubicBezTo>
                  <a:lnTo>
                    <a:pt x="999" y="141"/>
                  </a:lnTo>
                  <a:cubicBezTo>
                    <a:pt x="1027" y="113"/>
                    <a:pt x="999" y="56"/>
                    <a:pt x="971" y="21"/>
                  </a:cubicBezTo>
                  <a:cubicBezTo>
                    <a:pt x="957" y="7"/>
                    <a:pt x="934" y="0"/>
                    <a:pt x="914" y="0"/>
                  </a:cubicBezTo>
                  <a:close/>
                </a:path>
              </a:pathLst>
            </a:custGeom>
            <a:solidFill>
              <a:srgbClr val="4E4958">
                <a:alpha val="16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2" name="Google Shape;1262;p25"/>
            <p:cNvSpPr/>
            <p:nvPr/>
          </p:nvSpPr>
          <p:spPr>
            <a:xfrm>
              <a:off x="5972918" y="4612591"/>
              <a:ext cx="75512" cy="81241"/>
            </a:xfrm>
            <a:custGeom>
              <a:rect b="b" l="l" r="r" t="t"/>
              <a:pathLst>
                <a:path extrusionOk="0" h="1106" w="1028">
                  <a:moveTo>
                    <a:pt x="939" y="1"/>
                  </a:moveTo>
                  <a:cubicBezTo>
                    <a:pt x="916" y="1"/>
                    <a:pt x="894" y="8"/>
                    <a:pt x="879" y="22"/>
                  </a:cubicBezTo>
                  <a:lnTo>
                    <a:pt x="28" y="957"/>
                  </a:lnTo>
                  <a:cubicBezTo>
                    <a:pt x="0" y="1021"/>
                    <a:pt x="28" y="1049"/>
                    <a:pt x="64" y="1077"/>
                  </a:cubicBezTo>
                  <a:cubicBezTo>
                    <a:pt x="64" y="1105"/>
                    <a:pt x="92" y="1105"/>
                    <a:pt x="92" y="1105"/>
                  </a:cubicBezTo>
                  <a:cubicBezTo>
                    <a:pt x="120" y="1105"/>
                    <a:pt x="148" y="1105"/>
                    <a:pt x="148" y="1077"/>
                  </a:cubicBezTo>
                  <a:lnTo>
                    <a:pt x="999" y="142"/>
                  </a:lnTo>
                  <a:cubicBezTo>
                    <a:pt x="1027" y="113"/>
                    <a:pt x="1027" y="50"/>
                    <a:pt x="999" y="22"/>
                  </a:cubicBezTo>
                  <a:cubicBezTo>
                    <a:pt x="985" y="8"/>
                    <a:pt x="962" y="1"/>
                    <a:pt x="939" y="1"/>
                  </a:cubicBezTo>
                  <a:close/>
                </a:path>
              </a:pathLst>
            </a:custGeom>
            <a:solidFill>
              <a:srgbClr val="4E4958">
                <a:alpha val="16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3" name="Google Shape;1263;p25"/>
            <p:cNvSpPr/>
            <p:nvPr/>
          </p:nvSpPr>
          <p:spPr>
            <a:xfrm>
              <a:off x="5757990" y="4780509"/>
              <a:ext cx="74998" cy="81168"/>
            </a:xfrm>
            <a:custGeom>
              <a:rect b="b" l="l" r="r" t="t"/>
              <a:pathLst>
                <a:path extrusionOk="0" h="1105" w="1021">
                  <a:moveTo>
                    <a:pt x="922" y="1"/>
                  </a:moveTo>
                  <a:cubicBezTo>
                    <a:pt x="908" y="1"/>
                    <a:pt x="894" y="8"/>
                    <a:pt x="880" y="22"/>
                  </a:cubicBezTo>
                  <a:lnTo>
                    <a:pt x="29" y="957"/>
                  </a:lnTo>
                  <a:cubicBezTo>
                    <a:pt x="1" y="992"/>
                    <a:pt x="1" y="1048"/>
                    <a:pt x="29" y="1077"/>
                  </a:cubicBezTo>
                  <a:cubicBezTo>
                    <a:pt x="57" y="1105"/>
                    <a:pt x="57" y="1105"/>
                    <a:pt x="85" y="1105"/>
                  </a:cubicBezTo>
                  <a:cubicBezTo>
                    <a:pt x="113" y="1105"/>
                    <a:pt x="141" y="1077"/>
                    <a:pt x="141" y="1077"/>
                  </a:cubicBezTo>
                  <a:lnTo>
                    <a:pt x="992" y="141"/>
                  </a:lnTo>
                  <a:cubicBezTo>
                    <a:pt x="1020" y="113"/>
                    <a:pt x="992" y="50"/>
                    <a:pt x="964" y="22"/>
                  </a:cubicBezTo>
                  <a:cubicBezTo>
                    <a:pt x="950" y="8"/>
                    <a:pt x="936" y="1"/>
                    <a:pt x="922" y="1"/>
                  </a:cubicBezTo>
                  <a:close/>
                </a:path>
              </a:pathLst>
            </a:custGeom>
            <a:solidFill>
              <a:srgbClr val="4E4958">
                <a:alpha val="16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4" name="Google Shape;1264;p25"/>
            <p:cNvSpPr/>
            <p:nvPr/>
          </p:nvSpPr>
          <p:spPr>
            <a:xfrm>
              <a:off x="7156930" y="3667228"/>
              <a:ext cx="1657365" cy="1478576"/>
            </a:xfrm>
            <a:custGeom>
              <a:rect b="b" l="l" r="r" t="t"/>
              <a:pathLst>
                <a:path extrusionOk="0" h="20129" w="22563">
                  <a:moveTo>
                    <a:pt x="1" y="1"/>
                  </a:moveTo>
                  <a:lnTo>
                    <a:pt x="1" y="20129"/>
                  </a:lnTo>
                  <a:lnTo>
                    <a:pt x="22563" y="20129"/>
                  </a:lnTo>
                  <a:lnTo>
                    <a:pt x="2256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5" name="Google Shape;1265;p25"/>
            <p:cNvSpPr/>
            <p:nvPr/>
          </p:nvSpPr>
          <p:spPr>
            <a:xfrm>
              <a:off x="6218329" y="3122708"/>
              <a:ext cx="938681" cy="2023098"/>
            </a:xfrm>
            <a:custGeom>
              <a:rect b="b" l="l" r="r" t="t"/>
              <a:pathLst>
                <a:path extrusionOk="0" h="27542" w="12779">
                  <a:moveTo>
                    <a:pt x="12547" y="7414"/>
                  </a:moveTo>
                  <a:lnTo>
                    <a:pt x="6330" y="1"/>
                  </a:lnTo>
                  <a:lnTo>
                    <a:pt x="0" y="7385"/>
                  </a:lnTo>
                  <a:lnTo>
                    <a:pt x="0" y="27542"/>
                  </a:lnTo>
                  <a:lnTo>
                    <a:pt x="12779" y="27542"/>
                  </a:lnTo>
                  <a:lnTo>
                    <a:pt x="12779" y="741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6" name="Google Shape;1266;p25"/>
            <p:cNvSpPr/>
            <p:nvPr/>
          </p:nvSpPr>
          <p:spPr>
            <a:xfrm>
              <a:off x="6496207" y="3632631"/>
              <a:ext cx="378734" cy="378734"/>
            </a:xfrm>
            <a:custGeom>
              <a:rect b="b" l="l" r="r" t="t"/>
              <a:pathLst>
                <a:path extrusionOk="0" h="5156" w="5156">
                  <a:moveTo>
                    <a:pt x="2575" y="5155"/>
                  </a:moveTo>
                  <a:cubicBezTo>
                    <a:pt x="3981" y="5155"/>
                    <a:pt x="5156" y="3988"/>
                    <a:pt x="5156" y="2581"/>
                  </a:cubicBezTo>
                  <a:cubicBezTo>
                    <a:pt x="5156" y="1147"/>
                    <a:pt x="3981" y="0"/>
                    <a:pt x="2575" y="0"/>
                  </a:cubicBezTo>
                  <a:cubicBezTo>
                    <a:pt x="1168" y="0"/>
                    <a:pt x="1" y="1147"/>
                    <a:pt x="1" y="2581"/>
                  </a:cubicBezTo>
                  <a:cubicBezTo>
                    <a:pt x="1" y="3988"/>
                    <a:pt x="1168" y="5155"/>
                    <a:pt x="2575" y="51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7" name="Google Shape;1267;p25"/>
            <p:cNvSpPr/>
            <p:nvPr/>
          </p:nvSpPr>
          <p:spPr>
            <a:xfrm>
              <a:off x="6524120" y="3632631"/>
              <a:ext cx="350821" cy="376677"/>
            </a:xfrm>
            <a:custGeom>
              <a:rect b="b" l="l" r="r" t="t"/>
              <a:pathLst>
                <a:path extrusionOk="0" h="5128" w="4776">
                  <a:moveTo>
                    <a:pt x="2406" y="0"/>
                  </a:moveTo>
                  <a:cubicBezTo>
                    <a:pt x="3721" y="92"/>
                    <a:pt x="4776" y="1203"/>
                    <a:pt x="4776" y="2581"/>
                  </a:cubicBezTo>
                  <a:cubicBezTo>
                    <a:pt x="4776" y="3925"/>
                    <a:pt x="3721" y="5043"/>
                    <a:pt x="2406" y="5127"/>
                  </a:cubicBezTo>
                  <a:cubicBezTo>
                    <a:pt x="1055" y="5043"/>
                    <a:pt x="1" y="3925"/>
                    <a:pt x="1" y="2581"/>
                  </a:cubicBezTo>
                  <a:cubicBezTo>
                    <a:pt x="1" y="1203"/>
                    <a:pt x="1055" y="92"/>
                    <a:pt x="24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8" name="Google Shape;1268;p25"/>
            <p:cNvSpPr/>
            <p:nvPr/>
          </p:nvSpPr>
          <p:spPr>
            <a:xfrm>
              <a:off x="6547919" y="3645559"/>
              <a:ext cx="266642" cy="320851"/>
            </a:xfrm>
            <a:custGeom>
              <a:rect b="b" l="l" r="r" t="t"/>
              <a:pathLst>
                <a:path extrusionOk="0" h="4368" w="3630">
                  <a:moveTo>
                    <a:pt x="2813" y="0"/>
                  </a:moveTo>
                  <a:cubicBezTo>
                    <a:pt x="3102" y="120"/>
                    <a:pt x="3397" y="296"/>
                    <a:pt x="3629" y="499"/>
                  </a:cubicBezTo>
                  <a:lnTo>
                    <a:pt x="612" y="4368"/>
                  </a:lnTo>
                  <a:cubicBezTo>
                    <a:pt x="352" y="4164"/>
                    <a:pt x="148" y="3896"/>
                    <a:pt x="0" y="3608"/>
                  </a:cubicBezTo>
                  <a:close/>
                </a:path>
              </a:pathLst>
            </a:custGeom>
            <a:solidFill>
              <a:srgbClr val="4E4958">
                <a:alpha val="16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9" name="Google Shape;1269;p25"/>
            <p:cNvSpPr/>
            <p:nvPr/>
          </p:nvSpPr>
          <p:spPr>
            <a:xfrm>
              <a:off x="6636212" y="3723053"/>
              <a:ext cx="225874" cy="282141"/>
            </a:xfrm>
            <a:custGeom>
              <a:rect b="b" l="l" r="r" t="t"/>
              <a:pathLst>
                <a:path extrusionOk="0" h="3841" w="3075">
                  <a:moveTo>
                    <a:pt x="2870" y="0"/>
                  </a:moveTo>
                  <a:cubicBezTo>
                    <a:pt x="2955" y="120"/>
                    <a:pt x="3018" y="267"/>
                    <a:pt x="3074" y="380"/>
                  </a:cubicBezTo>
                  <a:lnTo>
                    <a:pt x="380" y="3840"/>
                  </a:lnTo>
                  <a:cubicBezTo>
                    <a:pt x="233" y="3784"/>
                    <a:pt x="113" y="3749"/>
                    <a:pt x="1" y="3692"/>
                  </a:cubicBezTo>
                  <a:close/>
                </a:path>
              </a:pathLst>
            </a:custGeom>
            <a:solidFill>
              <a:srgbClr val="4E4958">
                <a:alpha val="16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0" name="Google Shape;1270;p25"/>
            <p:cNvSpPr/>
            <p:nvPr/>
          </p:nvSpPr>
          <p:spPr>
            <a:xfrm>
              <a:off x="6149576" y="3027657"/>
              <a:ext cx="2742222" cy="639646"/>
            </a:xfrm>
            <a:custGeom>
              <a:rect b="b" l="l" r="r" t="t"/>
              <a:pathLst>
                <a:path extrusionOk="0" h="8708" w="37332">
                  <a:moveTo>
                    <a:pt x="1" y="8152"/>
                  </a:moveTo>
                  <a:lnTo>
                    <a:pt x="6942" y="1"/>
                  </a:lnTo>
                  <a:lnTo>
                    <a:pt x="30446" y="1"/>
                  </a:lnTo>
                  <a:lnTo>
                    <a:pt x="37332" y="8061"/>
                  </a:lnTo>
                  <a:lnTo>
                    <a:pt x="36776" y="8708"/>
                  </a:lnTo>
                  <a:lnTo>
                    <a:pt x="13483" y="8708"/>
                  </a:lnTo>
                  <a:lnTo>
                    <a:pt x="7266" y="1295"/>
                  </a:lnTo>
                  <a:lnTo>
                    <a:pt x="908" y="8708"/>
                  </a:lnTo>
                  <a:lnTo>
                    <a:pt x="380" y="870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1" name="Google Shape;1271;p25"/>
            <p:cNvSpPr/>
            <p:nvPr/>
          </p:nvSpPr>
          <p:spPr>
            <a:xfrm>
              <a:off x="7139889" y="3619703"/>
              <a:ext cx="1751902" cy="47599"/>
            </a:xfrm>
            <a:custGeom>
              <a:rect b="b" l="l" r="r" t="t"/>
              <a:pathLst>
                <a:path extrusionOk="0" h="648" w="23850">
                  <a:moveTo>
                    <a:pt x="23850" y="1"/>
                  </a:moveTo>
                  <a:lnTo>
                    <a:pt x="23294" y="648"/>
                  </a:lnTo>
                  <a:lnTo>
                    <a:pt x="1" y="648"/>
                  </a:lnTo>
                  <a:lnTo>
                    <a:pt x="31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p25"/>
            <p:cNvSpPr/>
            <p:nvPr/>
          </p:nvSpPr>
          <p:spPr>
            <a:xfrm>
              <a:off x="6177488" y="3101038"/>
              <a:ext cx="505811" cy="566265"/>
            </a:xfrm>
            <a:custGeom>
              <a:rect b="b" l="l" r="r" t="t"/>
              <a:pathLst>
                <a:path extrusionOk="0" h="7709" w="6886">
                  <a:moveTo>
                    <a:pt x="6654" y="0"/>
                  </a:moveTo>
                  <a:lnTo>
                    <a:pt x="0" y="7709"/>
                  </a:lnTo>
                  <a:lnTo>
                    <a:pt x="528" y="7709"/>
                  </a:lnTo>
                  <a:lnTo>
                    <a:pt x="6886" y="29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3" name="Google Shape;1273;p25"/>
            <p:cNvSpPr/>
            <p:nvPr/>
          </p:nvSpPr>
          <p:spPr>
            <a:xfrm>
              <a:off x="7180730" y="2995631"/>
              <a:ext cx="230502" cy="290441"/>
            </a:xfrm>
            <a:custGeom>
              <a:rect b="b" l="l" r="r" t="t"/>
              <a:pathLst>
                <a:path extrusionOk="0" h="3954" w="3138">
                  <a:moveTo>
                    <a:pt x="0" y="1"/>
                  </a:moveTo>
                  <a:lnTo>
                    <a:pt x="0" y="3953"/>
                  </a:lnTo>
                  <a:lnTo>
                    <a:pt x="3137" y="3953"/>
                  </a:lnTo>
                  <a:lnTo>
                    <a:pt x="313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4" name="Google Shape;1274;p25"/>
            <p:cNvSpPr/>
            <p:nvPr/>
          </p:nvSpPr>
          <p:spPr>
            <a:xfrm>
              <a:off x="7031911" y="2988946"/>
              <a:ext cx="148893" cy="297125"/>
            </a:xfrm>
            <a:custGeom>
              <a:rect b="b" l="l" r="r" t="t"/>
              <a:pathLst>
                <a:path extrusionOk="0" h="4045" w="2027">
                  <a:moveTo>
                    <a:pt x="1851" y="92"/>
                  </a:moveTo>
                  <a:lnTo>
                    <a:pt x="1851" y="92"/>
                  </a:lnTo>
                  <a:lnTo>
                    <a:pt x="1" y="0"/>
                  </a:lnTo>
                  <a:lnTo>
                    <a:pt x="1" y="1702"/>
                  </a:lnTo>
                  <a:lnTo>
                    <a:pt x="2026" y="4044"/>
                  </a:lnTo>
                  <a:lnTo>
                    <a:pt x="2026" y="9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5" name="Google Shape;1275;p25"/>
            <p:cNvSpPr/>
            <p:nvPr/>
          </p:nvSpPr>
          <p:spPr>
            <a:xfrm>
              <a:off x="7014869" y="2926436"/>
              <a:ext cx="153007" cy="69268"/>
            </a:xfrm>
            <a:custGeom>
              <a:rect b="b" l="l" r="r" t="t"/>
              <a:pathLst>
                <a:path extrusionOk="0" h="943" w="2083">
                  <a:moveTo>
                    <a:pt x="2083" y="64"/>
                  </a:moveTo>
                  <a:lnTo>
                    <a:pt x="1" y="0"/>
                  </a:lnTo>
                  <a:lnTo>
                    <a:pt x="1" y="851"/>
                  </a:lnTo>
                  <a:lnTo>
                    <a:pt x="2083" y="94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6" name="Google Shape;1276;p25"/>
            <p:cNvSpPr/>
            <p:nvPr/>
          </p:nvSpPr>
          <p:spPr>
            <a:xfrm>
              <a:off x="7167802" y="2931064"/>
              <a:ext cx="269213" cy="64640"/>
            </a:xfrm>
            <a:custGeom>
              <a:rect b="b" l="l" r="r" t="t"/>
              <a:pathLst>
                <a:path extrusionOk="0" h="880" w="3665">
                  <a:moveTo>
                    <a:pt x="1" y="880"/>
                  </a:moveTo>
                  <a:lnTo>
                    <a:pt x="3665" y="880"/>
                  </a:lnTo>
                  <a:lnTo>
                    <a:pt x="3665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7" name="Google Shape;1277;p25"/>
            <p:cNvSpPr/>
            <p:nvPr/>
          </p:nvSpPr>
          <p:spPr>
            <a:xfrm>
              <a:off x="7992328" y="2903151"/>
              <a:ext cx="380791" cy="486199"/>
            </a:xfrm>
            <a:custGeom>
              <a:rect b="b" l="l" r="r" t="t"/>
              <a:pathLst>
                <a:path extrusionOk="0" h="6619" w="5184">
                  <a:moveTo>
                    <a:pt x="0" y="3046"/>
                  </a:moveTo>
                  <a:lnTo>
                    <a:pt x="0" y="6619"/>
                  </a:lnTo>
                  <a:lnTo>
                    <a:pt x="5184" y="6619"/>
                  </a:lnTo>
                  <a:lnTo>
                    <a:pt x="5184" y="2751"/>
                  </a:lnTo>
                  <a:lnTo>
                    <a:pt x="27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8" name="Google Shape;1278;p25"/>
            <p:cNvSpPr/>
            <p:nvPr/>
          </p:nvSpPr>
          <p:spPr>
            <a:xfrm>
              <a:off x="7768071" y="3124764"/>
              <a:ext cx="224332" cy="264585"/>
            </a:xfrm>
            <a:custGeom>
              <a:rect b="b" l="l" r="r" t="t"/>
              <a:pathLst>
                <a:path extrusionOk="0" h="3602" w="3054">
                  <a:moveTo>
                    <a:pt x="2990" y="85"/>
                  </a:moveTo>
                  <a:lnTo>
                    <a:pt x="1" y="85"/>
                  </a:lnTo>
                  <a:lnTo>
                    <a:pt x="3053" y="3602"/>
                  </a:lnTo>
                  <a:lnTo>
                    <a:pt x="30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9" name="Google Shape;1279;p25"/>
            <p:cNvSpPr/>
            <p:nvPr/>
          </p:nvSpPr>
          <p:spPr>
            <a:xfrm>
              <a:off x="7626010" y="2780188"/>
              <a:ext cx="859203" cy="350895"/>
            </a:xfrm>
            <a:custGeom>
              <a:rect b="b" l="l" r="r" t="t"/>
              <a:pathLst>
                <a:path extrusionOk="0" h="4777" w="11697">
                  <a:moveTo>
                    <a:pt x="1" y="4045"/>
                  </a:moveTo>
                  <a:lnTo>
                    <a:pt x="3433" y="1"/>
                  </a:lnTo>
                  <a:lnTo>
                    <a:pt x="8061" y="1"/>
                  </a:lnTo>
                  <a:lnTo>
                    <a:pt x="11697" y="4045"/>
                  </a:lnTo>
                  <a:lnTo>
                    <a:pt x="11078" y="4776"/>
                  </a:lnTo>
                  <a:lnTo>
                    <a:pt x="10466" y="4776"/>
                  </a:lnTo>
                  <a:lnTo>
                    <a:pt x="7709" y="1675"/>
                  </a:lnTo>
                  <a:lnTo>
                    <a:pt x="4952" y="4776"/>
                  </a:lnTo>
                  <a:lnTo>
                    <a:pt x="556" y="477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0" name="Google Shape;1280;p25"/>
            <p:cNvSpPr/>
            <p:nvPr/>
          </p:nvSpPr>
          <p:spPr>
            <a:xfrm>
              <a:off x="7626010" y="2971905"/>
              <a:ext cx="90497" cy="105408"/>
            </a:xfrm>
            <a:custGeom>
              <a:rect b="b" l="l" r="r" t="t"/>
              <a:pathLst>
                <a:path extrusionOk="0" h="1435" w="1232">
                  <a:moveTo>
                    <a:pt x="1232" y="0"/>
                  </a:moveTo>
                  <a:lnTo>
                    <a:pt x="1" y="1435"/>
                  </a:lnTo>
                  <a:close/>
                </a:path>
              </a:pathLst>
            </a:custGeom>
            <a:solidFill>
              <a:srgbClr val="332B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1" name="Google Shape;1281;p25"/>
            <p:cNvSpPr/>
            <p:nvPr/>
          </p:nvSpPr>
          <p:spPr>
            <a:xfrm>
              <a:off x="7626010" y="3077239"/>
              <a:ext cx="363823" cy="53843"/>
            </a:xfrm>
            <a:custGeom>
              <a:rect b="b" l="l" r="r" t="t"/>
              <a:pathLst>
                <a:path extrusionOk="0" h="733" w="4953">
                  <a:moveTo>
                    <a:pt x="1" y="1"/>
                  </a:moveTo>
                  <a:lnTo>
                    <a:pt x="556" y="732"/>
                  </a:lnTo>
                  <a:lnTo>
                    <a:pt x="4952" y="732"/>
                  </a:lnTo>
                  <a:lnTo>
                    <a:pt x="451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2" name="Google Shape;1282;p25"/>
            <p:cNvSpPr/>
            <p:nvPr/>
          </p:nvSpPr>
          <p:spPr>
            <a:xfrm>
              <a:off x="8192271" y="2877369"/>
              <a:ext cx="247470" cy="253714"/>
            </a:xfrm>
            <a:custGeom>
              <a:rect b="b" l="l" r="r" t="t"/>
              <a:pathLst>
                <a:path extrusionOk="0" h="3454" w="3369">
                  <a:moveTo>
                    <a:pt x="3369" y="3453"/>
                  </a:moveTo>
                  <a:lnTo>
                    <a:pt x="2757" y="3453"/>
                  </a:lnTo>
                  <a:lnTo>
                    <a:pt x="0" y="352"/>
                  </a:lnTo>
                  <a:lnTo>
                    <a:pt x="29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3" name="Google Shape;1283;p25"/>
            <p:cNvSpPr/>
            <p:nvPr/>
          </p:nvSpPr>
          <p:spPr>
            <a:xfrm>
              <a:off x="7626010" y="2780188"/>
              <a:ext cx="592121" cy="297125"/>
            </a:xfrm>
            <a:custGeom>
              <a:rect b="b" l="l" r="r" t="t"/>
              <a:pathLst>
                <a:path extrusionOk="0" h="4045" w="8061">
                  <a:moveTo>
                    <a:pt x="4516" y="4045"/>
                  </a:moveTo>
                  <a:lnTo>
                    <a:pt x="1" y="4045"/>
                  </a:lnTo>
                  <a:lnTo>
                    <a:pt x="3433" y="1"/>
                  </a:lnTo>
                  <a:lnTo>
                    <a:pt x="8061" y="1"/>
                  </a:lnTo>
                  <a:close/>
                </a:path>
              </a:pathLst>
            </a:custGeom>
            <a:solidFill>
              <a:srgbClr val="332B45">
                <a:alpha val="568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4" name="Google Shape;1284;p25"/>
            <p:cNvSpPr/>
            <p:nvPr/>
          </p:nvSpPr>
          <p:spPr>
            <a:xfrm>
              <a:off x="8080106" y="3081426"/>
              <a:ext cx="226388" cy="245413"/>
            </a:xfrm>
            <a:custGeom>
              <a:rect b="b" l="l" r="r" t="t"/>
              <a:pathLst>
                <a:path extrusionOk="0" h="3341" w="3082">
                  <a:moveTo>
                    <a:pt x="1" y="3341"/>
                  </a:moveTo>
                  <a:lnTo>
                    <a:pt x="3081" y="3341"/>
                  </a:lnTo>
                  <a:lnTo>
                    <a:pt x="308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5" name="Google Shape;1285;p25"/>
            <p:cNvSpPr/>
            <p:nvPr/>
          </p:nvSpPr>
          <p:spPr>
            <a:xfrm>
              <a:off x="8080106" y="3081426"/>
              <a:ext cx="196419" cy="245413"/>
            </a:xfrm>
            <a:custGeom>
              <a:rect b="b" l="l" r="r" t="t"/>
              <a:pathLst>
                <a:path extrusionOk="0" h="3341" w="2674">
                  <a:moveTo>
                    <a:pt x="1" y="3341"/>
                  </a:moveTo>
                  <a:lnTo>
                    <a:pt x="2673" y="3341"/>
                  </a:lnTo>
                  <a:lnTo>
                    <a:pt x="2673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6" name="Google Shape;1286;p25"/>
            <p:cNvSpPr/>
            <p:nvPr/>
          </p:nvSpPr>
          <p:spPr>
            <a:xfrm>
              <a:off x="8134389" y="3123222"/>
              <a:ext cx="74998" cy="81241"/>
            </a:xfrm>
            <a:custGeom>
              <a:rect b="b" l="l" r="r" t="t"/>
              <a:pathLst>
                <a:path extrusionOk="0" h="1106" w="1021">
                  <a:moveTo>
                    <a:pt x="936" y="1"/>
                  </a:moveTo>
                  <a:cubicBezTo>
                    <a:pt x="915" y="1"/>
                    <a:pt x="894" y="8"/>
                    <a:pt x="879" y="22"/>
                  </a:cubicBezTo>
                  <a:lnTo>
                    <a:pt x="28" y="957"/>
                  </a:lnTo>
                  <a:cubicBezTo>
                    <a:pt x="0" y="985"/>
                    <a:pt x="0" y="1049"/>
                    <a:pt x="57" y="1077"/>
                  </a:cubicBezTo>
                  <a:cubicBezTo>
                    <a:pt x="57" y="1105"/>
                    <a:pt x="85" y="1105"/>
                    <a:pt x="85" y="1105"/>
                  </a:cubicBezTo>
                  <a:cubicBezTo>
                    <a:pt x="113" y="1105"/>
                    <a:pt x="141" y="1077"/>
                    <a:pt x="141" y="1077"/>
                  </a:cubicBezTo>
                  <a:lnTo>
                    <a:pt x="992" y="134"/>
                  </a:lnTo>
                  <a:cubicBezTo>
                    <a:pt x="1020" y="106"/>
                    <a:pt x="1020" y="50"/>
                    <a:pt x="992" y="22"/>
                  </a:cubicBezTo>
                  <a:cubicBezTo>
                    <a:pt x="978" y="8"/>
                    <a:pt x="957" y="1"/>
                    <a:pt x="936" y="1"/>
                  </a:cubicBezTo>
                  <a:close/>
                </a:path>
              </a:pathLst>
            </a:custGeom>
            <a:solidFill>
              <a:srgbClr val="4E4958">
                <a:alpha val="16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7" name="Google Shape;1287;p25"/>
            <p:cNvSpPr/>
            <p:nvPr/>
          </p:nvSpPr>
          <p:spPr>
            <a:xfrm>
              <a:off x="8127631" y="3179268"/>
              <a:ext cx="73455" cy="80947"/>
            </a:xfrm>
            <a:custGeom>
              <a:rect b="b" l="l" r="r" t="t"/>
              <a:pathLst>
                <a:path extrusionOk="0" h="1102" w="1000">
                  <a:moveTo>
                    <a:pt x="920" y="0"/>
                  </a:moveTo>
                  <a:cubicBezTo>
                    <a:pt x="895" y="0"/>
                    <a:pt x="868" y="14"/>
                    <a:pt x="852" y="47"/>
                  </a:cubicBezTo>
                  <a:lnTo>
                    <a:pt x="29" y="989"/>
                  </a:lnTo>
                  <a:cubicBezTo>
                    <a:pt x="1" y="1017"/>
                    <a:pt x="1" y="1073"/>
                    <a:pt x="29" y="1102"/>
                  </a:cubicBezTo>
                  <a:lnTo>
                    <a:pt x="92" y="1102"/>
                  </a:lnTo>
                  <a:cubicBezTo>
                    <a:pt x="120" y="1102"/>
                    <a:pt x="120" y="1102"/>
                    <a:pt x="149" y="1073"/>
                  </a:cubicBezTo>
                  <a:lnTo>
                    <a:pt x="971" y="138"/>
                  </a:lnTo>
                  <a:cubicBezTo>
                    <a:pt x="1000" y="110"/>
                    <a:pt x="1000" y="47"/>
                    <a:pt x="971" y="18"/>
                  </a:cubicBezTo>
                  <a:cubicBezTo>
                    <a:pt x="957" y="7"/>
                    <a:pt x="939" y="0"/>
                    <a:pt x="920" y="0"/>
                  </a:cubicBezTo>
                  <a:close/>
                </a:path>
              </a:pathLst>
            </a:custGeom>
            <a:solidFill>
              <a:srgbClr val="4E4958">
                <a:alpha val="16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8" name="Google Shape;1288;p25"/>
            <p:cNvSpPr/>
            <p:nvPr/>
          </p:nvSpPr>
          <p:spPr>
            <a:xfrm>
              <a:off x="7331091" y="3882157"/>
              <a:ext cx="506325" cy="368377"/>
            </a:xfrm>
            <a:custGeom>
              <a:rect b="b" l="l" r="r" t="t"/>
              <a:pathLst>
                <a:path extrusionOk="0" h="5015" w="6893">
                  <a:moveTo>
                    <a:pt x="0" y="5015"/>
                  </a:moveTo>
                  <a:lnTo>
                    <a:pt x="6892" y="5015"/>
                  </a:lnTo>
                  <a:lnTo>
                    <a:pt x="689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9" name="Google Shape;1289;p25"/>
            <p:cNvSpPr/>
            <p:nvPr/>
          </p:nvSpPr>
          <p:spPr>
            <a:xfrm>
              <a:off x="7331091" y="3882157"/>
              <a:ext cx="469671" cy="368377"/>
            </a:xfrm>
            <a:custGeom>
              <a:rect b="b" l="l" r="r" t="t"/>
              <a:pathLst>
                <a:path extrusionOk="0" h="5015" w="6394">
                  <a:moveTo>
                    <a:pt x="0" y="5015"/>
                  </a:moveTo>
                  <a:lnTo>
                    <a:pt x="6393" y="5015"/>
                  </a:lnTo>
                  <a:lnTo>
                    <a:pt x="639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0" name="Google Shape;1290;p25"/>
            <p:cNvSpPr/>
            <p:nvPr/>
          </p:nvSpPr>
          <p:spPr>
            <a:xfrm>
              <a:off x="7555274" y="3882157"/>
              <a:ext cx="21228" cy="368377"/>
            </a:xfrm>
            <a:custGeom>
              <a:rect b="b" l="l" r="r" t="t"/>
              <a:pathLst>
                <a:path extrusionOk="0" h="5015" w="289">
                  <a:moveTo>
                    <a:pt x="0" y="5015"/>
                  </a:moveTo>
                  <a:lnTo>
                    <a:pt x="0" y="0"/>
                  </a:lnTo>
                  <a:lnTo>
                    <a:pt x="289" y="0"/>
                  </a:lnTo>
                  <a:lnTo>
                    <a:pt x="289" y="501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1" name="Google Shape;1291;p25"/>
            <p:cNvSpPr/>
            <p:nvPr/>
          </p:nvSpPr>
          <p:spPr>
            <a:xfrm>
              <a:off x="7778943" y="3882157"/>
              <a:ext cx="21816" cy="368377"/>
            </a:xfrm>
            <a:custGeom>
              <a:rect b="b" l="l" r="r" t="t"/>
              <a:pathLst>
                <a:path extrusionOk="0" h="5015" w="297">
                  <a:moveTo>
                    <a:pt x="1" y="5015"/>
                  </a:moveTo>
                  <a:lnTo>
                    <a:pt x="296" y="5015"/>
                  </a:lnTo>
                  <a:lnTo>
                    <a:pt x="29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4E4958">
                <a:alpha val="16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2" name="Google Shape;1292;p25"/>
            <p:cNvSpPr/>
            <p:nvPr/>
          </p:nvSpPr>
          <p:spPr>
            <a:xfrm>
              <a:off x="7331091" y="4054702"/>
              <a:ext cx="469671" cy="23799"/>
            </a:xfrm>
            <a:custGeom>
              <a:rect b="b" l="l" r="r" t="t"/>
              <a:pathLst>
                <a:path extrusionOk="0" h="324" w="6394">
                  <a:moveTo>
                    <a:pt x="0" y="324"/>
                  </a:moveTo>
                  <a:lnTo>
                    <a:pt x="6393" y="324"/>
                  </a:lnTo>
                  <a:lnTo>
                    <a:pt x="639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3" name="Google Shape;1293;p25"/>
            <p:cNvSpPr/>
            <p:nvPr/>
          </p:nvSpPr>
          <p:spPr>
            <a:xfrm>
              <a:off x="7372372" y="4130801"/>
              <a:ext cx="74998" cy="81021"/>
            </a:xfrm>
            <a:custGeom>
              <a:rect b="b" l="l" r="r" t="t"/>
              <a:pathLst>
                <a:path extrusionOk="0" h="1103" w="1021">
                  <a:moveTo>
                    <a:pt x="935" y="1"/>
                  </a:moveTo>
                  <a:cubicBezTo>
                    <a:pt x="913" y="1"/>
                    <a:pt x="896" y="14"/>
                    <a:pt x="880" y="47"/>
                  </a:cubicBezTo>
                  <a:lnTo>
                    <a:pt x="29" y="983"/>
                  </a:lnTo>
                  <a:cubicBezTo>
                    <a:pt x="1" y="1011"/>
                    <a:pt x="1" y="1074"/>
                    <a:pt x="29" y="1102"/>
                  </a:cubicBezTo>
                  <a:lnTo>
                    <a:pt x="85" y="1102"/>
                  </a:lnTo>
                  <a:cubicBezTo>
                    <a:pt x="113" y="1102"/>
                    <a:pt x="141" y="1102"/>
                    <a:pt x="141" y="1074"/>
                  </a:cubicBezTo>
                  <a:lnTo>
                    <a:pt x="992" y="132"/>
                  </a:lnTo>
                  <a:cubicBezTo>
                    <a:pt x="1020" y="104"/>
                    <a:pt x="1020" y="47"/>
                    <a:pt x="992" y="19"/>
                  </a:cubicBezTo>
                  <a:cubicBezTo>
                    <a:pt x="969" y="8"/>
                    <a:pt x="951" y="1"/>
                    <a:pt x="935" y="1"/>
                  </a:cubicBezTo>
                  <a:close/>
                </a:path>
              </a:pathLst>
            </a:custGeom>
            <a:solidFill>
              <a:srgbClr val="4E4958">
                <a:alpha val="16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4" name="Google Shape;1294;p25"/>
            <p:cNvSpPr/>
            <p:nvPr/>
          </p:nvSpPr>
          <p:spPr>
            <a:xfrm>
              <a:off x="7434368" y="4111189"/>
              <a:ext cx="73455" cy="81021"/>
            </a:xfrm>
            <a:custGeom>
              <a:rect b="b" l="l" r="r" t="t"/>
              <a:pathLst>
                <a:path extrusionOk="0" h="1103" w="1000">
                  <a:moveTo>
                    <a:pt x="923" y="0"/>
                  </a:moveTo>
                  <a:cubicBezTo>
                    <a:pt x="897" y="0"/>
                    <a:pt x="868" y="14"/>
                    <a:pt x="852" y="47"/>
                  </a:cubicBezTo>
                  <a:lnTo>
                    <a:pt x="36" y="990"/>
                  </a:lnTo>
                  <a:cubicBezTo>
                    <a:pt x="1" y="1018"/>
                    <a:pt x="1" y="1074"/>
                    <a:pt x="36" y="1102"/>
                  </a:cubicBezTo>
                  <a:lnTo>
                    <a:pt x="92" y="1102"/>
                  </a:lnTo>
                  <a:cubicBezTo>
                    <a:pt x="120" y="1102"/>
                    <a:pt x="120" y="1102"/>
                    <a:pt x="148" y="1074"/>
                  </a:cubicBezTo>
                  <a:lnTo>
                    <a:pt x="971" y="139"/>
                  </a:lnTo>
                  <a:cubicBezTo>
                    <a:pt x="999" y="110"/>
                    <a:pt x="999" y="47"/>
                    <a:pt x="971" y="19"/>
                  </a:cubicBezTo>
                  <a:cubicBezTo>
                    <a:pt x="960" y="7"/>
                    <a:pt x="942" y="0"/>
                    <a:pt x="923" y="0"/>
                  </a:cubicBezTo>
                  <a:close/>
                </a:path>
              </a:pathLst>
            </a:custGeom>
            <a:solidFill>
              <a:srgbClr val="4E4958">
                <a:alpha val="16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5" name="Google Shape;1295;p25"/>
            <p:cNvSpPr/>
            <p:nvPr/>
          </p:nvSpPr>
          <p:spPr>
            <a:xfrm>
              <a:off x="7645696" y="3938937"/>
              <a:ext cx="75438" cy="81241"/>
            </a:xfrm>
            <a:custGeom>
              <a:rect b="b" l="l" r="r" t="t"/>
              <a:pathLst>
                <a:path extrusionOk="0" h="1106" w="1027">
                  <a:moveTo>
                    <a:pt x="936" y="1"/>
                  </a:moveTo>
                  <a:cubicBezTo>
                    <a:pt x="914" y="1"/>
                    <a:pt x="893" y="8"/>
                    <a:pt x="879" y="22"/>
                  </a:cubicBezTo>
                  <a:lnTo>
                    <a:pt x="28" y="957"/>
                  </a:lnTo>
                  <a:cubicBezTo>
                    <a:pt x="0" y="985"/>
                    <a:pt x="0" y="1049"/>
                    <a:pt x="56" y="1077"/>
                  </a:cubicBezTo>
                  <a:lnTo>
                    <a:pt x="85" y="1105"/>
                  </a:lnTo>
                  <a:cubicBezTo>
                    <a:pt x="113" y="1105"/>
                    <a:pt x="148" y="1077"/>
                    <a:pt x="148" y="1077"/>
                  </a:cubicBezTo>
                  <a:lnTo>
                    <a:pt x="992" y="142"/>
                  </a:lnTo>
                  <a:cubicBezTo>
                    <a:pt x="1027" y="106"/>
                    <a:pt x="1027" y="50"/>
                    <a:pt x="992" y="22"/>
                  </a:cubicBezTo>
                  <a:cubicBezTo>
                    <a:pt x="978" y="8"/>
                    <a:pt x="957" y="1"/>
                    <a:pt x="936" y="1"/>
                  </a:cubicBezTo>
                  <a:close/>
                </a:path>
              </a:pathLst>
            </a:custGeom>
            <a:solidFill>
              <a:srgbClr val="4E4958">
                <a:alpha val="16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6" name="Google Shape;1296;p25"/>
            <p:cNvSpPr/>
            <p:nvPr/>
          </p:nvSpPr>
          <p:spPr>
            <a:xfrm>
              <a:off x="6534695" y="4342938"/>
              <a:ext cx="357579" cy="802863"/>
            </a:xfrm>
            <a:custGeom>
              <a:rect b="b" l="l" r="r" t="t"/>
              <a:pathLst>
                <a:path extrusionOk="0" h="10930" w="4868">
                  <a:moveTo>
                    <a:pt x="1" y="10930"/>
                  </a:moveTo>
                  <a:lnTo>
                    <a:pt x="4868" y="10930"/>
                  </a:lnTo>
                  <a:lnTo>
                    <a:pt x="4868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7" name="Google Shape;1297;p25"/>
            <p:cNvSpPr/>
            <p:nvPr/>
          </p:nvSpPr>
          <p:spPr>
            <a:xfrm>
              <a:off x="6571645" y="4342938"/>
              <a:ext cx="316224" cy="802863"/>
            </a:xfrm>
            <a:custGeom>
              <a:rect b="b" l="l" r="r" t="t"/>
              <a:pathLst>
                <a:path extrusionOk="0" h="10930" w="4305">
                  <a:moveTo>
                    <a:pt x="1" y="10930"/>
                  </a:moveTo>
                  <a:lnTo>
                    <a:pt x="4305" y="10930"/>
                  </a:lnTo>
                  <a:lnTo>
                    <a:pt x="4305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8" name="Google Shape;1298;p25"/>
            <p:cNvSpPr/>
            <p:nvPr/>
          </p:nvSpPr>
          <p:spPr>
            <a:xfrm>
              <a:off x="6610429" y="4381723"/>
              <a:ext cx="212873" cy="79625"/>
            </a:xfrm>
            <a:custGeom>
              <a:rect b="b" l="l" r="r" t="t"/>
              <a:pathLst>
                <a:path extrusionOk="0" h="1084" w="2898">
                  <a:moveTo>
                    <a:pt x="0" y="1083"/>
                  </a:moveTo>
                  <a:lnTo>
                    <a:pt x="2898" y="1083"/>
                  </a:lnTo>
                  <a:lnTo>
                    <a:pt x="289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9" name="Google Shape;1299;p25"/>
            <p:cNvSpPr/>
            <p:nvPr/>
          </p:nvSpPr>
          <p:spPr>
            <a:xfrm>
              <a:off x="6500394" y="4287186"/>
              <a:ext cx="415388" cy="55826"/>
            </a:xfrm>
            <a:custGeom>
              <a:rect b="b" l="l" r="r" t="t"/>
              <a:pathLst>
                <a:path extrusionOk="0" h="760" w="5655">
                  <a:moveTo>
                    <a:pt x="0" y="0"/>
                  </a:moveTo>
                  <a:lnTo>
                    <a:pt x="5655" y="0"/>
                  </a:lnTo>
                  <a:lnTo>
                    <a:pt x="5655" y="760"/>
                  </a:lnTo>
                  <a:lnTo>
                    <a:pt x="0" y="76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0" name="Google Shape;1300;p25"/>
            <p:cNvSpPr/>
            <p:nvPr/>
          </p:nvSpPr>
          <p:spPr>
            <a:xfrm>
              <a:off x="6537048" y="4941154"/>
              <a:ext cx="350821" cy="204646"/>
            </a:xfrm>
            <a:custGeom>
              <a:rect b="b" l="l" r="r" t="t"/>
              <a:pathLst>
                <a:path extrusionOk="0" h="2786" w="4776">
                  <a:moveTo>
                    <a:pt x="0" y="2786"/>
                  </a:moveTo>
                  <a:lnTo>
                    <a:pt x="4776" y="2786"/>
                  </a:lnTo>
                  <a:lnTo>
                    <a:pt x="477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1" name="Google Shape;1301;p25"/>
            <p:cNvSpPr/>
            <p:nvPr/>
          </p:nvSpPr>
          <p:spPr>
            <a:xfrm>
              <a:off x="6367075" y="5077051"/>
              <a:ext cx="312100" cy="79099"/>
            </a:xfrm>
            <a:custGeom>
              <a:rect b="b" l="l" r="r" t="t"/>
              <a:pathLst>
                <a:path extrusionOk="0" h="936" w="4249">
                  <a:moveTo>
                    <a:pt x="1027" y="0"/>
                  </a:moveTo>
                  <a:lnTo>
                    <a:pt x="1027" y="0"/>
                  </a:lnTo>
                  <a:lnTo>
                    <a:pt x="1" y="0"/>
                  </a:lnTo>
                  <a:lnTo>
                    <a:pt x="1" y="936"/>
                  </a:lnTo>
                  <a:lnTo>
                    <a:pt x="4248" y="936"/>
                  </a:lnTo>
                  <a:lnTo>
                    <a:pt x="42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Google Shape;1302;p25"/>
            <p:cNvSpPr/>
            <p:nvPr/>
          </p:nvSpPr>
          <p:spPr>
            <a:xfrm>
              <a:off x="6442512" y="5012479"/>
              <a:ext cx="294555" cy="64640"/>
            </a:xfrm>
            <a:custGeom>
              <a:rect b="b" l="l" r="r" t="t"/>
              <a:pathLst>
                <a:path extrusionOk="0" h="880" w="4010">
                  <a:moveTo>
                    <a:pt x="0" y="0"/>
                  </a:moveTo>
                  <a:lnTo>
                    <a:pt x="0" y="879"/>
                  </a:lnTo>
                  <a:lnTo>
                    <a:pt x="4009" y="879"/>
                  </a:lnTo>
                  <a:lnTo>
                    <a:pt x="4009" y="0"/>
                  </a:lnTo>
                  <a:lnTo>
                    <a:pt x="81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3" name="Google Shape;1303;p25"/>
            <p:cNvSpPr/>
            <p:nvPr/>
          </p:nvSpPr>
          <p:spPr>
            <a:xfrm>
              <a:off x="6502451" y="4941154"/>
              <a:ext cx="309980" cy="71398"/>
            </a:xfrm>
            <a:custGeom>
              <a:rect b="b" l="l" r="r" t="t"/>
              <a:pathLst>
                <a:path extrusionOk="0" h="972" w="4220">
                  <a:moveTo>
                    <a:pt x="0" y="971"/>
                  </a:moveTo>
                  <a:lnTo>
                    <a:pt x="4220" y="971"/>
                  </a:lnTo>
                  <a:lnTo>
                    <a:pt x="422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4" name="Google Shape;1304;p25"/>
            <p:cNvSpPr/>
            <p:nvPr/>
          </p:nvSpPr>
          <p:spPr>
            <a:xfrm>
              <a:off x="6797371" y="4665846"/>
              <a:ext cx="60527" cy="60527"/>
            </a:xfrm>
            <a:custGeom>
              <a:rect b="b" l="l" r="r" t="t"/>
              <a:pathLst>
                <a:path extrusionOk="0" h="824" w="824">
                  <a:moveTo>
                    <a:pt x="824" y="408"/>
                  </a:moveTo>
                  <a:cubicBezTo>
                    <a:pt x="824" y="619"/>
                    <a:pt x="648" y="823"/>
                    <a:pt x="409" y="823"/>
                  </a:cubicBezTo>
                  <a:cubicBezTo>
                    <a:pt x="177" y="823"/>
                    <a:pt x="1" y="619"/>
                    <a:pt x="1" y="408"/>
                  </a:cubicBezTo>
                  <a:cubicBezTo>
                    <a:pt x="1" y="176"/>
                    <a:pt x="177" y="0"/>
                    <a:pt x="409" y="0"/>
                  </a:cubicBezTo>
                  <a:cubicBezTo>
                    <a:pt x="648" y="0"/>
                    <a:pt x="824" y="176"/>
                    <a:pt x="824" y="40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5" name="Google Shape;1305;p25"/>
            <p:cNvSpPr/>
            <p:nvPr/>
          </p:nvSpPr>
          <p:spPr>
            <a:xfrm>
              <a:off x="7970585" y="4241718"/>
              <a:ext cx="747111" cy="904084"/>
            </a:xfrm>
            <a:custGeom>
              <a:rect b="b" l="l" r="r" t="t"/>
              <a:pathLst>
                <a:path extrusionOk="0" h="12308" w="10171">
                  <a:moveTo>
                    <a:pt x="9819" y="0"/>
                  </a:moveTo>
                  <a:lnTo>
                    <a:pt x="1" y="0"/>
                  </a:lnTo>
                  <a:lnTo>
                    <a:pt x="1" y="12308"/>
                  </a:lnTo>
                  <a:lnTo>
                    <a:pt x="10171" y="12308"/>
                  </a:lnTo>
                  <a:lnTo>
                    <a:pt x="1017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6" name="Google Shape;1306;p25"/>
            <p:cNvSpPr/>
            <p:nvPr/>
          </p:nvSpPr>
          <p:spPr>
            <a:xfrm>
              <a:off x="8717617" y="4241718"/>
              <a:ext cx="921199" cy="904084"/>
            </a:xfrm>
            <a:custGeom>
              <a:rect b="b" l="l" r="r" t="t"/>
              <a:pathLst>
                <a:path extrusionOk="0" h="12308" w="12541">
                  <a:moveTo>
                    <a:pt x="1" y="0"/>
                  </a:moveTo>
                  <a:lnTo>
                    <a:pt x="1" y="12308"/>
                  </a:lnTo>
                  <a:lnTo>
                    <a:pt x="12540" y="12308"/>
                  </a:lnTo>
                  <a:lnTo>
                    <a:pt x="125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Google Shape;1307;p25"/>
            <p:cNvSpPr/>
            <p:nvPr/>
          </p:nvSpPr>
          <p:spPr>
            <a:xfrm>
              <a:off x="8872606" y="4564551"/>
              <a:ext cx="628261" cy="581249"/>
            </a:xfrm>
            <a:custGeom>
              <a:rect b="b" l="l" r="r" t="t"/>
              <a:pathLst>
                <a:path extrusionOk="0" h="7913" w="8553">
                  <a:moveTo>
                    <a:pt x="0" y="7913"/>
                  </a:moveTo>
                  <a:lnTo>
                    <a:pt x="8553" y="7913"/>
                  </a:lnTo>
                  <a:lnTo>
                    <a:pt x="8553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8" name="Google Shape;1308;p25"/>
            <p:cNvSpPr/>
            <p:nvPr/>
          </p:nvSpPr>
          <p:spPr>
            <a:xfrm>
              <a:off x="7921004" y="3774692"/>
              <a:ext cx="940812" cy="467100"/>
            </a:xfrm>
            <a:custGeom>
              <a:rect b="b" l="l" r="r" t="t"/>
              <a:pathLst>
                <a:path extrusionOk="0" h="6359" w="12808">
                  <a:moveTo>
                    <a:pt x="1" y="5683"/>
                  </a:moveTo>
                  <a:lnTo>
                    <a:pt x="233" y="6358"/>
                  </a:lnTo>
                  <a:lnTo>
                    <a:pt x="10494" y="6358"/>
                  </a:lnTo>
                  <a:lnTo>
                    <a:pt x="128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9" name="Google Shape;1309;p25"/>
            <p:cNvSpPr/>
            <p:nvPr/>
          </p:nvSpPr>
          <p:spPr>
            <a:xfrm>
              <a:off x="8691761" y="3774692"/>
              <a:ext cx="1005452" cy="467100"/>
            </a:xfrm>
            <a:custGeom>
              <a:rect b="b" l="l" r="r" t="t"/>
              <a:pathLst>
                <a:path extrusionOk="0" h="6359" w="13688">
                  <a:moveTo>
                    <a:pt x="2315" y="0"/>
                  </a:moveTo>
                  <a:lnTo>
                    <a:pt x="13687" y="5655"/>
                  </a:lnTo>
                  <a:lnTo>
                    <a:pt x="13476" y="6358"/>
                  </a:lnTo>
                  <a:lnTo>
                    <a:pt x="1" y="635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0" name="Google Shape;1310;p25"/>
            <p:cNvSpPr/>
            <p:nvPr/>
          </p:nvSpPr>
          <p:spPr>
            <a:xfrm>
              <a:off x="8125574" y="4467958"/>
              <a:ext cx="467100" cy="189147"/>
            </a:xfrm>
            <a:custGeom>
              <a:rect b="b" l="l" r="r" t="t"/>
              <a:pathLst>
                <a:path extrusionOk="0" h="2575" w="6359">
                  <a:moveTo>
                    <a:pt x="1" y="2575"/>
                  </a:moveTo>
                  <a:lnTo>
                    <a:pt x="6359" y="2575"/>
                  </a:lnTo>
                  <a:lnTo>
                    <a:pt x="6359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1" name="Google Shape;1311;p25"/>
            <p:cNvSpPr/>
            <p:nvPr/>
          </p:nvSpPr>
          <p:spPr>
            <a:xfrm>
              <a:off x="8160171" y="4467958"/>
              <a:ext cx="432503" cy="189147"/>
            </a:xfrm>
            <a:custGeom>
              <a:rect b="b" l="l" r="r" t="t"/>
              <a:pathLst>
                <a:path extrusionOk="0" h="2575" w="5888">
                  <a:moveTo>
                    <a:pt x="1" y="2575"/>
                  </a:moveTo>
                  <a:lnTo>
                    <a:pt x="5888" y="2575"/>
                  </a:lnTo>
                  <a:lnTo>
                    <a:pt x="5888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2" name="Google Shape;1312;p25"/>
            <p:cNvSpPr/>
            <p:nvPr/>
          </p:nvSpPr>
          <p:spPr>
            <a:xfrm>
              <a:off x="8230981" y="4467958"/>
              <a:ext cx="116279" cy="189147"/>
            </a:xfrm>
            <a:custGeom>
              <a:rect b="b" l="l" r="r" t="t"/>
              <a:pathLst>
                <a:path extrusionOk="0" h="2575" w="1583">
                  <a:moveTo>
                    <a:pt x="352" y="2575"/>
                  </a:moveTo>
                  <a:lnTo>
                    <a:pt x="1583" y="1"/>
                  </a:lnTo>
                  <a:lnTo>
                    <a:pt x="1231" y="1"/>
                  </a:lnTo>
                  <a:lnTo>
                    <a:pt x="0" y="2575"/>
                  </a:lnTo>
                  <a:close/>
                </a:path>
              </a:pathLst>
            </a:custGeom>
            <a:solidFill>
              <a:srgbClr val="4E4958">
                <a:alpha val="16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3" name="Google Shape;1313;p25"/>
            <p:cNvSpPr/>
            <p:nvPr/>
          </p:nvSpPr>
          <p:spPr>
            <a:xfrm>
              <a:off x="8297605" y="4467958"/>
              <a:ext cx="116353" cy="189147"/>
            </a:xfrm>
            <a:custGeom>
              <a:rect b="b" l="l" r="r" t="t"/>
              <a:pathLst>
                <a:path extrusionOk="0" h="2575" w="1584">
                  <a:moveTo>
                    <a:pt x="352" y="2575"/>
                  </a:moveTo>
                  <a:lnTo>
                    <a:pt x="1583" y="1"/>
                  </a:lnTo>
                  <a:lnTo>
                    <a:pt x="1232" y="1"/>
                  </a:lnTo>
                  <a:lnTo>
                    <a:pt x="1" y="2575"/>
                  </a:lnTo>
                  <a:close/>
                </a:path>
              </a:pathLst>
            </a:custGeom>
            <a:solidFill>
              <a:srgbClr val="4E4958">
                <a:alpha val="16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4" name="Google Shape;1314;p25"/>
            <p:cNvSpPr/>
            <p:nvPr/>
          </p:nvSpPr>
          <p:spPr>
            <a:xfrm>
              <a:off x="9455835" y="4564551"/>
              <a:ext cx="45028" cy="581249"/>
            </a:xfrm>
            <a:custGeom>
              <a:rect b="b" l="l" r="r" t="t"/>
              <a:pathLst>
                <a:path extrusionOk="0" h="7913" w="613">
                  <a:moveTo>
                    <a:pt x="1" y="7913"/>
                  </a:moveTo>
                  <a:lnTo>
                    <a:pt x="613" y="7913"/>
                  </a:lnTo>
                  <a:lnTo>
                    <a:pt x="61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5" name="Google Shape;1315;p25"/>
            <p:cNvSpPr/>
            <p:nvPr/>
          </p:nvSpPr>
          <p:spPr>
            <a:xfrm>
              <a:off x="7341889" y="4418376"/>
              <a:ext cx="492957" cy="359636"/>
            </a:xfrm>
            <a:custGeom>
              <a:rect b="b" l="l" r="r" t="t"/>
              <a:pathLst>
                <a:path extrusionOk="0" h="4896" w="6711">
                  <a:moveTo>
                    <a:pt x="1" y="4895"/>
                  </a:moveTo>
                  <a:lnTo>
                    <a:pt x="6710" y="4895"/>
                  </a:lnTo>
                  <a:lnTo>
                    <a:pt x="6710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6" name="Google Shape;1316;p25"/>
            <p:cNvSpPr/>
            <p:nvPr/>
          </p:nvSpPr>
          <p:spPr>
            <a:xfrm>
              <a:off x="7341889" y="4418376"/>
              <a:ext cx="458873" cy="359636"/>
            </a:xfrm>
            <a:custGeom>
              <a:rect b="b" l="l" r="r" t="t"/>
              <a:pathLst>
                <a:path extrusionOk="0" h="4896" w="6247">
                  <a:moveTo>
                    <a:pt x="1" y="4895"/>
                  </a:moveTo>
                  <a:lnTo>
                    <a:pt x="6246" y="4895"/>
                  </a:lnTo>
                  <a:lnTo>
                    <a:pt x="624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7" name="Google Shape;1317;p25"/>
            <p:cNvSpPr/>
            <p:nvPr/>
          </p:nvSpPr>
          <p:spPr>
            <a:xfrm>
              <a:off x="7561444" y="4418376"/>
              <a:ext cx="19686" cy="359636"/>
            </a:xfrm>
            <a:custGeom>
              <a:rect b="b" l="l" r="r" t="t"/>
              <a:pathLst>
                <a:path extrusionOk="0" h="4896" w="268">
                  <a:moveTo>
                    <a:pt x="1" y="4895"/>
                  </a:moveTo>
                  <a:lnTo>
                    <a:pt x="1" y="0"/>
                  </a:lnTo>
                  <a:lnTo>
                    <a:pt x="268" y="0"/>
                  </a:lnTo>
                  <a:lnTo>
                    <a:pt x="268" y="489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8" name="Google Shape;1318;p25"/>
            <p:cNvSpPr/>
            <p:nvPr/>
          </p:nvSpPr>
          <p:spPr>
            <a:xfrm>
              <a:off x="7776886" y="4418376"/>
              <a:ext cx="23873" cy="359636"/>
            </a:xfrm>
            <a:custGeom>
              <a:rect b="b" l="l" r="r" t="t"/>
              <a:pathLst>
                <a:path extrusionOk="0" h="4896" w="325">
                  <a:moveTo>
                    <a:pt x="1" y="4895"/>
                  </a:moveTo>
                  <a:lnTo>
                    <a:pt x="324" y="4895"/>
                  </a:lnTo>
                  <a:lnTo>
                    <a:pt x="324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4E4958">
                <a:alpha val="16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9" name="Google Shape;1319;p25"/>
            <p:cNvSpPr/>
            <p:nvPr/>
          </p:nvSpPr>
          <p:spPr>
            <a:xfrm>
              <a:off x="7341889" y="4586294"/>
              <a:ext cx="458873" cy="21743"/>
            </a:xfrm>
            <a:custGeom>
              <a:rect b="b" l="l" r="r" t="t"/>
              <a:pathLst>
                <a:path extrusionOk="0" h="296" w="6247">
                  <a:moveTo>
                    <a:pt x="1" y="296"/>
                  </a:moveTo>
                  <a:lnTo>
                    <a:pt x="6246" y="296"/>
                  </a:lnTo>
                  <a:lnTo>
                    <a:pt x="624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0" name="Google Shape;1320;p25"/>
            <p:cNvSpPr/>
            <p:nvPr/>
          </p:nvSpPr>
          <p:spPr>
            <a:xfrm>
              <a:off x="7408512" y="4476846"/>
              <a:ext cx="71398" cy="79552"/>
            </a:xfrm>
            <a:custGeom>
              <a:rect b="b" l="l" r="r" t="t"/>
              <a:pathLst>
                <a:path extrusionOk="0" h="1083" w="972">
                  <a:moveTo>
                    <a:pt x="884" y="1"/>
                  </a:moveTo>
                  <a:cubicBezTo>
                    <a:pt x="861" y="1"/>
                    <a:pt x="838" y="10"/>
                    <a:pt x="824" y="27"/>
                  </a:cubicBezTo>
                  <a:lnTo>
                    <a:pt x="36" y="935"/>
                  </a:lnTo>
                  <a:cubicBezTo>
                    <a:pt x="1" y="963"/>
                    <a:pt x="1" y="1019"/>
                    <a:pt x="36" y="1047"/>
                  </a:cubicBezTo>
                  <a:cubicBezTo>
                    <a:pt x="36" y="1047"/>
                    <a:pt x="64" y="1082"/>
                    <a:pt x="92" y="1082"/>
                  </a:cubicBezTo>
                  <a:cubicBezTo>
                    <a:pt x="92" y="1082"/>
                    <a:pt x="121" y="1047"/>
                    <a:pt x="149" y="1047"/>
                  </a:cubicBezTo>
                  <a:lnTo>
                    <a:pt x="943" y="112"/>
                  </a:lnTo>
                  <a:cubicBezTo>
                    <a:pt x="972" y="84"/>
                    <a:pt x="972" y="55"/>
                    <a:pt x="943" y="27"/>
                  </a:cubicBezTo>
                  <a:cubicBezTo>
                    <a:pt x="929" y="10"/>
                    <a:pt x="906" y="1"/>
                    <a:pt x="884" y="1"/>
                  </a:cubicBezTo>
                  <a:close/>
                </a:path>
              </a:pathLst>
            </a:custGeom>
            <a:solidFill>
              <a:srgbClr val="4E4958">
                <a:alpha val="16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1" name="Google Shape;1321;p25"/>
            <p:cNvSpPr/>
            <p:nvPr/>
          </p:nvSpPr>
          <p:spPr>
            <a:xfrm>
              <a:off x="7669422" y="4638447"/>
              <a:ext cx="72941" cy="79111"/>
            </a:xfrm>
            <a:custGeom>
              <a:rect b="b" l="l" r="r" t="t"/>
              <a:pathLst>
                <a:path extrusionOk="0" h="1077" w="993">
                  <a:moveTo>
                    <a:pt x="907" y="1"/>
                  </a:moveTo>
                  <a:cubicBezTo>
                    <a:pt x="885" y="1"/>
                    <a:pt x="862" y="8"/>
                    <a:pt x="845" y="22"/>
                  </a:cubicBezTo>
                  <a:lnTo>
                    <a:pt x="29" y="929"/>
                  </a:lnTo>
                  <a:cubicBezTo>
                    <a:pt x="1" y="957"/>
                    <a:pt x="29" y="1020"/>
                    <a:pt x="57" y="1048"/>
                  </a:cubicBezTo>
                  <a:lnTo>
                    <a:pt x="85" y="1077"/>
                  </a:lnTo>
                  <a:cubicBezTo>
                    <a:pt x="113" y="1077"/>
                    <a:pt x="141" y="1048"/>
                    <a:pt x="141" y="1048"/>
                  </a:cubicBezTo>
                  <a:lnTo>
                    <a:pt x="964" y="113"/>
                  </a:lnTo>
                  <a:cubicBezTo>
                    <a:pt x="992" y="78"/>
                    <a:pt x="992" y="50"/>
                    <a:pt x="964" y="22"/>
                  </a:cubicBezTo>
                  <a:cubicBezTo>
                    <a:pt x="950" y="8"/>
                    <a:pt x="929" y="1"/>
                    <a:pt x="907" y="1"/>
                  </a:cubicBezTo>
                  <a:close/>
                </a:path>
              </a:pathLst>
            </a:custGeom>
            <a:solidFill>
              <a:srgbClr val="4E4958">
                <a:alpha val="16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2" name="Google Shape;1322;p25"/>
            <p:cNvSpPr/>
            <p:nvPr/>
          </p:nvSpPr>
          <p:spPr>
            <a:xfrm>
              <a:off x="7619840" y="4655488"/>
              <a:ext cx="70811" cy="79111"/>
            </a:xfrm>
            <a:custGeom>
              <a:rect b="b" l="l" r="r" t="t"/>
              <a:pathLst>
                <a:path extrusionOk="0" h="1077" w="964">
                  <a:moveTo>
                    <a:pt x="894" y="1"/>
                  </a:moveTo>
                  <a:cubicBezTo>
                    <a:pt x="880" y="1"/>
                    <a:pt x="866" y="8"/>
                    <a:pt x="851" y="22"/>
                  </a:cubicBezTo>
                  <a:lnTo>
                    <a:pt x="29" y="964"/>
                  </a:lnTo>
                  <a:cubicBezTo>
                    <a:pt x="0" y="992"/>
                    <a:pt x="0" y="1020"/>
                    <a:pt x="29" y="1048"/>
                  </a:cubicBezTo>
                  <a:cubicBezTo>
                    <a:pt x="29" y="1077"/>
                    <a:pt x="57" y="1077"/>
                    <a:pt x="85" y="1077"/>
                  </a:cubicBezTo>
                  <a:cubicBezTo>
                    <a:pt x="85" y="1077"/>
                    <a:pt x="113" y="1077"/>
                    <a:pt x="148" y="1048"/>
                  </a:cubicBezTo>
                  <a:lnTo>
                    <a:pt x="964" y="141"/>
                  </a:lnTo>
                  <a:cubicBezTo>
                    <a:pt x="964" y="113"/>
                    <a:pt x="964" y="57"/>
                    <a:pt x="936" y="22"/>
                  </a:cubicBezTo>
                  <a:cubicBezTo>
                    <a:pt x="922" y="8"/>
                    <a:pt x="908" y="1"/>
                    <a:pt x="894" y="1"/>
                  </a:cubicBezTo>
                  <a:close/>
                </a:path>
              </a:pathLst>
            </a:custGeom>
            <a:solidFill>
              <a:srgbClr val="4E4958">
                <a:alpha val="16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3" name="Google Shape;1323;p25"/>
            <p:cNvSpPr/>
            <p:nvPr/>
          </p:nvSpPr>
          <p:spPr>
            <a:xfrm>
              <a:off x="7921004" y="3774692"/>
              <a:ext cx="940812" cy="467100"/>
            </a:xfrm>
            <a:custGeom>
              <a:rect b="b" l="l" r="r" t="t"/>
              <a:pathLst>
                <a:path extrusionOk="0" h="6359" w="12808">
                  <a:moveTo>
                    <a:pt x="1" y="5683"/>
                  </a:moveTo>
                  <a:lnTo>
                    <a:pt x="233" y="6358"/>
                  </a:lnTo>
                  <a:lnTo>
                    <a:pt x="10494" y="6358"/>
                  </a:lnTo>
                  <a:lnTo>
                    <a:pt x="12808" y="0"/>
                  </a:lnTo>
                  <a:close/>
                </a:path>
              </a:pathLst>
            </a:custGeom>
            <a:solidFill>
              <a:srgbClr val="332B45">
                <a:alpha val="568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24" name="Google Shape;1324;p25"/>
          <p:cNvGrpSpPr/>
          <p:nvPr/>
        </p:nvGrpSpPr>
        <p:grpSpPr>
          <a:xfrm>
            <a:off x="8452596" y="4507047"/>
            <a:ext cx="1383032" cy="639647"/>
            <a:chOff x="5951675" y="3577056"/>
            <a:chExt cx="2233218" cy="1032855"/>
          </a:xfrm>
        </p:grpSpPr>
        <p:sp>
          <p:nvSpPr>
            <p:cNvPr id="1325" name="Google Shape;1325;p25"/>
            <p:cNvSpPr/>
            <p:nvPr/>
          </p:nvSpPr>
          <p:spPr>
            <a:xfrm>
              <a:off x="5951675" y="3812955"/>
              <a:ext cx="737887" cy="796955"/>
            </a:xfrm>
            <a:custGeom>
              <a:rect b="b" l="l" r="r" t="t"/>
              <a:pathLst>
                <a:path extrusionOk="0" h="4277" w="3960">
                  <a:moveTo>
                    <a:pt x="1146" y="4276"/>
                  </a:moveTo>
                  <a:cubicBezTo>
                    <a:pt x="499" y="4276"/>
                    <a:pt x="0" y="3749"/>
                    <a:pt x="0" y="3130"/>
                  </a:cubicBezTo>
                  <a:cubicBezTo>
                    <a:pt x="0" y="2666"/>
                    <a:pt x="267" y="2286"/>
                    <a:pt x="675" y="2110"/>
                  </a:cubicBezTo>
                  <a:cubicBezTo>
                    <a:pt x="647" y="2019"/>
                    <a:pt x="619" y="1899"/>
                    <a:pt x="619" y="1815"/>
                  </a:cubicBezTo>
                  <a:cubicBezTo>
                    <a:pt x="619" y="1372"/>
                    <a:pt x="907" y="1020"/>
                    <a:pt x="1322" y="936"/>
                  </a:cubicBezTo>
                  <a:cubicBezTo>
                    <a:pt x="1294" y="844"/>
                    <a:pt x="1294" y="788"/>
                    <a:pt x="1294" y="703"/>
                  </a:cubicBezTo>
                  <a:cubicBezTo>
                    <a:pt x="1294" y="317"/>
                    <a:pt x="1611" y="0"/>
                    <a:pt x="1997" y="0"/>
                  </a:cubicBezTo>
                  <a:cubicBezTo>
                    <a:pt x="2377" y="0"/>
                    <a:pt x="2701" y="317"/>
                    <a:pt x="2701" y="703"/>
                  </a:cubicBezTo>
                  <a:cubicBezTo>
                    <a:pt x="2701" y="788"/>
                    <a:pt x="2701" y="844"/>
                    <a:pt x="2666" y="936"/>
                  </a:cubicBezTo>
                  <a:cubicBezTo>
                    <a:pt x="3052" y="1055"/>
                    <a:pt x="3341" y="1407"/>
                    <a:pt x="3341" y="1815"/>
                  </a:cubicBezTo>
                  <a:cubicBezTo>
                    <a:pt x="3341" y="1899"/>
                    <a:pt x="3313" y="2019"/>
                    <a:pt x="3284" y="2110"/>
                  </a:cubicBezTo>
                  <a:cubicBezTo>
                    <a:pt x="3692" y="2286"/>
                    <a:pt x="3960" y="2666"/>
                    <a:pt x="3960" y="3130"/>
                  </a:cubicBezTo>
                  <a:cubicBezTo>
                    <a:pt x="3960" y="3749"/>
                    <a:pt x="3460" y="4276"/>
                    <a:pt x="2813" y="427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rotWithShape="0" algn="bl" dir="8280000" dist="104775">
                <a:schemeClr val="dk1">
                  <a:alpha val="41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6" name="Google Shape;1326;p25"/>
            <p:cNvSpPr/>
            <p:nvPr/>
          </p:nvSpPr>
          <p:spPr>
            <a:xfrm>
              <a:off x="7431168" y="3801030"/>
              <a:ext cx="753725" cy="808880"/>
            </a:xfrm>
            <a:custGeom>
              <a:rect b="b" l="l" r="r" t="t"/>
              <a:pathLst>
                <a:path extrusionOk="0" h="4341" w="4045">
                  <a:moveTo>
                    <a:pt x="1203" y="4340"/>
                  </a:moveTo>
                  <a:cubicBezTo>
                    <a:pt x="528" y="4340"/>
                    <a:pt x="0" y="3813"/>
                    <a:pt x="0" y="3194"/>
                  </a:cubicBezTo>
                  <a:cubicBezTo>
                    <a:pt x="0" y="2730"/>
                    <a:pt x="296" y="2315"/>
                    <a:pt x="704" y="2139"/>
                  </a:cubicBezTo>
                  <a:cubicBezTo>
                    <a:pt x="675" y="2055"/>
                    <a:pt x="647" y="1935"/>
                    <a:pt x="647" y="1851"/>
                  </a:cubicBezTo>
                  <a:cubicBezTo>
                    <a:pt x="647" y="1407"/>
                    <a:pt x="971" y="1056"/>
                    <a:pt x="1379" y="943"/>
                  </a:cubicBezTo>
                  <a:cubicBezTo>
                    <a:pt x="1351" y="880"/>
                    <a:pt x="1323" y="796"/>
                    <a:pt x="1323" y="704"/>
                  </a:cubicBezTo>
                  <a:cubicBezTo>
                    <a:pt x="1323" y="324"/>
                    <a:pt x="1646" y="1"/>
                    <a:pt x="2054" y="1"/>
                  </a:cubicBezTo>
                  <a:cubicBezTo>
                    <a:pt x="2434" y="1"/>
                    <a:pt x="2757" y="324"/>
                    <a:pt x="2757" y="704"/>
                  </a:cubicBezTo>
                  <a:cubicBezTo>
                    <a:pt x="2757" y="796"/>
                    <a:pt x="2757" y="880"/>
                    <a:pt x="2729" y="971"/>
                  </a:cubicBezTo>
                  <a:cubicBezTo>
                    <a:pt x="3109" y="1056"/>
                    <a:pt x="3404" y="1436"/>
                    <a:pt x="3404" y="1851"/>
                  </a:cubicBezTo>
                  <a:cubicBezTo>
                    <a:pt x="3404" y="1935"/>
                    <a:pt x="3376" y="2055"/>
                    <a:pt x="3341" y="2139"/>
                  </a:cubicBezTo>
                  <a:cubicBezTo>
                    <a:pt x="3756" y="2315"/>
                    <a:pt x="4044" y="2730"/>
                    <a:pt x="4044" y="3194"/>
                  </a:cubicBezTo>
                  <a:cubicBezTo>
                    <a:pt x="4044" y="3813"/>
                    <a:pt x="3517" y="4340"/>
                    <a:pt x="2877" y="434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85725" rotWithShape="0" algn="bl" dir="8280000" dist="104775">
                <a:schemeClr val="dk1">
                  <a:alpha val="41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7" name="Google Shape;1327;p25"/>
            <p:cNvSpPr/>
            <p:nvPr/>
          </p:nvSpPr>
          <p:spPr>
            <a:xfrm>
              <a:off x="6377448" y="3577056"/>
              <a:ext cx="962048" cy="1032855"/>
            </a:xfrm>
            <a:custGeom>
              <a:rect b="b" l="l" r="r" t="t"/>
              <a:pathLst>
                <a:path extrusionOk="0" h="5543" w="5163">
                  <a:moveTo>
                    <a:pt x="1499" y="5542"/>
                  </a:moveTo>
                  <a:cubicBezTo>
                    <a:pt x="676" y="5542"/>
                    <a:pt x="1" y="4867"/>
                    <a:pt x="1" y="4044"/>
                  </a:cubicBezTo>
                  <a:cubicBezTo>
                    <a:pt x="1" y="3460"/>
                    <a:pt x="352" y="2961"/>
                    <a:pt x="880" y="2729"/>
                  </a:cubicBezTo>
                  <a:cubicBezTo>
                    <a:pt x="824" y="2609"/>
                    <a:pt x="796" y="2462"/>
                    <a:pt x="796" y="2349"/>
                  </a:cubicBezTo>
                  <a:cubicBezTo>
                    <a:pt x="796" y="1794"/>
                    <a:pt x="1203" y="1322"/>
                    <a:pt x="1731" y="1203"/>
                  </a:cubicBezTo>
                  <a:cubicBezTo>
                    <a:pt x="1703" y="1118"/>
                    <a:pt x="1675" y="999"/>
                    <a:pt x="1675" y="879"/>
                  </a:cubicBezTo>
                  <a:cubicBezTo>
                    <a:pt x="1675" y="387"/>
                    <a:pt x="2083" y="0"/>
                    <a:pt x="2582" y="0"/>
                  </a:cubicBezTo>
                  <a:cubicBezTo>
                    <a:pt x="3109" y="0"/>
                    <a:pt x="3517" y="387"/>
                    <a:pt x="3517" y="879"/>
                  </a:cubicBezTo>
                  <a:cubicBezTo>
                    <a:pt x="3517" y="999"/>
                    <a:pt x="3489" y="1118"/>
                    <a:pt x="3461" y="1203"/>
                  </a:cubicBezTo>
                  <a:cubicBezTo>
                    <a:pt x="3960" y="1351"/>
                    <a:pt x="4340" y="1822"/>
                    <a:pt x="4340" y="2349"/>
                  </a:cubicBezTo>
                  <a:cubicBezTo>
                    <a:pt x="4340" y="2462"/>
                    <a:pt x="4312" y="2609"/>
                    <a:pt x="4284" y="2729"/>
                  </a:cubicBezTo>
                  <a:cubicBezTo>
                    <a:pt x="4811" y="2961"/>
                    <a:pt x="5163" y="3460"/>
                    <a:pt x="5163" y="4044"/>
                  </a:cubicBezTo>
                  <a:cubicBezTo>
                    <a:pt x="5163" y="4867"/>
                    <a:pt x="4488" y="5542"/>
                    <a:pt x="3637" y="554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85725" rotWithShape="0" algn="bl" dir="8280000" dist="104775">
                <a:schemeClr val="dk1">
                  <a:alpha val="41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28" name="Google Shape;1328;p25"/>
          <p:cNvSpPr/>
          <p:nvPr/>
        </p:nvSpPr>
        <p:spPr>
          <a:xfrm>
            <a:off x="6928050" y="1323375"/>
            <a:ext cx="840952" cy="1162694"/>
          </a:xfrm>
          <a:custGeom>
            <a:rect b="b" l="l" r="r" t="t"/>
            <a:pathLst>
              <a:path extrusionOk="0" h="17785" w="12864">
                <a:moveTo>
                  <a:pt x="6478" y="3219"/>
                </a:moveTo>
                <a:cubicBezTo>
                  <a:pt x="8152" y="3219"/>
                  <a:pt x="9495" y="4569"/>
                  <a:pt x="9495" y="6243"/>
                </a:cubicBezTo>
                <a:cubicBezTo>
                  <a:pt x="9495" y="7910"/>
                  <a:pt x="8116" y="9260"/>
                  <a:pt x="6450" y="9260"/>
                </a:cubicBezTo>
                <a:cubicBezTo>
                  <a:pt x="4811" y="9260"/>
                  <a:pt x="3461" y="7882"/>
                  <a:pt x="3461" y="6243"/>
                </a:cubicBezTo>
                <a:cubicBezTo>
                  <a:pt x="3461" y="4569"/>
                  <a:pt x="4811" y="3219"/>
                  <a:pt x="6478" y="3219"/>
                </a:cubicBezTo>
                <a:close/>
                <a:moveTo>
                  <a:pt x="6470" y="1"/>
                </a:moveTo>
                <a:cubicBezTo>
                  <a:pt x="4106" y="1"/>
                  <a:pt x="1916" y="1340"/>
                  <a:pt x="880" y="3458"/>
                </a:cubicBezTo>
                <a:cubicBezTo>
                  <a:pt x="148" y="4949"/>
                  <a:pt x="0" y="6475"/>
                  <a:pt x="591" y="8030"/>
                </a:cubicBezTo>
                <a:cubicBezTo>
                  <a:pt x="795" y="8557"/>
                  <a:pt x="1027" y="9085"/>
                  <a:pt x="1259" y="9612"/>
                </a:cubicBezTo>
                <a:cubicBezTo>
                  <a:pt x="2202" y="11546"/>
                  <a:pt x="3341" y="13361"/>
                  <a:pt x="4572" y="15119"/>
                </a:cubicBezTo>
                <a:cubicBezTo>
                  <a:pt x="5163" y="16026"/>
                  <a:pt x="5803" y="16877"/>
                  <a:pt x="6450" y="17784"/>
                </a:cubicBezTo>
                <a:cubicBezTo>
                  <a:pt x="6569" y="17672"/>
                  <a:pt x="6625" y="17609"/>
                  <a:pt x="6682" y="17524"/>
                </a:cubicBezTo>
                <a:cubicBezTo>
                  <a:pt x="7737" y="15998"/>
                  <a:pt x="8820" y="14472"/>
                  <a:pt x="9847" y="12925"/>
                </a:cubicBezTo>
                <a:cubicBezTo>
                  <a:pt x="10754" y="11483"/>
                  <a:pt x="11577" y="9992"/>
                  <a:pt x="12224" y="8409"/>
                </a:cubicBezTo>
                <a:cubicBezTo>
                  <a:pt x="12751" y="7122"/>
                  <a:pt x="12864" y="5828"/>
                  <a:pt x="12456" y="4485"/>
                </a:cubicBezTo>
                <a:cubicBezTo>
                  <a:pt x="11752" y="2023"/>
                  <a:pt x="9586" y="230"/>
                  <a:pt x="7033" y="26"/>
                </a:cubicBezTo>
                <a:cubicBezTo>
                  <a:pt x="6845" y="9"/>
                  <a:pt x="6657" y="1"/>
                  <a:pt x="647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128588" rotWithShape="0" algn="bl" dir="8280000" dist="295275">
              <a:schemeClr val="dk1">
                <a:alpha val="25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2" name="Shape 1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3" name="Google Shape;1333;p26"/>
          <p:cNvSpPr txBox="1"/>
          <p:nvPr>
            <p:ph type="title"/>
          </p:nvPr>
        </p:nvSpPr>
        <p:spPr>
          <a:xfrm>
            <a:off x="2446400" y="6236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Overview</a:t>
            </a:r>
            <a:endParaRPr b="0" sz="3600">
              <a:solidFill>
                <a:schemeClr val="dk1"/>
              </a:solidFill>
              <a:latin typeface="Raleway Black"/>
              <a:ea typeface="Raleway Black"/>
              <a:cs typeface="Raleway Black"/>
              <a:sym typeface="Raleway Black"/>
            </a:endParaRPr>
          </a:p>
        </p:txBody>
      </p:sp>
      <p:sp>
        <p:nvSpPr>
          <p:cNvPr id="1334" name="Google Shape;1334;p26"/>
          <p:cNvSpPr txBox="1"/>
          <p:nvPr/>
        </p:nvSpPr>
        <p:spPr>
          <a:xfrm>
            <a:off x="4697200" y="1116200"/>
            <a:ext cx="37317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Raleway Black"/>
                <a:ea typeface="Raleway Black"/>
                <a:cs typeface="Raleway Black"/>
                <a:sym typeface="Raleway Black"/>
              </a:rPr>
              <a:t> </a:t>
            </a:r>
            <a:endParaRPr b="1" sz="1700"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aleway Black"/>
              <a:ea typeface="Raleway Black"/>
              <a:cs typeface="Raleway Black"/>
              <a:sym typeface="Raleway Black"/>
            </a:endParaRPr>
          </a:p>
        </p:txBody>
      </p:sp>
      <p:sp>
        <p:nvSpPr>
          <p:cNvPr id="1335" name="Google Shape;1335;p26"/>
          <p:cNvSpPr txBox="1"/>
          <p:nvPr/>
        </p:nvSpPr>
        <p:spPr>
          <a:xfrm>
            <a:off x="1032900" y="2074900"/>
            <a:ext cx="7078200" cy="31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1" lang="en" sz="1750">
                <a:solidFill>
                  <a:schemeClr val="lt1"/>
                </a:solidFill>
                <a:highlight>
                  <a:schemeClr val="dk2"/>
                </a:highlight>
              </a:rPr>
              <a:t>King County is located in the U.S. state of Washington. It is the most populous county in Washington, and the 13th-most populous in the United States. The county seat is Seattle, also the state's most populous city.</a:t>
            </a:r>
            <a:endParaRPr b="1" sz="1750">
              <a:solidFill>
                <a:schemeClr val="lt1"/>
              </a:solidFill>
              <a:highlight>
                <a:schemeClr val="dk2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b="1" sz="1350">
              <a:solidFill>
                <a:schemeClr val="lt1"/>
              </a:solidFill>
              <a:highlight>
                <a:schemeClr val="dk2"/>
              </a:highlight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b="1" sz="1350">
              <a:solidFill>
                <a:schemeClr val="lt1"/>
              </a:solidFill>
              <a:highlight>
                <a:schemeClr val="dk2"/>
              </a:highligh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9" name="Shape 1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0" name="Google Shape;1340;p27"/>
          <p:cNvSpPr txBox="1"/>
          <p:nvPr>
            <p:ph type="title"/>
          </p:nvPr>
        </p:nvSpPr>
        <p:spPr>
          <a:xfrm>
            <a:off x="1184325" y="67125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Business Understanding</a:t>
            </a:r>
            <a:endParaRPr sz="32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</p:txBody>
      </p:sp>
      <p:sp>
        <p:nvSpPr>
          <p:cNvPr id="1341" name="Google Shape;1341;p27"/>
          <p:cNvSpPr txBox="1"/>
          <p:nvPr/>
        </p:nvSpPr>
        <p:spPr>
          <a:xfrm>
            <a:off x="4697200" y="1116200"/>
            <a:ext cx="37317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Raleway Black"/>
                <a:ea typeface="Raleway Black"/>
                <a:cs typeface="Raleway Black"/>
                <a:sym typeface="Raleway Black"/>
              </a:rPr>
              <a:t> </a:t>
            </a:r>
            <a:endParaRPr b="1" sz="1700"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aleway Black"/>
              <a:ea typeface="Raleway Black"/>
              <a:cs typeface="Raleway Black"/>
              <a:sym typeface="Raleway Black"/>
            </a:endParaRPr>
          </a:p>
        </p:txBody>
      </p:sp>
      <p:sp>
        <p:nvSpPr>
          <p:cNvPr id="1342" name="Google Shape;1342;p27"/>
          <p:cNvSpPr txBox="1"/>
          <p:nvPr/>
        </p:nvSpPr>
        <p:spPr>
          <a:xfrm>
            <a:off x="961450" y="1812975"/>
            <a:ext cx="7078200" cy="313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50">
                <a:solidFill>
                  <a:schemeClr val="lt1"/>
                </a:solidFill>
                <a:highlight>
                  <a:schemeClr val="dk2"/>
                </a:highlight>
              </a:rPr>
              <a:t>A real estate agent of a company in Seattle(stakeholder) wants to know which factors significantly impact the prices of a house in King County. This will aid in strategizing on the best criteria to take in order to maximize on profit. I have been given the task by the company to come up with a model that will be used to predict property prices in King County and obtain significant recommendations on steps that they should take for the business to be successful.</a:t>
            </a:r>
            <a:endParaRPr b="1" sz="1850">
              <a:solidFill>
                <a:schemeClr val="lt1"/>
              </a:solidFill>
              <a:highlight>
                <a:schemeClr val="dk2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50">
              <a:solidFill>
                <a:schemeClr val="lt1"/>
              </a:solidFill>
              <a:highlight>
                <a:schemeClr val="dk2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50">
              <a:solidFill>
                <a:schemeClr val="lt1"/>
              </a:solidFill>
              <a:highlight>
                <a:schemeClr val="dk2"/>
              </a:highligh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6" name="Shape 1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7" name="Google Shape;1347;p28"/>
          <p:cNvSpPr txBox="1"/>
          <p:nvPr>
            <p:ph type="title"/>
          </p:nvPr>
        </p:nvSpPr>
        <p:spPr>
          <a:xfrm>
            <a:off x="1184325" y="67125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Methodology</a:t>
            </a:r>
            <a:endParaRPr sz="32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</p:txBody>
      </p:sp>
      <p:sp>
        <p:nvSpPr>
          <p:cNvPr id="1348" name="Google Shape;1348;p28"/>
          <p:cNvSpPr txBox="1"/>
          <p:nvPr/>
        </p:nvSpPr>
        <p:spPr>
          <a:xfrm>
            <a:off x="4697200" y="1116200"/>
            <a:ext cx="37317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Raleway Black"/>
                <a:ea typeface="Raleway Black"/>
                <a:cs typeface="Raleway Black"/>
                <a:sym typeface="Raleway Black"/>
              </a:rPr>
              <a:t> </a:t>
            </a:r>
            <a:endParaRPr b="1" sz="1700"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aleway Black"/>
              <a:ea typeface="Raleway Black"/>
              <a:cs typeface="Raleway Black"/>
              <a:sym typeface="Raleway Black"/>
            </a:endParaRPr>
          </a:p>
        </p:txBody>
      </p:sp>
      <p:sp>
        <p:nvSpPr>
          <p:cNvPr id="1349" name="Google Shape;1349;p28"/>
          <p:cNvSpPr txBox="1"/>
          <p:nvPr/>
        </p:nvSpPr>
        <p:spPr>
          <a:xfrm>
            <a:off x="961450" y="1812975"/>
            <a:ext cx="7078200" cy="313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71475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Raleway"/>
              <a:buChar char="●"/>
            </a:pPr>
            <a:r>
              <a:rPr b="1" lang="en" sz="2250">
                <a:solidFill>
                  <a:schemeClr val="lt1"/>
                </a:solidFill>
                <a:highlight>
                  <a:schemeClr val="dk2"/>
                </a:highlight>
                <a:latin typeface="Raleway"/>
                <a:ea typeface="Raleway"/>
                <a:cs typeface="Raleway"/>
                <a:sym typeface="Raleway"/>
              </a:rPr>
              <a:t>Simple Linear Regression model </a:t>
            </a:r>
            <a:endParaRPr b="1" sz="2250">
              <a:solidFill>
                <a:schemeClr val="lt1"/>
              </a:solidFill>
              <a:highlight>
                <a:schemeClr val="dk2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-371475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Raleway"/>
              <a:buChar char="●"/>
            </a:pPr>
            <a:r>
              <a:rPr b="1" lang="en" sz="2250">
                <a:solidFill>
                  <a:schemeClr val="lt1"/>
                </a:solidFill>
                <a:highlight>
                  <a:schemeClr val="dk2"/>
                </a:highlight>
                <a:latin typeface="Raleway"/>
                <a:ea typeface="Raleway"/>
                <a:cs typeface="Raleway"/>
                <a:sym typeface="Raleway"/>
              </a:rPr>
              <a:t>Multiple Linear Regression model</a:t>
            </a:r>
            <a:endParaRPr b="1" sz="2250">
              <a:solidFill>
                <a:schemeClr val="lt1"/>
              </a:solidFill>
              <a:highlight>
                <a:schemeClr val="dk2"/>
              </a:highlight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3" name="Shape 1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4" name="Google Shape;1354;p29"/>
          <p:cNvSpPr txBox="1"/>
          <p:nvPr>
            <p:ph type="title"/>
          </p:nvPr>
        </p:nvSpPr>
        <p:spPr>
          <a:xfrm>
            <a:off x="2446400" y="6236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 b="0" sz="2700">
              <a:solidFill>
                <a:schemeClr val="dk1"/>
              </a:solidFill>
              <a:latin typeface="Raleway Black"/>
              <a:ea typeface="Raleway Black"/>
              <a:cs typeface="Raleway Black"/>
              <a:sym typeface="Raleway Black"/>
            </a:endParaRPr>
          </a:p>
        </p:txBody>
      </p:sp>
      <p:sp>
        <p:nvSpPr>
          <p:cNvPr id="1355" name="Google Shape;1355;p29"/>
          <p:cNvSpPr txBox="1"/>
          <p:nvPr/>
        </p:nvSpPr>
        <p:spPr>
          <a:xfrm>
            <a:off x="4697200" y="1116200"/>
            <a:ext cx="37317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Raleway Black"/>
                <a:ea typeface="Raleway Black"/>
                <a:cs typeface="Raleway Black"/>
                <a:sym typeface="Raleway Black"/>
              </a:rPr>
              <a:t> </a:t>
            </a:r>
            <a:endParaRPr b="1" sz="1700"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aleway Black"/>
              <a:ea typeface="Raleway Black"/>
              <a:cs typeface="Raleway Black"/>
              <a:sym typeface="Raleway Black"/>
            </a:endParaRPr>
          </a:p>
        </p:txBody>
      </p:sp>
      <p:sp>
        <p:nvSpPr>
          <p:cNvPr id="1356" name="Google Shape;1356;p29"/>
          <p:cNvSpPr txBox="1"/>
          <p:nvPr/>
        </p:nvSpPr>
        <p:spPr>
          <a:xfrm>
            <a:off x="1032900" y="1003350"/>
            <a:ext cx="7078200" cy="31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50">
              <a:solidFill>
                <a:schemeClr val="lt1"/>
              </a:solidFill>
              <a:highlight>
                <a:schemeClr val="dk2"/>
              </a:highlight>
            </a:endParaRPr>
          </a:p>
        </p:txBody>
      </p:sp>
      <p:pic>
        <p:nvPicPr>
          <p:cNvPr id="1357" name="Google Shape;135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7725" y="747923"/>
            <a:ext cx="4984500" cy="37470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1" name="Shape 1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2" name="Google Shape;1362;p30"/>
          <p:cNvSpPr txBox="1"/>
          <p:nvPr>
            <p:ph type="title"/>
          </p:nvPr>
        </p:nvSpPr>
        <p:spPr>
          <a:xfrm>
            <a:off x="2446400" y="6236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 b="0" sz="2700">
              <a:solidFill>
                <a:schemeClr val="dk1"/>
              </a:solidFill>
              <a:latin typeface="Raleway Black"/>
              <a:ea typeface="Raleway Black"/>
              <a:cs typeface="Raleway Black"/>
              <a:sym typeface="Raleway Black"/>
            </a:endParaRPr>
          </a:p>
        </p:txBody>
      </p:sp>
      <p:sp>
        <p:nvSpPr>
          <p:cNvPr id="1363" name="Google Shape;1363;p30"/>
          <p:cNvSpPr txBox="1"/>
          <p:nvPr/>
        </p:nvSpPr>
        <p:spPr>
          <a:xfrm>
            <a:off x="4697200" y="1116200"/>
            <a:ext cx="37317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Raleway Black"/>
                <a:ea typeface="Raleway Black"/>
                <a:cs typeface="Raleway Black"/>
                <a:sym typeface="Raleway Black"/>
              </a:rPr>
              <a:t> </a:t>
            </a:r>
            <a:endParaRPr b="1" sz="1700"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aleway Black"/>
              <a:ea typeface="Raleway Black"/>
              <a:cs typeface="Raleway Black"/>
              <a:sym typeface="Raleway Black"/>
            </a:endParaRPr>
          </a:p>
        </p:txBody>
      </p:sp>
      <p:sp>
        <p:nvSpPr>
          <p:cNvPr id="1364" name="Google Shape;1364;p30"/>
          <p:cNvSpPr txBox="1"/>
          <p:nvPr/>
        </p:nvSpPr>
        <p:spPr>
          <a:xfrm>
            <a:off x="1032900" y="1003350"/>
            <a:ext cx="7078200" cy="31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50">
              <a:solidFill>
                <a:schemeClr val="lt1"/>
              </a:solidFill>
              <a:highlight>
                <a:schemeClr val="dk2"/>
              </a:highlight>
            </a:endParaRPr>
          </a:p>
        </p:txBody>
      </p:sp>
      <p:pic>
        <p:nvPicPr>
          <p:cNvPr id="1365" name="Google Shape;136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4500" y="723888"/>
            <a:ext cx="5429250" cy="412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9" name="Shape 1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0" name="Google Shape;1370;p31"/>
          <p:cNvSpPr txBox="1"/>
          <p:nvPr>
            <p:ph type="title"/>
          </p:nvPr>
        </p:nvSpPr>
        <p:spPr>
          <a:xfrm>
            <a:off x="2446400" y="6236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700">
              <a:solidFill>
                <a:schemeClr val="dk1"/>
              </a:solidFill>
              <a:latin typeface="Raleway Black"/>
              <a:ea typeface="Raleway Black"/>
              <a:cs typeface="Raleway Black"/>
              <a:sym typeface="Raleway Black"/>
            </a:endParaRPr>
          </a:p>
        </p:txBody>
      </p:sp>
      <p:sp>
        <p:nvSpPr>
          <p:cNvPr id="1371" name="Google Shape;1371;p31"/>
          <p:cNvSpPr txBox="1"/>
          <p:nvPr/>
        </p:nvSpPr>
        <p:spPr>
          <a:xfrm>
            <a:off x="4697200" y="1116200"/>
            <a:ext cx="37317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Raleway Black"/>
                <a:ea typeface="Raleway Black"/>
                <a:cs typeface="Raleway Black"/>
                <a:sym typeface="Raleway Black"/>
              </a:rPr>
              <a:t> </a:t>
            </a:r>
            <a:endParaRPr b="1" sz="1700"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aleway Black"/>
              <a:ea typeface="Raleway Black"/>
              <a:cs typeface="Raleway Black"/>
              <a:sym typeface="Raleway Black"/>
            </a:endParaRPr>
          </a:p>
        </p:txBody>
      </p:sp>
      <p:sp>
        <p:nvSpPr>
          <p:cNvPr id="1372" name="Google Shape;1372;p31"/>
          <p:cNvSpPr txBox="1"/>
          <p:nvPr/>
        </p:nvSpPr>
        <p:spPr>
          <a:xfrm>
            <a:off x="1032900" y="1003350"/>
            <a:ext cx="7078200" cy="31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50">
              <a:solidFill>
                <a:schemeClr val="lt1"/>
              </a:solidFill>
              <a:highlight>
                <a:schemeClr val="dk2"/>
              </a:highlight>
            </a:endParaRPr>
          </a:p>
        </p:txBody>
      </p:sp>
      <p:pic>
        <p:nvPicPr>
          <p:cNvPr id="1373" name="Google Shape;137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2550" y="442900"/>
            <a:ext cx="5562600" cy="425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7" name="Shape 1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8" name="Google Shape;1378;p32"/>
          <p:cNvSpPr txBox="1"/>
          <p:nvPr>
            <p:ph type="title"/>
          </p:nvPr>
        </p:nvSpPr>
        <p:spPr>
          <a:xfrm>
            <a:off x="2446400" y="6236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 b="0" sz="2700">
              <a:solidFill>
                <a:schemeClr val="dk1"/>
              </a:solidFill>
              <a:latin typeface="Raleway Black"/>
              <a:ea typeface="Raleway Black"/>
              <a:cs typeface="Raleway Black"/>
              <a:sym typeface="Raleway Black"/>
            </a:endParaRPr>
          </a:p>
        </p:txBody>
      </p:sp>
      <p:sp>
        <p:nvSpPr>
          <p:cNvPr id="1379" name="Google Shape;1379;p32"/>
          <p:cNvSpPr txBox="1"/>
          <p:nvPr/>
        </p:nvSpPr>
        <p:spPr>
          <a:xfrm>
            <a:off x="4697200" y="1116200"/>
            <a:ext cx="37317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Raleway Black"/>
                <a:ea typeface="Raleway Black"/>
                <a:cs typeface="Raleway Black"/>
                <a:sym typeface="Raleway Black"/>
              </a:rPr>
              <a:t> </a:t>
            </a:r>
            <a:endParaRPr b="1" sz="1700"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aleway Black"/>
              <a:ea typeface="Raleway Black"/>
              <a:cs typeface="Raleway Black"/>
              <a:sym typeface="Raleway Black"/>
            </a:endParaRPr>
          </a:p>
        </p:txBody>
      </p:sp>
      <p:sp>
        <p:nvSpPr>
          <p:cNvPr id="1380" name="Google Shape;1380;p32"/>
          <p:cNvSpPr txBox="1"/>
          <p:nvPr/>
        </p:nvSpPr>
        <p:spPr>
          <a:xfrm>
            <a:off x="1032900" y="1003350"/>
            <a:ext cx="7078200" cy="31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4325" lvl="0" marL="457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350"/>
              <a:buChar char="●"/>
            </a:pPr>
            <a:r>
              <a:rPr b="1" lang="en" sz="1350">
                <a:solidFill>
                  <a:schemeClr val="lt1"/>
                </a:solidFill>
                <a:highlight>
                  <a:schemeClr val="dk2"/>
                </a:highlight>
              </a:rPr>
              <a:t>In the year 2014 more houses were sold as compared to hoses sold in 2015.</a:t>
            </a:r>
            <a:endParaRPr b="1" sz="1350">
              <a:solidFill>
                <a:schemeClr val="lt1"/>
              </a:solidFill>
              <a:highlight>
                <a:schemeClr val="dk2"/>
              </a:highlight>
            </a:endParaRPr>
          </a:p>
          <a:p>
            <a:pPr indent="-3143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50"/>
              <a:buChar char="●"/>
            </a:pPr>
            <a:r>
              <a:rPr b="1" lang="en" sz="1350">
                <a:solidFill>
                  <a:schemeClr val="lt1"/>
                </a:solidFill>
                <a:highlight>
                  <a:schemeClr val="dk2"/>
                </a:highlight>
              </a:rPr>
              <a:t>Most Houses in King County were sold on the 4th and 5th month of the year.</a:t>
            </a:r>
            <a:endParaRPr b="1" sz="1350">
              <a:solidFill>
                <a:schemeClr val="lt1"/>
              </a:solidFill>
              <a:highlight>
                <a:schemeClr val="dk2"/>
              </a:highlight>
            </a:endParaRPr>
          </a:p>
          <a:p>
            <a:pPr indent="-3143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50"/>
              <a:buChar char="●"/>
            </a:pPr>
            <a:r>
              <a:rPr b="1" lang="en" sz="1350">
                <a:solidFill>
                  <a:schemeClr val="lt1"/>
                </a:solidFill>
                <a:highlight>
                  <a:schemeClr val="dk2"/>
                </a:highlight>
              </a:rPr>
              <a:t>Most houses in King County had 3 bedrooms followed by 4 bedrooms per house.</a:t>
            </a:r>
            <a:endParaRPr b="1" sz="1350">
              <a:solidFill>
                <a:schemeClr val="lt1"/>
              </a:solidFill>
              <a:highlight>
                <a:schemeClr val="dk2"/>
              </a:highlight>
            </a:endParaRPr>
          </a:p>
          <a:p>
            <a:pPr indent="-3143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50"/>
              <a:buChar char="●"/>
            </a:pPr>
            <a:r>
              <a:rPr b="1" lang="en" sz="1350">
                <a:solidFill>
                  <a:schemeClr val="lt1"/>
                </a:solidFill>
                <a:highlight>
                  <a:schemeClr val="dk2"/>
                </a:highlight>
              </a:rPr>
              <a:t>Most of the houses had 2.5 bathrooms. Houses with more bathrooms and bedrooms had the highest prices.</a:t>
            </a:r>
            <a:endParaRPr b="1" sz="1350">
              <a:solidFill>
                <a:schemeClr val="lt1"/>
              </a:solidFill>
              <a:highlight>
                <a:schemeClr val="dk2"/>
              </a:highlight>
            </a:endParaRPr>
          </a:p>
          <a:p>
            <a:pPr indent="-3143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50"/>
              <a:buChar char="●"/>
            </a:pPr>
            <a:r>
              <a:rPr b="1" lang="en" sz="1350">
                <a:solidFill>
                  <a:schemeClr val="lt1"/>
                </a:solidFill>
                <a:highlight>
                  <a:schemeClr val="dk2"/>
                </a:highlight>
              </a:rPr>
              <a:t>Most of the houses had no waterfront and no view however, the houses with a waterfront and a view had the highest prices.</a:t>
            </a:r>
            <a:endParaRPr b="1" sz="1350">
              <a:solidFill>
                <a:schemeClr val="lt1"/>
              </a:solidFill>
              <a:highlight>
                <a:schemeClr val="dk2"/>
              </a:highlight>
            </a:endParaRPr>
          </a:p>
          <a:p>
            <a:pPr indent="-3143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50"/>
              <a:buChar char="●"/>
            </a:pPr>
            <a:r>
              <a:rPr b="1" lang="en" sz="1350">
                <a:solidFill>
                  <a:schemeClr val="lt1"/>
                </a:solidFill>
                <a:highlight>
                  <a:schemeClr val="dk2"/>
                </a:highlight>
              </a:rPr>
              <a:t>Most houses were in average condition and the houses with very good condition had the highest prices.</a:t>
            </a:r>
            <a:endParaRPr b="1" sz="1350">
              <a:solidFill>
                <a:schemeClr val="lt1"/>
              </a:solidFill>
              <a:highlight>
                <a:schemeClr val="dk2"/>
              </a:highlight>
            </a:endParaRPr>
          </a:p>
          <a:p>
            <a:pPr indent="-3143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50"/>
              <a:buChar char="●"/>
            </a:pPr>
            <a:r>
              <a:rPr b="1" lang="en" sz="1350">
                <a:solidFill>
                  <a:schemeClr val="lt1"/>
                </a:solidFill>
                <a:highlight>
                  <a:schemeClr val="dk2"/>
                </a:highlight>
              </a:rPr>
              <a:t>The multiple linear regression model is better than the two simple regression models as it had a higher R-squared value. This shows that categorical variables had a positive effect on the prices as illustrated in the univariate analysis.</a:t>
            </a:r>
            <a:endParaRPr b="1" sz="1350">
              <a:solidFill>
                <a:schemeClr val="lt1"/>
              </a:solidFill>
              <a:highlight>
                <a:schemeClr val="dk2"/>
              </a:highlight>
            </a:endParaRPr>
          </a:p>
          <a:p>
            <a:pPr indent="-3143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50"/>
              <a:buChar char="●"/>
            </a:pPr>
            <a:r>
              <a:rPr b="1" lang="en" sz="1350">
                <a:solidFill>
                  <a:schemeClr val="lt1"/>
                </a:solidFill>
                <a:highlight>
                  <a:schemeClr val="dk2"/>
                </a:highlight>
              </a:rPr>
              <a:t>Therefore adding these variables to the predictive model made the model to be a bit stronger.</a:t>
            </a:r>
            <a:endParaRPr b="1" sz="1350">
              <a:solidFill>
                <a:schemeClr val="lt1"/>
              </a:solidFill>
              <a:highlight>
                <a:schemeClr val="dk2"/>
              </a:highlight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b="1" sz="1350">
              <a:solidFill>
                <a:schemeClr val="lt1"/>
              </a:solidFill>
              <a:highlight>
                <a:schemeClr val="dk2"/>
              </a:highlight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4" name="Shape 1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5" name="Google Shape;1385;p33"/>
          <p:cNvSpPr txBox="1"/>
          <p:nvPr>
            <p:ph type="title"/>
          </p:nvPr>
        </p:nvSpPr>
        <p:spPr>
          <a:xfrm>
            <a:off x="1672500" y="77840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RECOMMENDATIONS</a:t>
            </a:r>
            <a:endParaRPr b="0" sz="2700">
              <a:solidFill>
                <a:schemeClr val="dk1"/>
              </a:solidFill>
              <a:latin typeface="Raleway Black"/>
              <a:ea typeface="Raleway Black"/>
              <a:cs typeface="Raleway Black"/>
              <a:sym typeface="Raleway Black"/>
            </a:endParaRPr>
          </a:p>
        </p:txBody>
      </p:sp>
      <p:sp>
        <p:nvSpPr>
          <p:cNvPr id="1386" name="Google Shape;1386;p33"/>
          <p:cNvSpPr txBox="1"/>
          <p:nvPr>
            <p:ph idx="4294967295" type="subTitle"/>
          </p:nvPr>
        </p:nvSpPr>
        <p:spPr>
          <a:xfrm>
            <a:off x="940600" y="1678775"/>
            <a:ext cx="7155600" cy="252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27025" lvl="0" marL="457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550"/>
              <a:buFont typeface="Raleway"/>
              <a:buChar char="●"/>
            </a:pPr>
            <a:r>
              <a:rPr b="1" lang="en" sz="1550">
                <a:solidFill>
                  <a:schemeClr val="lt1"/>
                </a:solidFill>
                <a:highlight>
                  <a:schemeClr val="dk2"/>
                </a:highlight>
                <a:latin typeface="Raleway"/>
                <a:ea typeface="Raleway"/>
                <a:cs typeface="Raleway"/>
                <a:sym typeface="Raleway"/>
              </a:rPr>
              <a:t>In conclusion the real estate agency should review the sqft_living, sqft_living15, sqft_above, bedrooms, bathrooms, and grade when setting their house prices as there is a linear relationship between these variables.</a:t>
            </a:r>
            <a:endParaRPr b="1" sz="1550">
              <a:solidFill>
                <a:schemeClr val="lt1"/>
              </a:solidFill>
              <a:highlight>
                <a:schemeClr val="dk2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-3270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50"/>
              <a:buFont typeface="Raleway"/>
              <a:buChar char="●"/>
            </a:pPr>
            <a:r>
              <a:rPr b="1" lang="en" sz="1550">
                <a:solidFill>
                  <a:schemeClr val="lt1"/>
                </a:solidFill>
                <a:highlight>
                  <a:schemeClr val="dk2"/>
                </a:highlight>
                <a:latin typeface="Raleway"/>
                <a:ea typeface="Raleway"/>
                <a:cs typeface="Raleway"/>
                <a:sym typeface="Raleway"/>
              </a:rPr>
              <a:t>Factors like bathrooms, bedrooms, having a waterfront, and an excellent view have a positive effect on house prices. Lastly, the house prices seemed to have increased in 2015 they should therefore consider inflation when setting house prices in the future.</a:t>
            </a:r>
            <a:endParaRPr b="1" sz="1550">
              <a:solidFill>
                <a:schemeClr val="lt1"/>
              </a:solidFill>
              <a:highlight>
                <a:schemeClr val="dk2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highlight>
                <a:schemeClr val="dk2"/>
              </a:highlight>
              <a:latin typeface="Raleway Black"/>
              <a:ea typeface="Raleway Black"/>
              <a:cs typeface="Raleway Black"/>
              <a:sym typeface="Raleway Black"/>
            </a:endParaRPr>
          </a:p>
        </p:txBody>
      </p:sp>
      <p:sp>
        <p:nvSpPr>
          <p:cNvPr id="1387" name="Google Shape;1387;p33"/>
          <p:cNvSpPr/>
          <p:nvPr/>
        </p:nvSpPr>
        <p:spPr>
          <a:xfrm>
            <a:off x="377725" y="4024650"/>
            <a:ext cx="681900" cy="681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Rental Housing Marketing Plan by Slidesgo">
  <a:themeElements>
    <a:clrScheme name="Simple Light">
      <a:dk1>
        <a:srgbClr val="4C4557"/>
      </a:dk1>
      <a:lt1>
        <a:srgbClr val="BD6877"/>
      </a:lt1>
      <a:dk2>
        <a:srgbClr val="FAE9DC"/>
      </a:dk2>
      <a:lt2>
        <a:srgbClr val="F9D0C8"/>
      </a:lt2>
      <a:accent1>
        <a:srgbClr val="53A789"/>
      </a:accent1>
      <a:accent2>
        <a:srgbClr val="6BDD96"/>
      </a:accent2>
      <a:accent3>
        <a:srgbClr val="332B45"/>
      </a:accent3>
      <a:accent4>
        <a:srgbClr val="FFFFFF"/>
      </a:accent4>
      <a:accent5>
        <a:srgbClr val="FFFFFF"/>
      </a:accent5>
      <a:accent6>
        <a:srgbClr val="FFFFFF"/>
      </a:accent6>
      <a:hlink>
        <a:srgbClr val="4E495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