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19"/>
  </p:notesMasterIdLst>
  <p:sldIdLst>
    <p:sldId id="256" r:id="rId5"/>
    <p:sldId id="257" r:id="rId6"/>
    <p:sldId id="258" r:id="rId7"/>
    <p:sldId id="259" r:id="rId8"/>
    <p:sldId id="260" r:id="rId9"/>
    <p:sldId id="261" r:id="rId10"/>
    <p:sldId id="262" r:id="rId11"/>
    <p:sldId id="274" r:id="rId12"/>
    <p:sldId id="314" r:id="rId13"/>
    <p:sldId id="315" r:id="rId14"/>
    <p:sldId id="316" r:id="rId15"/>
    <p:sldId id="269" r:id="rId16"/>
    <p:sldId id="295" r:id="rId17"/>
    <p:sldId id="266" r:id="rId18"/>
  </p:sldIdLst>
  <p:sldSz cx="9144000" cy="5143500" type="screen16x9"/>
  <p:notesSz cx="6858000" cy="9144000"/>
  <p:embeddedFontLst>
    <p:embeddedFont>
      <p:font typeface="Baloo 2" panose="020B0604020202020204" charset="0"/>
      <p:regular r:id="rId20"/>
      <p:bold r:id="rId21"/>
    </p:embeddedFont>
    <p:embeddedFont>
      <p:font typeface="Bebas Neue" panose="020B0606020202050201" pitchFamily="34" charset="0"/>
      <p:regular r:id="rId22"/>
    </p:embeddedFont>
    <p:embeddedFont>
      <p:font typeface="Lobster" panose="00000500000000000000" pitchFamily="2" charset="0"/>
      <p:regular r:id="rId23"/>
    </p:embeddedFont>
    <p:embeddedFont>
      <p:font typeface="Nunito Light" pitchFamily="2" charset="0"/>
      <p:regular r:id="rId24"/>
      <p:italic r:id="rId25"/>
    </p:embeddedFont>
    <p:embeddedFont>
      <p:font typeface="Roboto Condensed Light" panose="02000000000000000000"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D2621D-7B27-49FA-A285-0D84FCA3D24A}" v="26" dt="2023-05-28T11:24:31.730"/>
  </p1510:revLst>
</p1510:revInfo>
</file>

<file path=ppt/tableStyles.xml><?xml version="1.0" encoding="utf-8"?>
<a:tblStyleLst xmlns:a="http://schemas.openxmlformats.org/drawingml/2006/main" def="{1B039929-9A6F-44EC-A261-B71A08097EFA}">
  <a:tblStyle styleId="{1B039929-9A6F-44EC-A261-B71A08097E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snapToGrid="0">
      <p:cViewPr varScale="1">
        <p:scale>
          <a:sx n="142" d="100"/>
          <a:sy n="142" d="100"/>
        </p:scale>
        <p:origin x="972"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11fd100d434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11fd100d434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eba1a568b6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eba1a568b6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0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eba1a568b6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eba1a568b6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99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fd100d434_1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fd100d434_1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9"/>
        <p:cNvGrpSpPr/>
        <p:nvPr/>
      </p:nvGrpSpPr>
      <p:grpSpPr>
        <a:xfrm>
          <a:off x="0" y="0"/>
          <a:ext cx="0" cy="0"/>
          <a:chOff x="0" y="0"/>
          <a:chExt cx="0" cy="0"/>
        </a:xfrm>
      </p:grpSpPr>
      <p:sp>
        <p:nvSpPr>
          <p:cNvPr id="2920" name="Google Shape;2920;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1" name="Google Shape;2921;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1df5ba6ca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1df5ba6ca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eba1a56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eba1a56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1df9547bb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1df9547bb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df9547bba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df9547bba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df5ba6c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df5ba6c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df9fe90c4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df9fe90c4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eba1a568b6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eba1a568b6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eba1a568b6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eba1a568b6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16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19205" y="4885569"/>
            <a:ext cx="9377505" cy="890606"/>
          </a:xfrm>
          <a:custGeom>
            <a:avLst/>
            <a:gdLst/>
            <a:ahLst/>
            <a:cxnLst/>
            <a:rect l="l" t="t" r="r" b="b"/>
            <a:pathLst>
              <a:path w="302086" h="28215" extrusionOk="0">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6200" y="-529825"/>
            <a:ext cx="9377505" cy="890606"/>
          </a:xfrm>
          <a:custGeom>
            <a:avLst/>
            <a:gdLst/>
            <a:ahLst/>
            <a:cxnLst/>
            <a:rect l="l" t="t" r="r" b="b"/>
            <a:pathLst>
              <a:path w="302086" h="28215" extrusionOk="0">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mt="20000"/>
          </a:blip>
          <a:stretch>
            <a:fillRect/>
          </a:stretch>
        </p:blipFill>
        <p:spPr>
          <a:xfrm>
            <a:off x="-92938" y="-560425"/>
            <a:ext cx="9377500" cy="6344725"/>
          </a:xfrm>
          <a:prstGeom prst="rect">
            <a:avLst/>
          </a:prstGeom>
          <a:noFill/>
          <a:ln>
            <a:noFill/>
          </a:ln>
        </p:spPr>
      </p:pic>
      <p:sp>
        <p:nvSpPr>
          <p:cNvPr id="12" name="Google Shape;12;p2"/>
          <p:cNvSpPr txBox="1">
            <a:spLocks noGrp="1"/>
          </p:cNvSpPr>
          <p:nvPr>
            <p:ph type="ctrTitle"/>
          </p:nvPr>
        </p:nvSpPr>
        <p:spPr>
          <a:xfrm>
            <a:off x="1009975" y="1241950"/>
            <a:ext cx="7124100" cy="1810500"/>
          </a:xfrm>
          <a:prstGeom prst="rect">
            <a:avLst/>
          </a:prstGeom>
          <a:noFill/>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381400" y="3105100"/>
            <a:ext cx="4381500" cy="4758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336928" y="1418453"/>
            <a:ext cx="212841" cy="281492"/>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858034">
            <a:off x="-432398" y="1986262"/>
            <a:ext cx="1015306" cy="1810634"/>
            <a:chOff x="2843450" y="-1737000"/>
            <a:chExt cx="553375" cy="986750"/>
          </a:xfrm>
        </p:grpSpPr>
        <p:sp>
          <p:nvSpPr>
            <p:cNvPr id="16" name="Google Shape;16;p2"/>
            <p:cNvSpPr/>
            <p:nvPr/>
          </p:nvSpPr>
          <p:spPr>
            <a:xfrm>
              <a:off x="2843450" y="-1737000"/>
              <a:ext cx="553375" cy="986750"/>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11300" y="-1408975"/>
              <a:ext cx="410500" cy="610250"/>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2911300" y="-1408675"/>
              <a:ext cx="406325" cy="610250"/>
              <a:chOff x="2911300" y="-1408675"/>
              <a:chExt cx="406325" cy="610250"/>
            </a:xfrm>
          </p:grpSpPr>
          <p:sp>
            <p:nvSpPr>
              <p:cNvPr id="19" name="Google Shape;19;p2"/>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2890775" y="-1473225"/>
              <a:ext cx="455425" cy="13210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892850" y="-1459875"/>
              <a:ext cx="453650" cy="69375"/>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893450" y="-1509350"/>
              <a:ext cx="455750" cy="132175"/>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94975" y="-1688175"/>
              <a:ext cx="59550" cy="2447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3095550" y="-1688475"/>
              <a:ext cx="59575" cy="244700"/>
              <a:chOff x="3095550" y="-1688475"/>
              <a:chExt cx="59575" cy="244700"/>
            </a:xfrm>
          </p:grpSpPr>
          <p:sp>
            <p:nvSpPr>
              <p:cNvPr id="30" name="Google Shape;30;p2"/>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572"/>
        <p:cNvGrpSpPr/>
        <p:nvPr/>
      </p:nvGrpSpPr>
      <p:grpSpPr>
        <a:xfrm>
          <a:off x="0" y="0"/>
          <a:ext cx="0" cy="0"/>
          <a:chOff x="0" y="0"/>
          <a:chExt cx="0" cy="0"/>
        </a:xfrm>
      </p:grpSpPr>
      <p:sp>
        <p:nvSpPr>
          <p:cNvPr id="573" name="Google Shape;573;p23"/>
          <p:cNvSpPr/>
          <p:nvPr/>
        </p:nvSpPr>
        <p:spPr>
          <a:xfrm flipH="1">
            <a:off x="8915000" y="-38212"/>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125525" y="-38200"/>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5" name="Google Shape;575;p23"/>
          <p:cNvPicPr preferRelativeResize="0"/>
          <p:nvPr/>
        </p:nvPicPr>
        <p:blipFill>
          <a:blip r:embed="rId2">
            <a:alphaModFix amt="20000"/>
          </a:blip>
          <a:stretch>
            <a:fillRect/>
          </a:stretch>
        </p:blipFill>
        <p:spPr>
          <a:xfrm>
            <a:off x="-92950" y="-110125"/>
            <a:ext cx="9377525" cy="5444125"/>
          </a:xfrm>
          <a:prstGeom prst="rect">
            <a:avLst/>
          </a:prstGeom>
          <a:noFill/>
          <a:ln>
            <a:noFill/>
          </a:ln>
        </p:spPr>
      </p:pic>
      <p:sp>
        <p:nvSpPr>
          <p:cNvPr id="576" name="Google Shape;576;p23"/>
          <p:cNvSpPr/>
          <p:nvPr/>
        </p:nvSpPr>
        <p:spPr>
          <a:xfrm>
            <a:off x="7885521" y="462412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7425698" y="426463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7425706" y="474336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3"/>
          <p:cNvGrpSpPr/>
          <p:nvPr/>
        </p:nvGrpSpPr>
        <p:grpSpPr>
          <a:xfrm rot="858034">
            <a:off x="-74648" y="4304887"/>
            <a:ext cx="1015306" cy="1810634"/>
            <a:chOff x="2843450" y="-1737000"/>
            <a:chExt cx="553375" cy="986750"/>
          </a:xfrm>
        </p:grpSpPr>
        <p:sp>
          <p:nvSpPr>
            <p:cNvPr id="580" name="Google Shape;580;p23"/>
            <p:cNvSpPr/>
            <p:nvPr/>
          </p:nvSpPr>
          <p:spPr>
            <a:xfrm>
              <a:off x="2843450" y="-1737000"/>
              <a:ext cx="553375" cy="986750"/>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2911300" y="-1408975"/>
              <a:ext cx="410500" cy="610250"/>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23"/>
            <p:cNvGrpSpPr/>
            <p:nvPr/>
          </p:nvGrpSpPr>
          <p:grpSpPr>
            <a:xfrm>
              <a:off x="2911300" y="-1408675"/>
              <a:ext cx="406325" cy="610250"/>
              <a:chOff x="2911300" y="-1408675"/>
              <a:chExt cx="406325" cy="610250"/>
            </a:xfrm>
          </p:grpSpPr>
          <p:sp>
            <p:nvSpPr>
              <p:cNvPr id="583" name="Google Shape;583;p23"/>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23"/>
            <p:cNvSpPr/>
            <p:nvPr/>
          </p:nvSpPr>
          <p:spPr>
            <a:xfrm>
              <a:off x="2890775" y="-1473225"/>
              <a:ext cx="455425" cy="13210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2892850" y="-1459875"/>
              <a:ext cx="453650" cy="69375"/>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2893450" y="-1509350"/>
              <a:ext cx="455750" cy="132175"/>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3094975" y="-1688175"/>
              <a:ext cx="59550" cy="2447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23"/>
            <p:cNvGrpSpPr/>
            <p:nvPr/>
          </p:nvGrpSpPr>
          <p:grpSpPr>
            <a:xfrm>
              <a:off x="3095550" y="-1688475"/>
              <a:ext cx="59575" cy="244700"/>
              <a:chOff x="3095550" y="-1688475"/>
              <a:chExt cx="59575" cy="244700"/>
            </a:xfrm>
          </p:grpSpPr>
          <p:sp>
            <p:nvSpPr>
              <p:cNvPr id="594" name="Google Shape;594;p23"/>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7" name="Google Shape;597;p23"/>
          <p:cNvSpPr txBox="1">
            <a:spLocks noGrp="1"/>
          </p:cNvSpPr>
          <p:nvPr>
            <p:ph type="title"/>
          </p:nvPr>
        </p:nvSpPr>
        <p:spPr>
          <a:xfrm>
            <a:off x="1016299" y="1130100"/>
            <a:ext cx="3460500" cy="1891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8" name="Google Shape;598;p23"/>
          <p:cNvSpPr txBox="1">
            <a:spLocks noGrp="1"/>
          </p:cNvSpPr>
          <p:nvPr>
            <p:ph type="subTitle" idx="1"/>
          </p:nvPr>
        </p:nvSpPr>
        <p:spPr>
          <a:xfrm>
            <a:off x="1016299" y="3021900"/>
            <a:ext cx="3460500" cy="927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9" name="Google Shape;599;p23"/>
          <p:cNvSpPr>
            <a:spLocks noGrp="1"/>
          </p:cNvSpPr>
          <p:nvPr>
            <p:ph type="pic" idx="2"/>
          </p:nvPr>
        </p:nvSpPr>
        <p:spPr>
          <a:xfrm>
            <a:off x="4768156" y="1053900"/>
            <a:ext cx="3035700" cy="3035700"/>
          </a:xfrm>
          <a:prstGeom prst="ellipse">
            <a:avLst/>
          </a:prstGeom>
          <a:noFill/>
          <a:ln>
            <a:noFill/>
          </a:ln>
        </p:spPr>
      </p:sp>
      <p:grpSp>
        <p:nvGrpSpPr>
          <p:cNvPr id="600" name="Google Shape;600;p23"/>
          <p:cNvGrpSpPr/>
          <p:nvPr/>
        </p:nvGrpSpPr>
        <p:grpSpPr>
          <a:xfrm flipH="1">
            <a:off x="8204461" y="3902541"/>
            <a:ext cx="1354671" cy="1901896"/>
            <a:chOff x="10082667" y="2725665"/>
            <a:chExt cx="1702062" cy="2389616"/>
          </a:xfrm>
        </p:grpSpPr>
        <p:sp>
          <p:nvSpPr>
            <p:cNvPr id="601" name="Google Shape;601;p23"/>
            <p:cNvSpPr/>
            <p:nvPr/>
          </p:nvSpPr>
          <p:spPr>
            <a:xfrm>
              <a:off x="10082667" y="2725665"/>
              <a:ext cx="1702062" cy="2389616"/>
            </a:xfrm>
            <a:custGeom>
              <a:avLst/>
              <a:gdLst/>
              <a:ahLst/>
              <a:cxnLst/>
              <a:rect l="l" t="t" r="r" b="b"/>
              <a:pathLst>
                <a:path w="26909" h="37779" extrusionOk="0">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10199368" y="3191836"/>
              <a:ext cx="1431720" cy="1810540"/>
            </a:xfrm>
            <a:custGeom>
              <a:avLst/>
              <a:gdLst/>
              <a:ahLst/>
              <a:cxnLst/>
              <a:rect l="l" t="t" r="r" b="b"/>
              <a:pathLst>
                <a:path w="22635" h="28624" extrusionOk="0">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10364331" y="2836610"/>
              <a:ext cx="1301420" cy="607983"/>
            </a:xfrm>
            <a:custGeom>
              <a:avLst/>
              <a:gdLst/>
              <a:ahLst/>
              <a:cxnLst/>
              <a:rect l="l" t="t" r="r" b="b"/>
              <a:pathLst>
                <a:path w="20575" h="9612" extrusionOk="0">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10224226" y="3191077"/>
              <a:ext cx="1371441" cy="1810540"/>
            </a:xfrm>
            <a:custGeom>
              <a:avLst/>
              <a:gdLst/>
              <a:ahLst/>
              <a:cxnLst/>
              <a:rect l="l" t="t" r="r" b="b"/>
              <a:pathLst>
                <a:path w="21682" h="28624" extrusionOk="0">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10323280" y="3554083"/>
              <a:ext cx="578444" cy="573131"/>
            </a:xfrm>
            <a:custGeom>
              <a:avLst/>
              <a:gdLst/>
              <a:ahLst/>
              <a:cxnLst/>
              <a:rect l="l" t="t" r="r" b="b"/>
              <a:pathLst>
                <a:path w="9145" h="9061" extrusionOk="0">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10_1_1">
    <p:spTree>
      <p:nvGrpSpPr>
        <p:cNvPr id="1" name="Shape 620"/>
        <p:cNvGrpSpPr/>
        <p:nvPr/>
      </p:nvGrpSpPr>
      <p:grpSpPr>
        <a:xfrm>
          <a:off x="0" y="0"/>
          <a:ext cx="0" cy="0"/>
          <a:chOff x="0" y="0"/>
          <a:chExt cx="0" cy="0"/>
        </a:xfrm>
      </p:grpSpPr>
      <p:sp>
        <p:nvSpPr>
          <p:cNvPr id="621" name="Google Shape;621;p25"/>
          <p:cNvSpPr/>
          <p:nvPr/>
        </p:nvSpPr>
        <p:spPr>
          <a:xfrm flipH="1">
            <a:off x="8915000" y="-38212"/>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125525" y="-38200"/>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3" name="Google Shape;623;p25"/>
          <p:cNvPicPr preferRelativeResize="0"/>
          <p:nvPr/>
        </p:nvPicPr>
        <p:blipFill>
          <a:blip r:embed="rId2">
            <a:alphaModFix amt="20000"/>
          </a:blip>
          <a:stretch>
            <a:fillRect/>
          </a:stretch>
        </p:blipFill>
        <p:spPr>
          <a:xfrm>
            <a:off x="-92950" y="-110125"/>
            <a:ext cx="9377525" cy="5444125"/>
          </a:xfrm>
          <a:prstGeom prst="rect">
            <a:avLst/>
          </a:prstGeom>
          <a:noFill/>
          <a:ln>
            <a:noFill/>
          </a:ln>
        </p:spPr>
      </p:pic>
      <p:sp>
        <p:nvSpPr>
          <p:cNvPr id="624" name="Google Shape;624;p25"/>
          <p:cNvSpPr txBox="1">
            <a:spLocks noGrp="1"/>
          </p:cNvSpPr>
          <p:nvPr>
            <p:ph type="title"/>
          </p:nvPr>
        </p:nvSpPr>
        <p:spPr>
          <a:xfrm>
            <a:off x="1289154" y="1406600"/>
            <a:ext cx="2585700" cy="132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5" name="Google Shape;625;p25"/>
          <p:cNvSpPr txBox="1">
            <a:spLocks noGrp="1"/>
          </p:cNvSpPr>
          <p:nvPr>
            <p:ph type="subTitle" idx="1"/>
          </p:nvPr>
        </p:nvSpPr>
        <p:spPr>
          <a:xfrm>
            <a:off x="1289154" y="2731175"/>
            <a:ext cx="2585700" cy="114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grpSp>
        <p:nvGrpSpPr>
          <p:cNvPr id="626" name="Google Shape;626;p25"/>
          <p:cNvGrpSpPr/>
          <p:nvPr/>
        </p:nvGrpSpPr>
        <p:grpSpPr>
          <a:xfrm rot="6201090">
            <a:off x="-53757" y="4031231"/>
            <a:ext cx="1086958" cy="1626123"/>
            <a:chOff x="3774225" y="-1654550"/>
            <a:chExt cx="636100" cy="951625"/>
          </a:xfrm>
        </p:grpSpPr>
        <p:sp>
          <p:nvSpPr>
            <p:cNvPr id="627" name="Google Shape;627;p25"/>
            <p:cNvSpPr/>
            <p:nvPr/>
          </p:nvSpPr>
          <p:spPr>
            <a:xfrm>
              <a:off x="3774225" y="-1654550"/>
              <a:ext cx="636100" cy="951625"/>
            </a:xfrm>
            <a:custGeom>
              <a:avLst/>
              <a:gdLst/>
              <a:ahLst/>
              <a:cxnLst/>
              <a:rect l="l" t="t" r="r" b="b"/>
              <a:pathLst>
                <a:path w="25444" h="38065" extrusionOk="0">
                  <a:moveTo>
                    <a:pt x="16133" y="1"/>
                  </a:moveTo>
                  <a:cubicBezTo>
                    <a:pt x="15335" y="1"/>
                    <a:pt x="14597" y="143"/>
                    <a:pt x="13895" y="453"/>
                  </a:cubicBezTo>
                  <a:cubicBezTo>
                    <a:pt x="13704" y="548"/>
                    <a:pt x="13490" y="655"/>
                    <a:pt x="13299" y="774"/>
                  </a:cubicBezTo>
                  <a:cubicBezTo>
                    <a:pt x="12335" y="786"/>
                    <a:pt x="11371" y="1072"/>
                    <a:pt x="10502" y="1572"/>
                  </a:cubicBezTo>
                  <a:cubicBezTo>
                    <a:pt x="9168" y="2358"/>
                    <a:pt x="8168" y="3656"/>
                    <a:pt x="7584" y="5311"/>
                  </a:cubicBezTo>
                  <a:cubicBezTo>
                    <a:pt x="7084" y="6799"/>
                    <a:pt x="7037" y="8287"/>
                    <a:pt x="7049" y="9680"/>
                  </a:cubicBezTo>
                  <a:cubicBezTo>
                    <a:pt x="7049" y="9918"/>
                    <a:pt x="7061" y="10157"/>
                    <a:pt x="7061" y="10395"/>
                  </a:cubicBezTo>
                  <a:cubicBezTo>
                    <a:pt x="7084" y="10847"/>
                    <a:pt x="7084" y="11264"/>
                    <a:pt x="7084" y="11681"/>
                  </a:cubicBezTo>
                  <a:cubicBezTo>
                    <a:pt x="7084" y="11943"/>
                    <a:pt x="7061" y="12216"/>
                    <a:pt x="7049" y="12466"/>
                  </a:cubicBezTo>
                  <a:cubicBezTo>
                    <a:pt x="7037" y="12597"/>
                    <a:pt x="7037" y="12740"/>
                    <a:pt x="7025" y="12871"/>
                  </a:cubicBezTo>
                  <a:cubicBezTo>
                    <a:pt x="7025" y="12931"/>
                    <a:pt x="7001" y="12990"/>
                    <a:pt x="7001" y="13050"/>
                  </a:cubicBezTo>
                  <a:lnTo>
                    <a:pt x="6989" y="13169"/>
                  </a:lnTo>
                  <a:lnTo>
                    <a:pt x="6989" y="13181"/>
                  </a:lnTo>
                  <a:cubicBezTo>
                    <a:pt x="6882" y="14240"/>
                    <a:pt x="6680" y="15276"/>
                    <a:pt x="6394" y="16288"/>
                  </a:cubicBezTo>
                  <a:cubicBezTo>
                    <a:pt x="6096" y="17324"/>
                    <a:pt x="5751" y="18217"/>
                    <a:pt x="5298" y="19182"/>
                  </a:cubicBezTo>
                  <a:cubicBezTo>
                    <a:pt x="4834" y="20134"/>
                    <a:pt x="4263" y="21075"/>
                    <a:pt x="3715" y="21825"/>
                  </a:cubicBezTo>
                  <a:cubicBezTo>
                    <a:pt x="3477" y="22158"/>
                    <a:pt x="3227" y="22480"/>
                    <a:pt x="2941" y="22837"/>
                  </a:cubicBezTo>
                  <a:cubicBezTo>
                    <a:pt x="1691" y="24432"/>
                    <a:pt x="274" y="26230"/>
                    <a:pt x="95" y="28718"/>
                  </a:cubicBezTo>
                  <a:cubicBezTo>
                    <a:pt x="0" y="30254"/>
                    <a:pt x="417" y="31754"/>
                    <a:pt x="1274" y="32826"/>
                  </a:cubicBezTo>
                  <a:cubicBezTo>
                    <a:pt x="1679" y="33338"/>
                    <a:pt x="2167" y="33767"/>
                    <a:pt x="2739" y="34076"/>
                  </a:cubicBezTo>
                  <a:cubicBezTo>
                    <a:pt x="3167" y="34731"/>
                    <a:pt x="3727" y="35314"/>
                    <a:pt x="4417" y="35755"/>
                  </a:cubicBezTo>
                  <a:cubicBezTo>
                    <a:pt x="5060" y="36172"/>
                    <a:pt x="5751" y="36457"/>
                    <a:pt x="6489" y="36612"/>
                  </a:cubicBezTo>
                  <a:cubicBezTo>
                    <a:pt x="7477" y="37541"/>
                    <a:pt x="8823" y="38065"/>
                    <a:pt x="10263" y="38065"/>
                  </a:cubicBezTo>
                  <a:cubicBezTo>
                    <a:pt x="10335" y="38065"/>
                    <a:pt x="10418" y="38065"/>
                    <a:pt x="10490" y="38053"/>
                  </a:cubicBezTo>
                  <a:cubicBezTo>
                    <a:pt x="12002" y="37993"/>
                    <a:pt x="13502" y="37398"/>
                    <a:pt x="14954" y="36243"/>
                  </a:cubicBezTo>
                  <a:cubicBezTo>
                    <a:pt x="16062" y="35350"/>
                    <a:pt x="17002" y="34302"/>
                    <a:pt x="17812" y="33362"/>
                  </a:cubicBezTo>
                  <a:cubicBezTo>
                    <a:pt x="19574" y="31290"/>
                    <a:pt x="21086" y="29064"/>
                    <a:pt x="22301" y="26706"/>
                  </a:cubicBezTo>
                  <a:cubicBezTo>
                    <a:pt x="22598" y="26147"/>
                    <a:pt x="22884" y="25551"/>
                    <a:pt x="23146" y="24956"/>
                  </a:cubicBezTo>
                  <a:cubicBezTo>
                    <a:pt x="23765" y="23587"/>
                    <a:pt x="24241" y="22158"/>
                    <a:pt x="24563" y="20741"/>
                  </a:cubicBezTo>
                  <a:cubicBezTo>
                    <a:pt x="24932" y="19170"/>
                    <a:pt x="25110" y="17634"/>
                    <a:pt x="25230" y="16324"/>
                  </a:cubicBezTo>
                  <a:cubicBezTo>
                    <a:pt x="25372" y="14812"/>
                    <a:pt x="25444" y="13324"/>
                    <a:pt x="25444" y="11871"/>
                  </a:cubicBezTo>
                  <a:cubicBezTo>
                    <a:pt x="25432" y="10514"/>
                    <a:pt x="25432" y="8823"/>
                    <a:pt x="24860" y="7216"/>
                  </a:cubicBezTo>
                  <a:cubicBezTo>
                    <a:pt x="24277" y="5537"/>
                    <a:pt x="23182" y="4203"/>
                    <a:pt x="21801" y="3513"/>
                  </a:cubicBezTo>
                  <a:cubicBezTo>
                    <a:pt x="21622" y="3418"/>
                    <a:pt x="21443" y="3346"/>
                    <a:pt x="21265" y="3275"/>
                  </a:cubicBezTo>
                  <a:cubicBezTo>
                    <a:pt x="20979" y="2644"/>
                    <a:pt x="20598" y="2060"/>
                    <a:pt x="20098" y="1584"/>
                  </a:cubicBezTo>
                  <a:cubicBezTo>
                    <a:pt x="19074" y="572"/>
                    <a:pt x="17633" y="1"/>
                    <a:pt x="16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3821550" y="-1587725"/>
              <a:ext cx="389350" cy="755950"/>
            </a:xfrm>
            <a:custGeom>
              <a:avLst/>
              <a:gdLst/>
              <a:ahLst/>
              <a:cxnLst/>
              <a:rect l="l" t="t" r="r" b="b"/>
              <a:pathLst>
                <a:path w="15574" h="30238" extrusionOk="0">
                  <a:moveTo>
                    <a:pt x="11457" y="0"/>
                  </a:moveTo>
                  <a:cubicBezTo>
                    <a:pt x="10802" y="0"/>
                    <a:pt x="10147" y="194"/>
                    <a:pt x="9561" y="542"/>
                  </a:cubicBezTo>
                  <a:cubicBezTo>
                    <a:pt x="8537" y="1149"/>
                    <a:pt x="7870" y="2162"/>
                    <a:pt x="7477" y="3281"/>
                  </a:cubicBezTo>
                  <a:cubicBezTo>
                    <a:pt x="7073" y="4471"/>
                    <a:pt x="7013" y="5757"/>
                    <a:pt x="7037" y="7007"/>
                  </a:cubicBezTo>
                  <a:cubicBezTo>
                    <a:pt x="7049" y="7698"/>
                    <a:pt x="7061" y="8365"/>
                    <a:pt x="7061" y="9055"/>
                  </a:cubicBezTo>
                  <a:cubicBezTo>
                    <a:pt x="7061" y="9353"/>
                    <a:pt x="7049" y="9627"/>
                    <a:pt x="7037" y="9924"/>
                  </a:cubicBezTo>
                  <a:cubicBezTo>
                    <a:pt x="7013" y="10079"/>
                    <a:pt x="7013" y="10222"/>
                    <a:pt x="7001" y="10365"/>
                  </a:cubicBezTo>
                  <a:cubicBezTo>
                    <a:pt x="7001" y="10424"/>
                    <a:pt x="6989" y="10496"/>
                    <a:pt x="6989" y="10555"/>
                  </a:cubicBezTo>
                  <a:cubicBezTo>
                    <a:pt x="6989" y="10579"/>
                    <a:pt x="6989" y="10615"/>
                    <a:pt x="6965" y="10639"/>
                  </a:cubicBezTo>
                  <a:lnTo>
                    <a:pt x="6965" y="10686"/>
                  </a:lnTo>
                  <a:lnTo>
                    <a:pt x="6965" y="10722"/>
                  </a:lnTo>
                  <a:cubicBezTo>
                    <a:pt x="6858" y="11877"/>
                    <a:pt x="6632" y="13020"/>
                    <a:pt x="6311" y="14139"/>
                  </a:cubicBezTo>
                  <a:cubicBezTo>
                    <a:pt x="5989" y="15270"/>
                    <a:pt x="5620" y="16282"/>
                    <a:pt x="5096" y="17342"/>
                  </a:cubicBezTo>
                  <a:cubicBezTo>
                    <a:pt x="4608" y="18354"/>
                    <a:pt x="3977" y="19414"/>
                    <a:pt x="3358" y="20283"/>
                  </a:cubicBezTo>
                  <a:cubicBezTo>
                    <a:pt x="2024" y="22116"/>
                    <a:pt x="262" y="23831"/>
                    <a:pt x="84" y="26212"/>
                  </a:cubicBezTo>
                  <a:cubicBezTo>
                    <a:pt x="0" y="27176"/>
                    <a:pt x="227" y="28236"/>
                    <a:pt x="834" y="29010"/>
                  </a:cubicBezTo>
                  <a:cubicBezTo>
                    <a:pt x="1481" y="29820"/>
                    <a:pt x="2452" y="30238"/>
                    <a:pt x="3471" y="30238"/>
                  </a:cubicBezTo>
                  <a:cubicBezTo>
                    <a:pt x="3576" y="30238"/>
                    <a:pt x="3681" y="30233"/>
                    <a:pt x="3786" y="30224"/>
                  </a:cubicBezTo>
                  <a:cubicBezTo>
                    <a:pt x="4989" y="30141"/>
                    <a:pt x="6049" y="29546"/>
                    <a:pt x="6954" y="28784"/>
                  </a:cubicBezTo>
                  <a:cubicBezTo>
                    <a:pt x="7847" y="28022"/>
                    <a:pt x="8620" y="27105"/>
                    <a:pt x="9347" y="26176"/>
                  </a:cubicBezTo>
                  <a:cubicBezTo>
                    <a:pt x="10871" y="24283"/>
                    <a:pt x="12168" y="22223"/>
                    <a:pt x="13204" y="20033"/>
                  </a:cubicBezTo>
                  <a:cubicBezTo>
                    <a:pt x="13454" y="19509"/>
                    <a:pt x="13681" y="18973"/>
                    <a:pt x="13907" y="18425"/>
                  </a:cubicBezTo>
                  <a:cubicBezTo>
                    <a:pt x="14395" y="17223"/>
                    <a:pt x="14764" y="15973"/>
                    <a:pt x="15002" y="14687"/>
                  </a:cubicBezTo>
                  <a:cubicBezTo>
                    <a:pt x="15264" y="13365"/>
                    <a:pt x="15383" y="12032"/>
                    <a:pt x="15467" y="10686"/>
                  </a:cubicBezTo>
                  <a:cubicBezTo>
                    <a:pt x="15562" y="9329"/>
                    <a:pt x="15574" y="7960"/>
                    <a:pt x="15526" y="6614"/>
                  </a:cubicBezTo>
                  <a:cubicBezTo>
                    <a:pt x="15490" y="5305"/>
                    <a:pt x="15431" y="3959"/>
                    <a:pt x="14943" y="2757"/>
                  </a:cubicBezTo>
                  <a:cubicBezTo>
                    <a:pt x="14550" y="1733"/>
                    <a:pt x="13835" y="780"/>
                    <a:pt x="12823" y="304"/>
                  </a:cubicBezTo>
                  <a:cubicBezTo>
                    <a:pt x="12384" y="97"/>
                    <a:pt x="11921" y="0"/>
                    <a:pt x="11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3861725" y="-1607500"/>
              <a:ext cx="417050" cy="822950"/>
            </a:xfrm>
            <a:custGeom>
              <a:avLst/>
              <a:gdLst/>
              <a:ahLst/>
              <a:cxnLst/>
              <a:rect l="l" t="t" r="r" b="b"/>
              <a:pathLst>
                <a:path w="16682" h="32918" extrusionOk="0">
                  <a:moveTo>
                    <a:pt x="12619" y="0"/>
                  </a:moveTo>
                  <a:cubicBezTo>
                    <a:pt x="12122" y="0"/>
                    <a:pt x="11626" y="97"/>
                    <a:pt x="11169" y="297"/>
                  </a:cubicBezTo>
                  <a:cubicBezTo>
                    <a:pt x="9907" y="857"/>
                    <a:pt x="9037" y="2071"/>
                    <a:pt x="8502" y="3345"/>
                  </a:cubicBezTo>
                  <a:cubicBezTo>
                    <a:pt x="6823" y="7298"/>
                    <a:pt x="7633" y="11882"/>
                    <a:pt x="6347" y="15966"/>
                  </a:cubicBezTo>
                  <a:cubicBezTo>
                    <a:pt x="5192" y="19657"/>
                    <a:pt x="2418" y="22622"/>
                    <a:pt x="929" y="26193"/>
                  </a:cubicBezTo>
                  <a:cubicBezTo>
                    <a:pt x="382" y="27515"/>
                    <a:pt x="1" y="29003"/>
                    <a:pt x="453" y="30361"/>
                  </a:cubicBezTo>
                  <a:cubicBezTo>
                    <a:pt x="938" y="31848"/>
                    <a:pt x="2463" y="32918"/>
                    <a:pt x="4019" y="32918"/>
                  </a:cubicBezTo>
                  <a:cubicBezTo>
                    <a:pt x="4144" y="32918"/>
                    <a:pt x="4269" y="32911"/>
                    <a:pt x="4394" y="32897"/>
                  </a:cubicBezTo>
                  <a:cubicBezTo>
                    <a:pt x="6073" y="32718"/>
                    <a:pt x="7525" y="31242"/>
                    <a:pt x="7680" y="29575"/>
                  </a:cubicBezTo>
                  <a:lnTo>
                    <a:pt x="14526" y="17907"/>
                  </a:lnTo>
                  <a:lnTo>
                    <a:pt x="16098" y="5167"/>
                  </a:lnTo>
                  <a:cubicBezTo>
                    <a:pt x="16681" y="3798"/>
                    <a:pt x="16336" y="2107"/>
                    <a:pt x="15276" y="1059"/>
                  </a:cubicBezTo>
                  <a:cubicBezTo>
                    <a:pt x="14574" y="373"/>
                    <a:pt x="13595" y="0"/>
                    <a:pt x="12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3938825" y="-1533475"/>
              <a:ext cx="425075" cy="783025"/>
            </a:xfrm>
            <a:custGeom>
              <a:avLst/>
              <a:gdLst/>
              <a:ahLst/>
              <a:cxnLst/>
              <a:rect l="l" t="t" r="r" b="b"/>
              <a:pathLst>
                <a:path w="17003" h="31321" extrusionOk="0">
                  <a:moveTo>
                    <a:pt x="12819" y="1"/>
                  </a:moveTo>
                  <a:cubicBezTo>
                    <a:pt x="12176" y="1"/>
                    <a:pt x="11532" y="172"/>
                    <a:pt x="10942" y="480"/>
                  </a:cubicBezTo>
                  <a:cubicBezTo>
                    <a:pt x="9835" y="1075"/>
                    <a:pt x="9109" y="2123"/>
                    <a:pt x="8668" y="3266"/>
                  </a:cubicBezTo>
                  <a:cubicBezTo>
                    <a:pt x="8192" y="4504"/>
                    <a:pt x="8097" y="5837"/>
                    <a:pt x="8073" y="7147"/>
                  </a:cubicBezTo>
                  <a:cubicBezTo>
                    <a:pt x="8049" y="7862"/>
                    <a:pt x="8049" y="8564"/>
                    <a:pt x="8025" y="9278"/>
                  </a:cubicBezTo>
                  <a:cubicBezTo>
                    <a:pt x="8013" y="9576"/>
                    <a:pt x="7989" y="9886"/>
                    <a:pt x="7966" y="10183"/>
                  </a:cubicBezTo>
                  <a:cubicBezTo>
                    <a:pt x="7954" y="10338"/>
                    <a:pt x="7930" y="10481"/>
                    <a:pt x="7918" y="10648"/>
                  </a:cubicBezTo>
                  <a:cubicBezTo>
                    <a:pt x="7906" y="10719"/>
                    <a:pt x="7906" y="10779"/>
                    <a:pt x="7894" y="10850"/>
                  </a:cubicBezTo>
                  <a:cubicBezTo>
                    <a:pt x="7894" y="10886"/>
                    <a:pt x="7870" y="10933"/>
                    <a:pt x="7870" y="10957"/>
                  </a:cubicBezTo>
                  <a:lnTo>
                    <a:pt x="7870" y="11005"/>
                  </a:lnTo>
                  <a:lnTo>
                    <a:pt x="7870" y="11029"/>
                  </a:lnTo>
                  <a:cubicBezTo>
                    <a:pt x="7716" y="12243"/>
                    <a:pt x="7430" y="13434"/>
                    <a:pt x="7061" y="14589"/>
                  </a:cubicBezTo>
                  <a:cubicBezTo>
                    <a:pt x="6680" y="15767"/>
                    <a:pt x="6239" y="16803"/>
                    <a:pt x="5680" y="17898"/>
                  </a:cubicBezTo>
                  <a:cubicBezTo>
                    <a:pt x="5120" y="18934"/>
                    <a:pt x="4441" y="20018"/>
                    <a:pt x="3739" y="20911"/>
                  </a:cubicBezTo>
                  <a:cubicBezTo>
                    <a:pt x="2286" y="22780"/>
                    <a:pt x="381" y="24506"/>
                    <a:pt x="108" y="26983"/>
                  </a:cubicBezTo>
                  <a:cubicBezTo>
                    <a:pt x="0" y="27995"/>
                    <a:pt x="179" y="29114"/>
                    <a:pt x="810" y="29936"/>
                  </a:cubicBezTo>
                  <a:cubicBezTo>
                    <a:pt x="1491" y="30855"/>
                    <a:pt x="2562" y="31320"/>
                    <a:pt x="3692" y="31320"/>
                  </a:cubicBezTo>
                  <a:cubicBezTo>
                    <a:pt x="3747" y="31320"/>
                    <a:pt x="3803" y="31319"/>
                    <a:pt x="3858" y="31317"/>
                  </a:cubicBezTo>
                  <a:cubicBezTo>
                    <a:pt x="5120" y="31269"/>
                    <a:pt x="6239" y="30698"/>
                    <a:pt x="7227" y="29924"/>
                  </a:cubicBezTo>
                  <a:cubicBezTo>
                    <a:pt x="8192" y="29162"/>
                    <a:pt x="9025" y="28221"/>
                    <a:pt x="9823" y="27281"/>
                  </a:cubicBezTo>
                  <a:cubicBezTo>
                    <a:pt x="11478" y="25364"/>
                    <a:pt x="12907" y="23256"/>
                    <a:pt x="14085" y="20994"/>
                  </a:cubicBezTo>
                  <a:cubicBezTo>
                    <a:pt x="14371" y="20458"/>
                    <a:pt x="14633" y="19899"/>
                    <a:pt x="14871" y="19339"/>
                  </a:cubicBezTo>
                  <a:cubicBezTo>
                    <a:pt x="15419" y="18089"/>
                    <a:pt x="15848" y="16791"/>
                    <a:pt x="16169" y="15470"/>
                  </a:cubicBezTo>
                  <a:cubicBezTo>
                    <a:pt x="16479" y="14100"/>
                    <a:pt x="16657" y="12684"/>
                    <a:pt x="16788" y="11291"/>
                  </a:cubicBezTo>
                  <a:cubicBezTo>
                    <a:pt x="16931" y="9874"/>
                    <a:pt x="17002" y="8445"/>
                    <a:pt x="17002" y="7028"/>
                  </a:cubicBezTo>
                  <a:cubicBezTo>
                    <a:pt x="16967" y="5706"/>
                    <a:pt x="16955" y="4290"/>
                    <a:pt x="16502" y="3016"/>
                  </a:cubicBezTo>
                  <a:cubicBezTo>
                    <a:pt x="16133" y="1920"/>
                    <a:pt x="15407" y="896"/>
                    <a:pt x="14359" y="361"/>
                  </a:cubicBezTo>
                  <a:cubicBezTo>
                    <a:pt x="13867" y="114"/>
                    <a:pt x="13344" y="1"/>
                    <a:pt x="12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4152050" y="-1572500"/>
              <a:ext cx="45125" cy="34975"/>
            </a:xfrm>
            <a:custGeom>
              <a:avLst/>
              <a:gdLst/>
              <a:ahLst/>
              <a:cxnLst/>
              <a:rect l="l" t="t" r="r" b="b"/>
              <a:pathLst>
                <a:path w="1805" h="1399" extrusionOk="0">
                  <a:moveTo>
                    <a:pt x="1518" y="0"/>
                  </a:moveTo>
                  <a:cubicBezTo>
                    <a:pt x="1504" y="0"/>
                    <a:pt x="1489" y="5"/>
                    <a:pt x="1473" y="17"/>
                  </a:cubicBezTo>
                  <a:cubicBezTo>
                    <a:pt x="1234" y="183"/>
                    <a:pt x="1020" y="350"/>
                    <a:pt x="782" y="505"/>
                  </a:cubicBezTo>
                  <a:lnTo>
                    <a:pt x="365" y="183"/>
                  </a:lnTo>
                  <a:cubicBezTo>
                    <a:pt x="306" y="136"/>
                    <a:pt x="222" y="76"/>
                    <a:pt x="163" y="29"/>
                  </a:cubicBezTo>
                  <a:cubicBezTo>
                    <a:pt x="148" y="16"/>
                    <a:pt x="132" y="11"/>
                    <a:pt x="116" y="11"/>
                  </a:cubicBezTo>
                  <a:cubicBezTo>
                    <a:pt x="55" y="11"/>
                    <a:pt x="1" y="88"/>
                    <a:pt x="68" y="136"/>
                  </a:cubicBezTo>
                  <a:cubicBezTo>
                    <a:pt x="258" y="302"/>
                    <a:pt x="449" y="445"/>
                    <a:pt x="639" y="612"/>
                  </a:cubicBezTo>
                  <a:cubicBezTo>
                    <a:pt x="508" y="707"/>
                    <a:pt x="377" y="802"/>
                    <a:pt x="246" y="898"/>
                  </a:cubicBezTo>
                  <a:cubicBezTo>
                    <a:pt x="187" y="945"/>
                    <a:pt x="127" y="981"/>
                    <a:pt x="68" y="1017"/>
                  </a:cubicBezTo>
                  <a:cubicBezTo>
                    <a:pt x="0" y="1065"/>
                    <a:pt x="42" y="1152"/>
                    <a:pt x="98" y="1152"/>
                  </a:cubicBezTo>
                  <a:cubicBezTo>
                    <a:pt x="111" y="1152"/>
                    <a:pt x="125" y="1147"/>
                    <a:pt x="139" y="1136"/>
                  </a:cubicBezTo>
                  <a:cubicBezTo>
                    <a:pt x="342" y="981"/>
                    <a:pt x="556" y="838"/>
                    <a:pt x="746" y="707"/>
                  </a:cubicBezTo>
                  <a:lnTo>
                    <a:pt x="1413" y="1243"/>
                  </a:lnTo>
                  <a:cubicBezTo>
                    <a:pt x="1473" y="1279"/>
                    <a:pt x="1556" y="1338"/>
                    <a:pt x="1615" y="1386"/>
                  </a:cubicBezTo>
                  <a:cubicBezTo>
                    <a:pt x="1633" y="1395"/>
                    <a:pt x="1652" y="1399"/>
                    <a:pt x="1669" y="1399"/>
                  </a:cubicBezTo>
                  <a:cubicBezTo>
                    <a:pt x="1745" y="1399"/>
                    <a:pt x="1804" y="1327"/>
                    <a:pt x="1746" y="1279"/>
                  </a:cubicBezTo>
                  <a:lnTo>
                    <a:pt x="901" y="600"/>
                  </a:lnTo>
                  <a:cubicBezTo>
                    <a:pt x="1056" y="481"/>
                    <a:pt x="1223" y="374"/>
                    <a:pt x="1377" y="255"/>
                  </a:cubicBezTo>
                  <a:cubicBezTo>
                    <a:pt x="1437" y="207"/>
                    <a:pt x="1496" y="171"/>
                    <a:pt x="1556" y="136"/>
                  </a:cubicBezTo>
                  <a:cubicBezTo>
                    <a:pt x="1614" y="87"/>
                    <a:pt x="1578" y="0"/>
                    <a:pt x="1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3912925" y="-1435800"/>
              <a:ext cx="207200" cy="499850"/>
            </a:xfrm>
            <a:custGeom>
              <a:avLst/>
              <a:gdLst/>
              <a:ahLst/>
              <a:cxnLst/>
              <a:rect l="l" t="t" r="r" b="b"/>
              <a:pathLst>
                <a:path w="8288" h="19994" extrusionOk="0">
                  <a:moveTo>
                    <a:pt x="6974" y="1106"/>
                  </a:moveTo>
                  <a:cubicBezTo>
                    <a:pt x="6975" y="1107"/>
                    <a:pt x="6977" y="1108"/>
                    <a:pt x="6978" y="1109"/>
                  </a:cubicBezTo>
                  <a:cubicBezTo>
                    <a:pt x="6990" y="1126"/>
                    <a:pt x="6995" y="1133"/>
                    <a:pt x="6995" y="1133"/>
                  </a:cubicBezTo>
                  <a:cubicBezTo>
                    <a:pt x="6994" y="1133"/>
                    <a:pt x="6985" y="1120"/>
                    <a:pt x="6974" y="1106"/>
                  </a:cubicBezTo>
                  <a:close/>
                  <a:moveTo>
                    <a:pt x="7192" y="2109"/>
                  </a:moveTo>
                  <a:lnTo>
                    <a:pt x="7192" y="2109"/>
                  </a:lnTo>
                  <a:cubicBezTo>
                    <a:pt x="7189" y="2121"/>
                    <a:pt x="7187" y="2132"/>
                    <a:pt x="7185" y="2142"/>
                  </a:cubicBezTo>
                  <a:lnTo>
                    <a:pt x="7185" y="2142"/>
                  </a:lnTo>
                  <a:cubicBezTo>
                    <a:pt x="7192" y="2130"/>
                    <a:pt x="7192" y="2117"/>
                    <a:pt x="7192" y="2109"/>
                  </a:cubicBezTo>
                  <a:close/>
                  <a:moveTo>
                    <a:pt x="4302" y="12523"/>
                  </a:moveTo>
                  <a:cubicBezTo>
                    <a:pt x="4296" y="12544"/>
                    <a:pt x="4291" y="12555"/>
                    <a:pt x="4289" y="12555"/>
                  </a:cubicBezTo>
                  <a:cubicBezTo>
                    <a:pt x="4287" y="12555"/>
                    <a:pt x="4289" y="12545"/>
                    <a:pt x="4299" y="12527"/>
                  </a:cubicBezTo>
                  <a:cubicBezTo>
                    <a:pt x="4300" y="12526"/>
                    <a:pt x="4301" y="12524"/>
                    <a:pt x="4302" y="12523"/>
                  </a:cubicBezTo>
                  <a:close/>
                  <a:moveTo>
                    <a:pt x="4200" y="12917"/>
                  </a:moveTo>
                  <a:lnTo>
                    <a:pt x="4200" y="12917"/>
                  </a:lnTo>
                  <a:cubicBezTo>
                    <a:pt x="4199" y="12924"/>
                    <a:pt x="4198" y="12927"/>
                    <a:pt x="4197" y="12927"/>
                  </a:cubicBezTo>
                  <a:cubicBezTo>
                    <a:pt x="4197" y="12927"/>
                    <a:pt x="4198" y="12923"/>
                    <a:pt x="4200" y="12917"/>
                  </a:cubicBezTo>
                  <a:close/>
                  <a:moveTo>
                    <a:pt x="3108" y="15317"/>
                  </a:moveTo>
                  <a:lnTo>
                    <a:pt x="3108" y="15317"/>
                  </a:lnTo>
                  <a:cubicBezTo>
                    <a:pt x="3108" y="15320"/>
                    <a:pt x="3108" y="15322"/>
                    <a:pt x="3108" y="15325"/>
                  </a:cubicBezTo>
                  <a:cubicBezTo>
                    <a:pt x="3099" y="15344"/>
                    <a:pt x="3095" y="15351"/>
                    <a:pt x="3095" y="15351"/>
                  </a:cubicBezTo>
                  <a:cubicBezTo>
                    <a:pt x="3094" y="15351"/>
                    <a:pt x="3102" y="15335"/>
                    <a:pt x="3108" y="15317"/>
                  </a:cubicBezTo>
                  <a:close/>
                  <a:moveTo>
                    <a:pt x="2676" y="15884"/>
                  </a:moveTo>
                  <a:cubicBezTo>
                    <a:pt x="2680" y="15884"/>
                    <a:pt x="2664" y="15901"/>
                    <a:pt x="2645" y="15908"/>
                  </a:cubicBezTo>
                  <a:lnTo>
                    <a:pt x="2645" y="15908"/>
                  </a:lnTo>
                  <a:cubicBezTo>
                    <a:pt x="2664" y="15890"/>
                    <a:pt x="2674" y="15884"/>
                    <a:pt x="2676" y="15884"/>
                  </a:cubicBezTo>
                  <a:close/>
                  <a:moveTo>
                    <a:pt x="1574" y="17639"/>
                  </a:moveTo>
                  <a:lnTo>
                    <a:pt x="1548" y="17659"/>
                  </a:lnTo>
                  <a:cubicBezTo>
                    <a:pt x="1543" y="17663"/>
                    <a:pt x="1538" y="17667"/>
                    <a:pt x="1534" y="17671"/>
                  </a:cubicBezTo>
                  <a:lnTo>
                    <a:pt x="1534" y="17671"/>
                  </a:lnTo>
                  <a:cubicBezTo>
                    <a:pt x="1532" y="17669"/>
                    <a:pt x="1548" y="17653"/>
                    <a:pt x="1560" y="17647"/>
                  </a:cubicBezTo>
                  <a:cubicBezTo>
                    <a:pt x="1565" y="17644"/>
                    <a:pt x="1569" y="17642"/>
                    <a:pt x="1574" y="17639"/>
                  </a:cubicBezTo>
                  <a:close/>
                  <a:moveTo>
                    <a:pt x="1136" y="18146"/>
                  </a:moveTo>
                  <a:lnTo>
                    <a:pt x="1136" y="18146"/>
                  </a:lnTo>
                  <a:cubicBezTo>
                    <a:pt x="1133" y="18152"/>
                    <a:pt x="1129" y="18158"/>
                    <a:pt x="1126" y="18165"/>
                  </a:cubicBezTo>
                  <a:lnTo>
                    <a:pt x="1126" y="18165"/>
                  </a:lnTo>
                  <a:cubicBezTo>
                    <a:pt x="1129" y="18157"/>
                    <a:pt x="1133" y="18150"/>
                    <a:pt x="1136" y="18146"/>
                  </a:cubicBezTo>
                  <a:close/>
                  <a:moveTo>
                    <a:pt x="1096" y="18813"/>
                  </a:moveTo>
                  <a:lnTo>
                    <a:pt x="1096" y="18813"/>
                  </a:lnTo>
                  <a:cubicBezTo>
                    <a:pt x="1096" y="18813"/>
                    <a:pt x="1096" y="18814"/>
                    <a:pt x="1096" y="18814"/>
                  </a:cubicBezTo>
                  <a:lnTo>
                    <a:pt x="1096" y="18814"/>
                  </a:lnTo>
                  <a:cubicBezTo>
                    <a:pt x="1096" y="18814"/>
                    <a:pt x="1096" y="18814"/>
                    <a:pt x="1096" y="18813"/>
                  </a:cubicBezTo>
                  <a:cubicBezTo>
                    <a:pt x="1096" y="18813"/>
                    <a:pt x="1096" y="18813"/>
                    <a:pt x="1096" y="18813"/>
                  </a:cubicBezTo>
                  <a:close/>
                  <a:moveTo>
                    <a:pt x="7055" y="0"/>
                  </a:moveTo>
                  <a:cubicBezTo>
                    <a:pt x="6878" y="0"/>
                    <a:pt x="6689" y="99"/>
                    <a:pt x="6608" y="252"/>
                  </a:cubicBezTo>
                  <a:cubicBezTo>
                    <a:pt x="6478" y="502"/>
                    <a:pt x="6561" y="776"/>
                    <a:pt x="6787" y="930"/>
                  </a:cubicBezTo>
                  <a:cubicBezTo>
                    <a:pt x="6791" y="938"/>
                    <a:pt x="6801" y="947"/>
                    <a:pt x="6811" y="954"/>
                  </a:cubicBezTo>
                  <a:lnTo>
                    <a:pt x="6811" y="954"/>
                  </a:lnTo>
                  <a:cubicBezTo>
                    <a:pt x="6811" y="954"/>
                    <a:pt x="6811" y="954"/>
                    <a:pt x="6811" y="954"/>
                  </a:cubicBezTo>
                  <a:cubicBezTo>
                    <a:pt x="6847" y="978"/>
                    <a:pt x="6870" y="990"/>
                    <a:pt x="6906" y="1026"/>
                  </a:cubicBezTo>
                  <a:cubicBezTo>
                    <a:pt x="6920" y="1040"/>
                    <a:pt x="6934" y="1058"/>
                    <a:pt x="6948" y="1075"/>
                  </a:cubicBezTo>
                  <a:lnTo>
                    <a:pt x="6948" y="1075"/>
                  </a:lnTo>
                  <a:cubicBezTo>
                    <a:pt x="6949" y="1077"/>
                    <a:pt x="6951" y="1080"/>
                    <a:pt x="6954" y="1085"/>
                  </a:cubicBezTo>
                  <a:cubicBezTo>
                    <a:pt x="6966" y="1097"/>
                    <a:pt x="6978" y="1133"/>
                    <a:pt x="6989" y="1145"/>
                  </a:cubicBezTo>
                  <a:cubicBezTo>
                    <a:pt x="7031" y="1196"/>
                    <a:pt x="7072" y="1256"/>
                    <a:pt x="7097" y="1317"/>
                  </a:cubicBezTo>
                  <a:lnTo>
                    <a:pt x="7097" y="1317"/>
                  </a:lnTo>
                  <a:cubicBezTo>
                    <a:pt x="7100" y="1330"/>
                    <a:pt x="7109" y="1351"/>
                    <a:pt x="7109" y="1371"/>
                  </a:cubicBezTo>
                  <a:lnTo>
                    <a:pt x="7156" y="1502"/>
                  </a:lnTo>
                  <a:cubicBezTo>
                    <a:pt x="7168" y="1549"/>
                    <a:pt x="7168" y="1573"/>
                    <a:pt x="7192" y="1621"/>
                  </a:cubicBezTo>
                  <a:cubicBezTo>
                    <a:pt x="7199" y="1651"/>
                    <a:pt x="7202" y="1715"/>
                    <a:pt x="7200" y="1715"/>
                  </a:cubicBezTo>
                  <a:cubicBezTo>
                    <a:pt x="7199" y="1715"/>
                    <a:pt x="7196" y="1694"/>
                    <a:pt x="7192" y="1633"/>
                  </a:cubicBezTo>
                  <a:lnTo>
                    <a:pt x="7192" y="1633"/>
                  </a:lnTo>
                  <a:cubicBezTo>
                    <a:pt x="7192" y="1728"/>
                    <a:pt x="7204" y="1811"/>
                    <a:pt x="7204" y="1907"/>
                  </a:cubicBezTo>
                  <a:cubicBezTo>
                    <a:pt x="7204" y="1990"/>
                    <a:pt x="7204" y="2061"/>
                    <a:pt x="7192" y="2157"/>
                  </a:cubicBezTo>
                  <a:cubicBezTo>
                    <a:pt x="7192" y="2181"/>
                    <a:pt x="7182" y="2209"/>
                    <a:pt x="7178" y="2209"/>
                  </a:cubicBezTo>
                  <a:cubicBezTo>
                    <a:pt x="7175" y="2209"/>
                    <a:pt x="7174" y="2192"/>
                    <a:pt x="7185" y="2142"/>
                  </a:cubicBezTo>
                  <a:lnTo>
                    <a:pt x="7185" y="2142"/>
                  </a:lnTo>
                  <a:cubicBezTo>
                    <a:pt x="7181" y="2148"/>
                    <a:pt x="7176" y="2153"/>
                    <a:pt x="7168" y="2157"/>
                  </a:cubicBezTo>
                  <a:cubicBezTo>
                    <a:pt x="7156" y="2204"/>
                    <a:pt x="7156" y="2240"/>
                    <a:pt x="7144" y="2288"/>
                  </a:cubicBezTo>
                  <a:cubicBezTo>
                    <a:pt x="7120" y="2383"/>
                    <a:pt x="7097" y="2454"/>
                    <a:pt x="7073" y="2538"/>
                  </a:cubicBezTo>
                  <a:cubicBezTo>
                    <a:pt x="7049" y="2585"/>
                    <a:pt x="7037" y="2621"/>
                    <a:pt x="7025" y="2657"/>
                  </a:cubicBezTo>
                  <a:lnTo>
                    <a:pt x="7025" y="2657"/>
                  </a:lnTo>
                  <a:lnTo>
                    <a:pt x="7025" y="2657"/>
                  </a:lnTo>
                  <a:cubicBezTo>
                    <a:pt x="7025" y="2681"/>
                    <a:pt x="7013" y="2681"/>
                    <a:pt x="7013" y="2692"/>
                  </a:cubicBezTo>
                  <a:cubicBezTo>
                    <a:pt x="7003" y="2713"/>
                    <a:pt x="6997" y="2725"/>
                    <a:pt x="6997" y="2725"/>
                  </a:cubicBezTo>
                  <a:cubicBezTo>
                    <a:pt x="6996" y="2725"/>
                    <a:pt x="7005" y="2704"/>
                    <a:pt x="7025" y="2657"/>
                  </a:cubicBezTo>
                  <a:lnTo>
                    <a:pt x="7025" y="2657"/>
                  </a:lnTo>
                  <a:lnTo>
                    <a:pt x="6978" y="2752"/>
                  </a:lnTo>
                  <a:cubicBezTo>
                    <a:pt x="6894" y="2931"/>
                    <a:pt x="6787" y="3109"/>
                    <a:pt x="6680" y="3288"/>
                  </a:cubicBezTo>
                  <a:cubicBezTo>
                    <a:pt x="6454" y="3645"/>
                    <a:pt x="6204" y="3966"/>
                    <a:pt x="5954" y="4300"/>
                  </a:cubicBezTo>
                  <a:cubicBezTo>
                    <a:pt x="5442" y="5014"/>
                    <a:pt x="4989" y="5860"/>
                    <a:pt x="5061" y="6764"/>
                  </a:cubicBezTo>
                  <a:cubicBezTo>
                    <a:pt x="5084" y="7181"/>
                    <a:pt x="5204" y="7586"/>
                    <a:pt x="5346" y="7979"/>
                  </a:cubicBezTo>
                  <a:cubicBezTo>
                    <a:pt x="5477" y="8348"/>
                    <a:pt x="5596" y="8705"/>
                    <a:pt x="5668" y="9086"/>
                  </a:cubicBezTo>
                  <a:cubicBezTo>
                    <a:pt x="5671" y="9111"/>
                    <a:pt x="5673" y="9121"/>
                    <a:pt x="5673" y="9121"/>
                  </a:cubicBezTo>
                  <a:cubicBezTo>
                    <a:pt x="5674" y="9121"/>
                    <a:pt x="5673" y="9108"/>
                    <a:pt x="5672" y="9093"/>
                  </a:cubicBezTo>
                  <a:lnTo>
                    <a:pt x="5672" y="9093"/>
                  </a:lnTo>
                  <a:cubicBezTo>
                    <a:pt x="5673" y="9101"/>
                    <a:pt x="5676" y="9110"/>
                    <a:pt x="5680" y="9122"/>
                  </a:cubicBezTo>
                  <a:cubicBezTo>
                    <a:pt x="5680" y="9169"/>
                    <a:pt x="5680" y="9205"/>
                    <a:pt x="5704" y="9253"/>
                  </a:cubicBezTo>
                  <a:lnTo>
                    <a:pt x="5704" y="9384"/>
                  </a:lnTo>
                  <a:lnTo>
                    <a:pt x="5704" y="9443"/>
                  </a:lnTo>
                  <a:lnTo>
                    <a:pt x="5704" y="9503"/>
                  </a:lnTo>
                  <a:cubicBezTo>
                    <a:pt x="5704" y="9479"/>
                    <a:pt x="5704" y="9467"/>
                    <a:pt x="5716" y="9431"/>
                  </a:cubicBezTo>
                  <a:lnTo>
                    <a:pt x="5716" y="9431"/>
                  </a:lnTo>
                  <a:cubicBezTo>
                    <a:pt x="5716" y="9527"/>
                    <a:pt x="5680" y="9610"/>
                    <a:pt x="5656" y="9705"/>
                  </a:cubicBezTo>
                  <a:cubicBezTo>
                    <a:pt x="5645" y="9727"/>
                    <a:pt x="5624" y="9758"/>
                    <a:pt x="5621" y="9791"/>
                  </a:cubicBezTo>
                  <a:lnTo>
                    <a:pt x="5621" y="9791"/>
                  </a:lnTo>
                  <a:cubicBezTo>
                    <a:pt x="5616" y="9804"/>
                    <a:pt x="5611" y="9817"/>
                    <a:pt x="5608" y="9824"/>
                  </a:cubicBezTo>
                  <a:cubicBezTo>
                    <a:pt x="5585" y="9884"/>
                    <a:pt x="5537" y="9955"/>
                    <a:pt x="5489" y="10015"/>
                  </a:cubicBezTo>
                  <a:cubicBezTo>
                    <a:pt x="5480" y="10024"/>
                    <a:pt x="5478" y="10034"/>
                    <a:pt x="5471" y="10050"/>
                  </a:cubicBezTo>
                  <a:lnTo>
                    <a:pt x="5471" y="10050"/>
                  </a:lnTo>
                  <a:cubicBezTo>
                    <a:pt x="5450" y="10075"/>
                    <a:pt x="5424" y="10097"/>
                    <a:pt x="5406" y="10134"/>
                  </a:cubicBezTo>
                  <a:cubicBezTo>
                    <a:pt x="5299" y="10253"/>
                    <a:pt x="5192" y="10336"/>
                    <a:pt x="5073" y="10443"/>
                  </a:cubicBezTo>
                  <a:cubicBezTo>
                    <a:pt x="5013" y="10491"/>
                    <a:pt x="4954" y="10551"/>
                    <a:pt x="4894" y="10598"/>
                  </a:cubicBezTo>
                  <a:cubicBezTo>
                    <a:pt x="4873" y="10619"/>
                    <a:pt x="4844" y="10631"/>
                    <a:pt x="4821" y="10657"/>
                  </a:cubicBezTo>
                  <a:lnTo>
                    <a:pt x="4821" y="10657"/>
                  </a:lnTo>
                  <a:cubicBezTo>
                    <a:pt x="4834" y="10645"/>
                    <a:pt x="4846" y="10634"/>
                    <a:pt x="4846" y="10634"/>
                  </a:cubicBezTo>
                  <a:lnTo>
                    <a:pt x="4846" y="10634"/>
                  </a:lnTo>
                  <a:cubicBezTo>
                    <a:pt x="4834" y="10646"/>
                    <a:pt x="4825" y="10655"/>
                    <a:pt x="4814" y="10664"/>
                  </a:cubicBezTo>
                  <a:lnTo>
                    <a:pt x="4814" y="10664"/>
                  </a:lnTo>
                  <a:cubicBezTo>
                    <a:pt x="4816" y="10662"/>
                    <a:pt x="4819" y="10659"/>
                    <a:pt x="4821" y="10657"/>
                  </a:cubicBezTo>
                  <a:lnTo>
                    <a:pt x="4821" y="10657"/>
                  </a:lnTo>
                  <a:cubicBezTo>
                    <a:pt x="4812" y="10664"/>
                    <a:pt x="4803" y="10672"/>
                    <a:pt x="4797" y="10678"/>
                  </a:cubicBezTo>
                  <a:lnTo>
                    <a:pt x="4797" y="10678"/>
                  </a:lnTo>
                  <a:cubicBezTo>
                    <a:pt x="4804" y="10673"/>
                    <a:pt x="4809" y="10669"/>
                    <a:pt x="4814" y="10664"/>
                  </a:cubicBezTo>
                  <a:lnTo>
                    <a:pt x="4814" y="10664"/>
                  </a:lnTo>
                  <a:cubicBezTo>
                    <a:pt x="4813" y="10666"/>
                    <a:pt x="4812" y="10668"/>
                    <a:pt x="4811" y="10670"/>
                  </a:cubicBezTo>
                  <a:cubicBezTo>
                    <a:pt x="4797" y="10680"/>
                    <a:pt x="4792" y="10684"/>
                    <a:pt x="4791" y="10684"/>
                  </a:cubicBezTo>
                  <a:cubicBezTo>
                    <a:pt x="4791" y="10684"/>
                    <a:pt x="4793" y="10682"/>
                    <a:pt x="4797" y="10678"/>
                  </a:cubicBezTo>
                  <a:lnTo>
                    <a:pt x="4797" y="10678"/>
                  </a:lnTo>
                  <a:cubicBezTo>
                    <a:pt x="4791" y="10683"/>
                    <a:pt x="4784" y="10688"/>
                    <a:pt x="4775" y="10693"/>
                  </a:cubicBezTo>
                  <a:cubicBezTo>
                    <a:pt x="4632" y="10812"/>
                    <a:pt x="4465" y="10932"/>
                    <a:pt x="4311" y="11051"/>
                  </a:cubicBezTo>
                  <a:cubicBezTo>
                    <a:pt x="4049" y="11265"/>
                    <a:pt x="3811" y="11503"/>
                    <a:pt x="3608" y="11789"/>
                  </a:cubicBezTo>
                  <a:cubicBezTo>
                    <a:pt x="3120" y="12467"/>
                    <a:pt x="3168" y="13313"/>
                    <a:pt x="3215" y="14111"/>
                  </a:cubicBezTo>
                  <a:cubicBezTo>
                    <a:pt x="3227" y="14301"/>
                    <a:pt x="3227" y="14492"/>
                    <a:pt x="3227" y="14682"/>
                  </a:cubicBezTo>
                  <a:cubicBezTo>
                    <a:pt x="3227" y="14759"/>
                    <a:pt x="3219" y="14828"/>
                    <a:pt x="3216" y="14901"/>
                  </a:cubicBezTo>
                  <a:lnTo>
                    <a:pt x="3216" y="14901"/>
                  </a:lnTo>
                  <a:cubicBezTo>
                    <a:pt x="3212" y="14928"/>
                    <a:pt x="3203" y="14980"/>
                    <a:pt x="3191" y="15003"/>
                  </a:cubicBezTo>
                  <a:cubicBezTo>
                    <a:pt x="3179" y="15039"/>
                    <a:pt x="3179" y="15087"/>
                    <a:pt x="3168" y="15134"/>
                  </a:cubicBezTo>
                  <a:lnTo>
                    <a:pt x="3120" y="15265"/>
                  </a:lnTo>
                  <a:cubicBezTo>
                    <a:pt x="3120" y="15270"/>
                    <a:pt x="3118" y="15276"/>
                    <a:pt x="3116" y="15283"/>
                  </a:cubicBezTo>
                  <a:lnTo>
                    <a:pt x="3116" y="15283"/>
                  </a:lnTo>
                  <a:cubicBezTo>
                    <a:pt x="3094" y="15319"/>
                    <a:pt x="3072" y="15375"/>
                    <a:pt x="3060" y="15420"/>
                  </a:cubicBezTo>
                  <a:cubicBezTo>
                    <a:pt x="3037" y="15456"/>
                    <a:pt x="3013" y="15504"/>
                    <a:pt x="2989" y="15539"/>
                  </a:cubicBezTo>
                  <a:cubicBezTo>
                    <a:pt x="2977" y="15551"/>
                    <a:pt x="2941" y="15575"/>
                    <a:pt x="2941" y="15611"/>
                  </a:cubicBezTo>
                  <a:cubicBezTo>
                    <a:pt x="2941" y="15602"/>
                    <a:pt x="2981" y="15554"/>
                    <a:pt x="2986" y="15554"/>
                  </a:cubicBezTo>
                  <a:lnTo>
                    <a:pt x="2986" y="15554"/>
                  </a:lnTo>
                  <a:cubicBezTo>
                    <a:pt x="2988" y="15554"/>
                    <a:pt x="2986" y="15560"/>
                    <a:pt x="2977" y="15575"/>
                  </a:cubicBezTo>
                  <a:cubicBezTo>
                    <a:pt x="2941" y="15611"/>
                    <a:pt x="2918" y="15635"/>
                    <a:pt x="2882" y="15682"/>
                  </a:cubicBezTo>
                  <a:cubicBezTo>
                    <a:pt x="2810" y="15754"/>
                    <a:pt x="2739" y="15837"/>
                    <a:pt x="2656" y="15896"/>
                  </a:cubicBezTo>
                  <a:lnTo>
                    <a:pt x="2644" y="15908"/>
                  </a:lnTo>
                  <a:lnTo>
                    <a:pt x="2644" y="15908"/>
                  </a:lnTo>
                  <a:cubicBezTo>
                    <a:pt x="2608" y="15932"/>
                    <a:pt x="2572" y="15968"/>
                    <a:pt x="2525" y="15992"/>
                  </a:cubicBezTo>
                  <a:cubicBezTo>
                    <a:pt x="2441" y="16051"/>
                    <a:pt x="2370" y="16099"/>
                    <a:pt x="2275" y="16158"/>
                  </a:cubicBezTo>
                  <a:cubicBezTo>
                    <a:pt x="2108" y="16266"/>
                    <a:pt x="1953" y="16349"/>
                    <a:pt x="1786" y="16444"/>
                  </a:cubicBezTo>
                  <a:cubicBezTo>
                    <a:pt x="1417" y="16647"/>
                    <a:pt x="1036" y="16873"/>
                    <a:pt x="727" y="17159"/>
                  </a:cubicBezTo>
                  <a:cubicBezTo>
                    <a:pt x="429" y="17432"/>
                    <a:pt x="179" y="17790"/>
                    <a:pt x="84" y="18206"/>
                  </a:cubicBezTo>
                  <a:cubicBezTo>
                    <a:pt x="1" y="18623"/>
                    <a:pt x="24" y="19064"/>
                    <a:pt x="227" y="19445"/>
                  </a:cubicBezTo>
                  <a:cubicBezTo>
                    <a:pt x="322" y="19635"/>
                    <a:pt x="489" y="19790"/>
                    <a:pt x="667" y="19921"/>
                  </a:cubicBezTo>
                  <a:cubicBezTo>
                    <a:pt x="737" y="19971"/>
                    <a:pt x="821" y="19994"/>
                    <a:pt x="908" y="19994"/>
                  </a:cubicBezTo>
                  <a:cubicBezTo>
                    <a:pt x="1088" y="19994"/>
                    <a:pt x="1277" y="19895"/>
                    <a:pt x="1358" y="19742"/>
                  </a:cubicBezTo>
                  <a:cubicBezTo>
                    <a:pt x="1503" y="19385"/>
                    <a:pt x="1439" y="19143"/>
                    <a:pt x="1244" y="18977"/>
                  </a:cubicBezTo>
                  <a:lnTo>
                    <a:pt x="1244" y="18977"/>
                  </a:lnTo>
                  <a:cubicBezTo>
                    <a:pt x="1244" y="18976"/>
                    <a:pt x="1242" y="18973"/>
                    <a:pt x="1239" y="18968"/>
                  </a:cubicBezTo>
                  <a:lnTo>
                    <a:pt x="1191" y="18933"/>
                  </a:lnTo>
                  <a:cubicBezTo>
                    <a:pt x="1187" y="18924"/>
                    <a:pt x="1172" y="18906"/>
                    <a:pt x="1157" y="18890"/>
                  </a:cubicBezTo>
                  <a:lnTo>
                    <a:pt x="1157" y="18890"/>
                  </a:lnTo>
                  <a:cubicBezTo>
                    <a:pt x="1145" y="18871"/>
                    <a:pt x="1125" y="18843"/>
                    <a:pt x="1120" y="18837"/>
                  </a:cubicBezTo>
                  <a:cubicBezTo>
                    <a:pt x="1107" y="18831"/>
                    <a:pt x="1101" y="18824"/>
                    <a:pt x="1096" y="18814"/>
                  </a:cubicBezTo>
                  <a:lnTo>
                    <a:pt x="1096" y="18814"/>
                  </a:lnTo>
                  <a:cubicBezTo>
                    <a:pt x="1099" y="18817"/>
                    <a:pt x="1100" y="18819"/>
                    <a:pt x="1100" y="18819"/>
                  </a:cubicBezTo>
                  <a:cubicBezTo>
                    <a:pt x="1101" y="18819"/>
                    <a:pt x="1098" y="18812"/>
                    <a:pt x="1094" y="18803"/>
                  </a:cubicBezTo>
                  <a:lnTo>
                    <a:pt x="1094" y="18803"/>
                  </a:lnTo>
                  <a:cubicBezTo>
                    <a:pt x="1094" y="18807"/>
                    <a:pt x="1095" y="18810"/>
                    <a:pt x="1096" y="18813"/>
                  </a:cubicBezTo>
                  <a:lnTo>
                    <a:pt x="1096" y="18813"/>
                  </a:lnTo>
                  <a:cubicBezTo>
                    <a:pt x="1094" y="18808"/>
                    <a:pt x="1092" y="18802"/>
                    <a:pt x="1089" y="18795"/>
                  </a:cubicBezTo>
                  <a:lnTo>
                    <a:pt x="1089" y="18795"/>
                  </a:lnTo>
                  <a:cubicBezTo>
                    <a:pt x="1091" y="18798"/>
                    <a:pt x="1092" y="18800"/>
                    <a:pt x="1094" y="18803"/>
                  </a:cubicBezTo>
                  <a:lnTo>
                    <a:pt x="1094" y="18803"/>
                  </a:lnTo>
                  <a:cubicBezTo>
                    <a:pt x="1079" y="18743"/>
                    <a:pt x="1036" y="18655"/>
                    <a:pt x="1036" y="18587"/>
                  </a:cubicBezTo>
                  <a:lnTo>
                    <a:pt x="1036" y="18587"/>
                  </a:lnTo>
                  <a:cubicBezTo>
                    <a:pt x="1036" y="18587"/>
                    <a:pt x="1051" y="18668"/>
                    <a:pt x="1057" y="18668"/>
                  </a:cubicBezTo>
                  <a:cubicBezTo>
                    <a:pt x="1059" y="18668"/>
                    <a:pt x="1060" y="18662"/>
                    <a:pt x="1060" y="18647"/>
                  </a:cubicBezTo>
                  <a:lnTo>
                    <a:pt x="1060" y="18587"/>
                  </a:lnTo>
                  <a:lnTo>
                    <a:pt x="1060" y="18456"/>
                  </a:lnTo>
                  <a:cubicBezTo>
                    <a:pt x="1060" y="18409"/>
                    <a:pt x="1072" y="18373"/>
                    <a:pt x="1072" y="18349"/>
                  </a:cubicBezTo>
                  <a:cubicBezTo>
                    <a:pt x="1084" y="18302"/>
                    <a:pt x="1084" y="18278"/>
                    <a:pt x="1096" y="18230"/>
                  </a:cubicBezTo>
                  <a:cubicBezTo>
                    <a:pt x="1096" y="18218"/>
                    <a:pt x="1119" y="18195"/>
                    <a:pt x="1120" y="18183"/>
                  </a:cubicBezTo>
                  <a:lnTo>
                    <a:pt x="1120" y="18183"/>
                  </a:lnTo>
                  <a:cubicBezTo>
                    <a:pt x="1113" y="18193"/>
                    <a:pt x="1105" y="18204"/>
                    <a:pt x="1096" y="18218"/>
                  </a:cubicBezTo>
                  <a:cubicBezTo>
                    <a:pt x="1106" y="18200"/>
                    <a:pt x="1116" y="18182"/>
                    <a:pt x="1126" y="18165"/>
                  </a:cubicBezTo>
                  <a:lnTo>
                    <a:pt x="1126" y="18165"/>
                  </a:lnTo>
                  <a:cubicBezTo>
                    <a:pt x="1123" y="18170"/>
                    <a:pt x="1121" y="18176"/>
                    <a:pt x="1120" y="18182"/>
                  </a:cubicBezTo>
                  <a:cubicBezTo>
                    <a:pt x="1120" y="18183"/>
                    <a:pt x="1120" y="18183"/>
                    <a:pt x="1120" y="18183"/>
                  </a:cubicBezTo>
                  <a:lnTo>
                    <a:pt x="1120" y="18183"/>
                  </a:lnTo>
                  <a:cubicBezTo>
                    <a:pt x="1141" y="18150"/>
                    <a:pt x="1146" y="18138"/>
                    <a:pt x="1144" y="18138"/>
                  </a:cubicBezTo>
                  <a:lnTo>
                    <a:pt x="1144" y="18138"/>
                  </a:lnTo>
                  <a:cubicBezTo>
                    <a:pt x="1142" y="18138"/>
                    <a:pt x="1140" y="18141"/>
                    <a:pt x="1136" y="18146"/>
                  </a:cubicBezTo>
                  <a:lnTo>
                    <a:pt x="1136" y="18146"/>
                  </a:lnTo>
                  <a:cubicBezTo>
                    <a:pt x="1165" y="18093"/>
                    <a:pt x="1190" y="18045"/>
                    <a:pt x="1215" y="18004"/>
                  </a:cubicBezTo>
                  <a:cubicBezTo>
                    <a:pt x="1217" y="18003"/>
                    <a:pt x="1220" y="18001"/>
                    <a:pt x="1222" y="17999"/>
                  </a:cubicBezTo>
                  <a:lnTo>
                    <a:pt x="1222" y="17999"/>
                  </a:lnTo>
                  <a:cubicBezTo>
                    <a:pt x="1222" y="18000"/>
                    <a:pt x="1222" y="18000"/>
                    <a:pt x="1222" y="18000"/>
                  </a:cubicBezTo>
                  <a:cubicBezTo>
                    <a:pt x="1223" y="18000"/>
                    <a:pt x="1223" y="17999"/>
                    <a:pt x="1223" y="17999"/>
                  </a:cubicBezTo>
                  <a:lnTo>
                    <a:pt x="1223" y="17999"/>
                  </a:lnTo>
                  <a:cubicBezTo>
                    <a:pt x="1244" y="17984"/>
                    <a:pt x="1263" y="17955"/>
                    <a:pt x="1263" y="17944"/>
                  </a:cubicBezTo>
                  <a:lnTo>
                    <a:pt x="1263" y="17944"/>
                  </a:lnTo>
                  <a:cubicBezTo>
                    <a:pt x="1263" y="17944"/>
                    <a:pt x="1255" y="17954"/>
                    <a:pt x="1247" y="17966"/>
                  </a:cubicBezTo>
                  <a:lnTo>
                    <a:pt x="1247" y="17966"/>
                  </a:lnTo>
                  <a:cubicBezTo>
                    <a:pt x="1272" y="17923"/>
                    <a:pt x="1313" y="17882"/>
                    <a:pt x="1334" y="17861"/>
                  </a:cubicBezTo>
                  <a:cubicBezTo>
                    <a:pt x="1389" y="17783"/>
                    <a:pt x="1466" y="17726"/>
                    <a:pt x="1534" y="17671"/>
                  </a:cubicBezTo>
                  <a:lnTo>
                    <a:pt x="1534" y="17671"/>
                  </a:lnTo>
                  <a:cubicBezTo>
                    <a:pt x="1534" y="17671"/>
                    <a:pt x="1534" y="17671"/>
                    <a:pt x="1534" y="17671"/>
                  </a:cubicBezTo>
                  <a:cubicBezTo>
                    <a:pt x="1537" y="17671"/>
                    <a:pt x="1550" y="17662"/>
                    <a:pt x="1583" y="17634"/>
                  </a:cubicBezTo>
                  <a:lnTo>
                    <a:pt x="1583" y="17634"/>
                  </a:lnTo>
                  <a:cubicBezTo>
                    <a:pt x="1580" y="17636"/>
                    <a:pt x="1577" y="17638"/>
                    <a:pt x="1574" y="17639"/>
                  </a:cubicBezTo>
                  <a:lnTo>
                    <a:pt x="1574" y="17639"/>
                  </a:lnTo>
                  <a:lnTo>
                    <a:pt x="1596" y="17623"/>
                  </a:lnTo>
                  <a:lnTo>
                    <a:pt x="1596" y="17623"/>
                  </a:lnTo>
                  <a:cubicBezTo>
                    <a:pt x="1591" y="17627"/>
                    <a:pt x="1587" y="17631"/>
                    <a:pt x="1583" y="17634"/>
                  </a:cubicBezTo>
                  <a:lnTo>
                    <a:pt x="1583" y="17634"/>
                  </a:lnTo>
                  <a:cubicBezTo>
                    <a:pt x="1626" y="17609"/>
                    <a:pt x="1675" y="17570"/>
                    <a:pt x="1715" y="17540"/>
                  </a:cubicBezTo>
                  <a:cubicBezTo>
                    <a:pt x="1870" y="17444"/>
                    <a:pt x="2036" y="17337"/>
                    <a:pt x="2203" y="17242"/>
                  </a:cubicBezTo>
                  <a:cubicBezTo>
                    <a:pt x="2537" y="17051"/>
                    <a:pt x="2870" y="16873"/>
                    <a:pt x="3179" y="16647"/>
                  </a:cubicBezTo>
                  <a:cubicBezTo>
                    <a:pt x="3572" y="16349"/>
                    <a:pt x="3870" y="16016"/>
                    <a:pt x="4061" y="15563"/>
                  </a:cubicBezTo>
                  <a:cubicBezTo>
                    <a:pt x="4227" y="15182"/>
                    <a:pt x="4251" y="14765"/>
                    <a:pt x="4239" y="14349"/>
                  </a:cubicBezTo>
                  <a:cubicBezTo>
                    <a:pt x="4239" y="13956"/>
                    <a:pt x="4192" y="13587"/>
                    <a:pt x="4192" y="13194"/>
                  </a:cubicBezTo>
                  <a:cubicBezTo>
                    <a:pt x="4192" y="13098"/>
                    <a:pt x="4215" y="13003"/>
                    <a:pt x="4215" y="12896"/>
                  </a:cubicBezTo>
                  <a:lnTo>
                    <a:pt x="4215" y="12884"/>
                  </a:lnTo>
                  <a:cubicBezTo>
                    <a:pt x="4227" y="12825"/>
                    <a:pt x="4227" y="12765"/>
                    <a:pt x="4239" y="12717"/>
                  </a:cubicBezTo>
                  <a:cubicBezTo>
                    <a:pt x="4251" y="12682"/>
                    <a:pt x="4251" y="12646"/>
                    <a:pt x="4275" y="12622"/>
                  </a:cubicBezTo>
                  <a:cubicBezTo>
                    <a:pt x="4284" y="12585"/>
                    <a:pt x="4301" y="12547"/>
                    <a:pt x="4308" y="12509"/>
                  </a:cubicBezTo>
                  <a:lnTo>
                    <a:pt x="4308" y="12509"/>
                  </a:lnTo>
                  <a:cubicBezTo>
                    <a:pt x="4313" y="12494"/>
                    <a:pt x="4318" y="12475"/>
                    <a:pt x="4334" y="12467"/>
                  </a:cubicBezTo>
                  <a:cubicBezTo>
                    <a:pt x="4346" y="12420"/>
                    <a:pt x="4370" y="12396"/>
                    <a:pt x="4394" y="12348"/>
                  </a:cubicBezTo>
                  <a:cubicBezTo>
                    <a:pt x="4410" y="12309"/>
                    <a:pt x="4436" y="12270"/>
                    <a:pt x="4466" y="12230"/>
                  </a:cubicBezTo>
                  <a:lnTo>
                    <a:pt x="4466" y="12230"/>
                  </a:lnTo>
                  <a:cubicBezTo>
                    <a:pt x="4466" y="12230"/>
                    <a:pt x="4466" y="12230"/>
                    <a:pt x="4466" y="12230"/>
                  </a:cubicBezTo>
                  <a:cubicBezTo>
                    <a:pt x="4467" y="12230"/>
                    <a:pt x="4480" y="12215"/>
                    <a:pt x="4513" y="12170"/>
                  </a:cubicBezTo>
                  <a:lnTo>
                    <a:pt x="4513" y="12170"/>
                  </a:lnTo>
                  <a:cubicBezTo>
                    <a:pt x="4497" y="12190"/>
                    <a:pt x="4481" y="12210"/>
                    <a:pt x="4466" y="12230"/>
                  </a:cubicBezTo>
                  <a:lnTo>
                    <a:pt x="4466" y="12230"/>
                  </a:lnTo>
                  <a:cubicBezTo>
                    <a:pt x="4463" y="12229"/>
                    <a:pt x="4502" y="12173"/>
                    <a:pt x="4525" y="12158"/>
                  </a:cubicBezTo>
                  <a:cubicBezTo>
                    <a:pt x="4549" y="12122"/>
                    <a:pt x="4584" y="12098"/>
                    <a:pt x="4596" y="12063"/>
                  </a:cubicBezTo>
                  <a:cubicBezTo>
                    <a:pt x="4703" y="11944"/>
                    <a:pt x="4823" y="11848"/>
                    <a:pt x="4942" y="11753"/>
                  </a:cubicBezTo>
                  <a:cubicBezTo>
                    <a:pt x="5001" y="11705"/>
                    <a:pt x="5061" y="11646"/>
                    <a:pt x="5120" y="11610"/>
                  </a:cubicBezTo>
                  <a:cubicBezTo>
                    <a:pt x="5132" y="11586"/>
                    <a:pt x="5144" y="11586"/>
                    <a:pt x="5168" y="11574"/>
                  </a:cubicBezTo>
                  <a:lnTo>
                    <a:pt x="5168" y="11574"/>
                  </a:lnTo>
                  <a:cubicBezTo>
                    <a:pt x="5111" y="11620"/>
                    <a:pt x="5095" y="11633"/>
                    <a:pt x="5096" y="11633"/>
                  </a:cubicBezTo>
                  <a:cubicBezTo>
                    <a:pt x="5097" y="11633"/>
                    <a:pt x="5120" y="11616"/>
                    <a:pt x="5132" y="11610"/>
                  </a:cubicBezTo>
                  <a:cubicBezTo>
                    <a:pt x="5168" y="11574"/>
                    <a:pt x="5204" y="11551"/>
                    <a:pt x="5239" y="11515"/>
                  </a:cubicBezTo>
                  <a:cubicBezTo>
                    <a:pt x="5382" y="11396"/>
                    <a:pt x="5537" y="11289"/>
                    <a:pt x="5680" y="11170"/>
                  </a:cubicBezTo>
                  <a:cubicBezTo>
                    <a:pt x="5954" y="10955"/>
                    <a:pt x="6192" y="10717"/>
                    <a:pt x="6370" y="10432"/>
                  </a:cubicBezTo>
                  <a:cubicBezTo>
                    <a:pt x="6597" y="10098"/>
                    <a:pt x="6692" y="9705"/>
                    <a:pt x="6692" y="9300"/>
                  </a:cubicBezTo>
                  <a:cubicBezTo>
                    <a:pt x="6692" y="8479"/>
                    <a:pt x="6263" y="7765"/>
                    <a:pt x="6097" y="6979"/>
                  </a:cubicBezTo>
                  <a:cubicBezTo>
                    <a:pt x="6085" y="6931"/>
                    <a:pt x="6085" y="6883"/>
                    <a:pt x="6073" y="6848"/>
                  </a:cubicBezTo>
                  <a:cubicBezTo>
                    <a:pt x="6073" y="6832"/>
                    <a:pt x="6067" y="6782"/>
                    <a:pt x="6067" y="6782"/>
                  </a:cubicBezTo>
                  <a:lnTo>
                    <a:pt x="6067" y="6782"/>
                  </a:lnTo>
                  <a:cubicBezTo>
                    <a:pt x="6068" y="6782"/>
                    <a:pt x="6069" y="6793"/>
                    <a:pt x="6073" y="6824"/>
                  </a:cubicBezTo>
                  <a:cubicBezTo>
                    <a:pt x="6077" y="6855"/>
                    <a:pt x="6078" y="6866"/>
                    <a:pt x="6078" y="6866"/>
                  </a:cubicBezTo>
                  <a:cubicBezTo>
                    <a:pt x="6078" y="6866"/>
                    <a:pt x="6073" y="6820"/>
                    <a:pt x="6073" y="6812"/>
                  </a:cubicBezTo>
                  <a:cubicBezTo>
                    <a:pt x="6061" y="6705"/>
                    <a:pt x="6061" y="6610"/>
                    <a:pt x="6061" y="6502"/>
                  </a:cubicBezTo>
                  <a:cubicBezTo>
                    <a:pt x="6061" y="6468"/>
                    <a:pt x="6061" y="6433"/>
                    <a:pt x="6065" y="6394"/>
                  </a:cubicBezTo>
                  <a:lnTo>
                    <a:pt x="6065" y="6394"/>
                  </a:lnTo>
                  <a:cubicBezTo>
                    <a:pt x="6067" y="6389"/>
                    <a:pt x="6070" y="6381"/>
                    <a:pt x="6073" y="6371"/>
                  </a:cubicBezTo>
                  <a:cubicBezTo>
                    <a:pt x="6073" y="6348"/>
                    <a:pt x="6073" y="6324"/>
                    <a:pt x="6085" y="6312"/>
                  </a:cubicBezTo>
                  <a:cubicBezTo>
                    <a:pt x="6097" y="6205"/>
                    <a:pt x="6132" y="6098"/>
                    <a:pt x="6156" y="5990"/>
                  </a:cubicBezTo>
                  <a:cubicBezTo>
                    <a:pt x="6180" y="5955"/>
                    <a:pt x="6192" y="5895"/>
                    <a:pt x="6216" y="5848"/>
                  </a:cubicBezTo>
                  <a:cubicBezTo>
                    <a:pt x="6239" y="5836"/>
                    <a:pt x="6239" y="5800"/>
                    <a:pt x="6251" y="5788"/>
                  </a:cubicBezTo>
                  <a:cubicBezTo>
                    <a:pt x="6258" y="5761"/>
                    <a:pt x="6260" y="5751"/>
                    <a:pt x="6259" y="5751"/>
                  </a:cubicBezTo>
                  <a:lnTo>
                    <a:pt x="6259" y="5751"/>
                  </a:lnTo>
                  <a:cubicBezTo>
                    <a:pt x="6258" y="5751"/>
                    <a:pt x="6239" y="5812"/>
                    <a:pt x="6239" y="5812"/>
                  </a:cubicBezTo>
                  <a:cubicBezTo>
                    <a:pt x="6216" y="5800"/>
                    <a:pt x="6370" y="5550"/>
                    <a:pt x="6370" y="5514"/>
                  </a:cubicBezTo>
                  <a:cubicBezTo>
                    <a:pt x="6478" y="5324"/>
                    <a:pt x="6597" y="5145"/>
                    <a:pt x="6716" y="4967"/>
                  </a:cubicBezTo>
                  <a:cubicBezTo>
                    <a:pt x="7204" y="4252"/>
                    <a:pt x="7763" y="3597"/>
                    <a:pt x="8049" y="2764"/>
                  </a:cubicBezTo>
                  <a:cubicBezTo>
                    <a:pt x="8287" y="2050"/>
                    <a:pt x="8240" y="1157"/>
                    <a:pt x="7787" y="549"/>
                  </a:cubicBezTo>
                  <a:cubicBezTo>
                    <a:pt x="7644" y="359"/>
                    <a:pt x="7490" y="204"/>
                    <a:pt x="7287" y="73"/>
                  </a:cubicBezTo>
                  <a:cubicBezTo>
                    <a:pt x="7222" y="23"/>
                    <a:pt x="7140" y="0"/>
                    <a:pt x="7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5"/>
          <p:cNvGrpSpPr/>
          <p:nvPr/>
        </p:nvGrpSpPr>
        <p:grpSpPr>
          <a:xfrm>
            <a:off x="8104848" y="4264635"/>
            <a:ext cx="626349" cy="698971"/>
            <a:chOff x="8104848" y="4264635"/>
            <a:chExt cx="626349" cy="698971"/>
          </a:xfrm>
        </p:grpSpPr>
        <p:sp>
          <p:nvSpPr>
            <p:cNvPr id="634" name="Google Shape;634;p25"/>
            <p:cNvSpPr/>
            <p:nvPr/>
          </p:nvSpPr>
          <p:spPr>
            <a:xfrm>
              <a:off x="8564671" y="462412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8104848" y="426463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8104856" y="474336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13"/>
        <p:cNvGrpSpPr/>
        <p:nvPr/>
      </p:nvGrpSpPr>
      <p:grpSpPr>
        <a:xfrm>
          <a:off x="0" y="0"/>
          <a:ext cx="0" cy="0"/>
          <a:chOff x="0" y="0"/>
          <a:chExt cx="0" cy="0"/>
        </a:xfrm>
      </p:grpSpPr>
      <p:sp>
        <p:nvSpPr>
          <p:cNvPr id="714" name="Google Shape;714;p28"/>
          <p:cNvSpPr/>
          <p:nvPr/>
        </p:nvSpPr>
        <p:spPr>
          <a:xfrm>
            <a:off x="-125525" y="-38200"/>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flipH="1">
            <a:off x="8915000" y="-1143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6" name="Google Shape;716;p28"/>
          <p:cNvPicPr preferRelativeResize="0"/>
          <p:nvPr/>
        </p:nvPicPr>
        <p:blipFill>
          <a:blip r:embed="rId2">
            <a:alphaModFix amt="20000"/>
          </a:blip>
          <a:stretch>
            <a:fillRect/>
          </a:stretch>
        </p:blipFill>
        <p:spPr>
          <a:xfrm>
            <a:off x="-92950" y="-110125"/>
            <a:ext cx="9377525" cy="5444125"/>
          </a:xfrm>
          <a:prstGeom prst="rect">
            <a:avLst/>
          </a:prstGeom>
          <a:noFill/>
          <a:ln>
            <a:noFill/>
          </a:ln>
        </p:spPr>
      </p:pic>
      <p:grpSp>
        <p:nvGrpSpPr>
          <p:cNvPr id="717" name="Google Shape;717;p28"/>
          <p:cNvGrpSpPr/>
          <p:nvPr/>
        </p:nvGrpSpPr>
        <p:grpSpPr>
          <a:xfrm>
            <a:off x="412798" y="4188447"/>
            <a:ext cx="626349" cy="698971"/>
            <a:chOff x="8033473" y="4295585"/>
            <a:chExt cx="626349" cy="698971"/>
          </a:xfrm>
        </p:grpSpPr>
        <p:sp>
          <p:nvSpPr>
            <p:cNvPr id="718" name="Google Shape;718;p28"/>
            <p:cNvSpPr/>
            <p:nvPr/>
          </p:nvSpPr>
          <p:spPr>
            <a:xfrm>
              <a:off x="8493296" y="46550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8033473" y="429558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8033481" y="477431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8"/>
          <p:cNvGrpSpPr/>
          <p:nvPr/>
        </p:nvGrpSpPr>
        <p:grpSpPr>
          <a:xfrm>
            <a:off x="8104848" y="103685"/>
            <a:ext cx="626349" cy="698971"/>
            <a:chOff x="8033473" y="4295585"/>
            <a:chExt cx="626349" cy="698971"/>
          </a:xfrm>
        </p:grpSpPr>
        <p:sp>
          <p:nvSpPr>
            <p:cNvPr id="722" name="Google Shape;722;p28"/>
            <p:cNvSpPr/>
            <p:nvPr/>
          </p:nvSpPr>
          <p:spPr>
            <a:xfrm>
              <a:off x="8493296" y="46550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8033473" y="429558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8033481" y="477431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28"/>
          <p:cNvGrpSpPr/>
          <p:nvPr/>
        </p:nvGrpSpPr>
        <p:grpSpPr>
          <a:xfrm rot="858034">
            <a:off x="-210073" y="1855287"/>
            <a:ext cx="1015306" cy="1810634"/>
            <a:chOff x="2843450" y="-1737000"/>
            <a:chExt cx="553375" cy="986750"/>
          </a:xfrm>
        </p:grpSpPr>
        <p:sp>
          <p:nvSpPr>
            <p:cNvPr id="726" name="Google Shape;726;p28"/>
            <p:cNvSpPr/>
            <p:nvPr/>
          </p:nvSpPr>
          <p:spPr>
            <a:xfrm>
              <a:off x="2843450" y="-1737000"/>
              <a:ext cx="553375" cy="986750"/>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2911300" y="-1408975"/>
              <a:ext cx="410500" cy="610250"/>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28"/>
            <p:cNvGrpSpPr/>
            <p:nvPr/>
          </p:nvGrpSpPr>
          <p:grpSpPr>
            <a:xfrm>
              <a:off x="2911300" y="-1408675"/>
              <a:ext cx="406325" cy="610250"/>
              <a:chOff x="2911300" y="-1408675"/>
              <a:chExt cx="406325" cy="610250"/>
            </a:xfrm>
          </p:grpSpPr>
          <p:sp>
            <p:nvSpPr>
              <p:cNvPr id="729" name="Google Shape;729;p28"/>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28"/>
            <p:cNvSpPr/>
            <p:nvPr/>
          </p:nvSpPr>
          <p:spPr>
            <a:xfrm>
              <a:off x="2890775" y="-1473225"/>
              <a:ext cx="455425" cy="13210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2892850" y="-1459875"/>
              <a:ext cx="453650" cy="69375"/>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2893450" y="-1509350"/>
              <a:ext cx="455750" cy="132175"/>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3094975" y="-1688175"/>
              <a:ext cx="59550" cy="2447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28"/>
            <p:cNvGrpSpPr/>
            <p:nvPr/>
          </p:nvGrpSpPr>
          <p:grpSpPr>
            <a:xfrm>
              <a:off x="3095550" y="-1688475"/>
              <a:ext cx="59575" cy="244700"/>
              <a:chOff x="3095550" y="-1688475"/>
              <a:chExt cx="59575" cy="244700"/>
            </a:xfrm>
          </p:grpSpPr>
          <p:sp>
            <p:nvSpPr>
              <p:cNvPr id="740" name="Google Shape;740;p28"/>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3" name="Google Shape;74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4" name="Google Shape;744;p28"/>
          <p:cNvSpPr txBox="1">
            <a:spLocks noGrp="1"/>
          </p:cNvSpPr>
          <p:nvPr>
            <p:ph type="subTitle" idx="1"/>
          </p:nvPr>
        </p:nvSpPr>
        <p:spPr>
          <a:xfrm>
            <a:off x="4857333" y="2939725"/>
            <a:ext cx="27903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45" name="Google Shape;745;p28"/>
          <p:cNvSpPr txBox="1">
            <a:spLocks noGrp="1"/>
          </p:cNvSpPr>
          <p:nvPr>
            <p:ph type="subTitle" idx="2"/>
          </p:nvPr>
        </p:nvSpPr>
        <p:spPr>
          <a:xfrm>
            <a:off x="4858083" y="2393720"/>
            <a:ext cx="27888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6" name="Google Shape;746;p28"/>
          <p:cNvSpPr txBox="1">
            <a:spLocks noGrp="1"/>
          </p:cNvSpPr>
          <p:nvPr>
            <p:ph type="subTitle" idx="3"/>
          </p:nvPr>
        </p:nvSpPr>
        <p:spPr>
          <a:xfrm>
            <a:off x="1725717" y="2469920"/>
            <a:ext cx="27888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7" name="Google Shape;747;p28"/>
          <p:cNvSpPr txBox="1">
            <a:spLocks noGrp="1"/>
          </p:cNvSpPr>
          <p:nvPr>
            <p:ph type="subTitle" idx="4"/>
          </p:nvPr>
        </p:nvSpPr>
        <p:spPr>
          <a:xfrm>
            <a:off x="1724967" y="2939725"/>
            <a:ext cx="27903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48" name="Google Shape;748;p28"/>
          <p:cNvGrpSpPr/>
          <p:nvPr/>
        </p:nvGrpSpPr>
        <p:grpSpPr>
          <a:xfrm flipH="1">
            <a:off x="8104848" y="3763266"/>
            <a:ext cx="1354671" cy="1901896"/>
            <a:chOff x="10082667" y="2725665"/>
            <a:chExt cx="1702062" cy="2389616"/>
          </a:xfrm>
        </p:grpSpPr>
        <p:sp>
          <p:nvSpPr>
            <p:cNvPr id="749" name="Google Shape;749;p28"/>
            <p:cNvSpPr/>
            <p:nvPr/>
          </p:nvSpPr>
          <p:spPr>
            <a:xfrm>
              <a:off x="10082667" y="2725665"/>
              <a:ext cx="1702062" cy="2389616"/>
            </a:xfrm>
            <a:custGeom>
              <a:avLst/>
              <a:gdLst/>
              <a:ahLst/>
              <a:cxnLst/>
              <a:rect l="l" t="t" r="r" b="b"/>
              <a:pathLst>
                <a:path w="26909" h="37779" extrusionOk="0">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10199368" y="3191836"/>
              <a:ext cx="1431720" cy="1810540"/>
            </a:xfrm>
            <a:custGeom>
              <a:avLst/>
              <a:gdLst/>
              <a:ahLst/>
              <a:cxnLst/>
              <a:rect l="l" t="t" r="r" b="b"/>
              <a:pathLst>
                <a:path w="22635" h="28624" extrusionOk="0">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0364331" y="2836610"/>
              <a:ext cx="1301420" cy="607983"/>
            </a:xfrm>
            <a:custGeom>
              <a:avLst/>
              <a:gdLst/>
              <a:ahLst/>
              <a:cxnLst/>
              <a:rect l="l" t="t" r="r" b="b"/>
              <a:pathLst>
                <a:path w="20575" h="9612" extrusionOk="0">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0224226" y="3191077"/>
              <a:ext cx="1371441" cy="1810540"/>
            </a:xfrm>
            <a:custGeom>
              <a:avLst/>
              <a:gdLst/>
              <a:ahLst/>
              <a:cxnLst/>
              <a:rect l="l" t="t" r="r" b="b"/>
              <a:pathLst>
                <a:path w="21682" h="28624" extrusionOk="0">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10323280" y="3554083"/>
              <a:ext cx="578444" cy="573131"/>
            </a:xfrm>
            <a:custGeom>
              <a:avLst/>
              <a:gdLst/>
              <a:ahLst/>
              <a:cxnLst/>
              <a:rect l="l" t="t" r="r" b="b"/>
              <a:pathLst>
                <a:path w="9145" h="9061" extrusionOk="0">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83"/>
        <p:cNvGrpSpPr/>
        <p:nvPr/>
      </p:nvGrpSpPr>
      <p:grpSpPr>
        <a:xfrm>
          <a:off x="0" y="0"/>
          <a:ext cx="0" cy="0"/>
          <a:chOff x="0" y="0"/>
          <a:chExt cx="0" cy="0"/>
        </a:xfrm>
      </p:grpSpPr>
      <p:sp>
        <p:nvSpPr>
          <p:cNvPr id="784" name="Google Shape;784;p30"/>
          <p:cNvSpPr/>
          <p:nvPr/>
        </p:nvSpPr>
        <p:spPr>
          <a:xfrm>
            <a:off x="-125525"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flipH="1">
            <a:off x="8915000"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6" name="Google Shape;786;p30"/>
          <p:cNvPicPr preferRelativeResize="0"/>
          <p:nvPr/>
        </p:nvPicPr>
        <p:blipFill>
          <a:blip r:embed="rId2">
            <a:alphaModFix amt="20000"/>
          </a:blip>
          <a:stretch>
            <a:fillRect/>
          </a:stretch>
        </p:blipFill>
        <p:spPr>
          <a:xfrm>
            <a:off x="-92950" y="-110125"/>
            <a:ext cx="9377525" cy="5444125"/>
          </a:xfrm>
          <a:prstGeom prst="rect">
            <a:avLst/>
          </a:prstGeom>
          <a:noFill/>
          <a:ln>
            <a:noFill/>
          </a:ln>
        </p:spPr>
      </p:pic>
      <p:grpSp>
        <p:nvGrpSpPr>
          <p:cNvPr id="787" name="Google Shape;787;p30"/>
          <p:cNvGrpSpPr/>
          <p:nvPr/>
        </p:nvGrpSpPr>
        <p:grpSpPr>
          <a:xfrm rot="-938347">
            <a:off x="8159470" y="3598766"/>
            <a:ext cx="1015290" cy="1810630"/>
            <a:chOff x="2843450" y="-1737000"/>
            <a:chExt cx="553375" cy="986750"/>
          </a:xfrm>
        </p:grpSpPr>
        <p:sp>
          <p:nvSpPr>
            <p:cNvPr id="788" name="Google Shape;788;p30"/>
            <p:cNvSpPr/>
            <p:nvPr/>
          </p:nvSpPr>
          <p:spPr>
            <a:xfrm>
              <a:off x="2843450" y="-1737000"/>
              <a:ext cx="553375" cy="986750"/>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2911300" y="-1408975"/>
              <a:ext cx="410500" cy="610250"/>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30"/>
            <p:cNvGrpSpPr/>
            <p:nvPr/>
          </p:nvGrpSpPr>
          <p:grpSpPr>
            <a:xfrm>
              <a:off x="2911300" y="-1408675"/>
              <a:ext cx="406325" cy="610250"/>
              <a:chOff x="2911300" y="-1408675"/>
              <a:chExt cx="406325" cy="610250"/>
            </a:xfrm>
          </p:grpSpPr>
          <p:sp>
            <p:nvSpPr>
              <p:cNvPr id="791" name="Google Shape;791;p30"/>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30"/>
            <p:cNvSpPr/>
            <p:nvPr/>
          </p:nvSpPr>
          <p:spPr>
            <a:xfrm>
              <a:off x="2890775" y="-1473225"/>
              <a:ext cx="455425" cy="13210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2892850" y="-1459875"/>
              <a:ext cx="453650" cy="69375"/>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2893450" y="-1509350"/>
              <a:ext cx="455750" cy="132175"/>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3094975" y="-1688175"/>
              <a:ext cx="59550" cy="2447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0"/>
            <p:cNvGrpSpPr/>
            <p:nvPr/>
          </p:nvGrpSpPr>
          <p:grpSpPr>
            <a:xfrm>
              <a:off x="3095550" y="-1688475"/>
              <a:ext cx="59575" cy="244700"/>
              <a:chOff x="3095550" y="-1688475"/>
              <a:chExt cx="59575" cy="244700"/>
            </a:xfrm>
          </p:grpSpPr>
          <p:sp>
            <p:nvSpPr>
              <p:cNvPr id="802" name="Google Shape;802;p30"/>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30"/>
          <p:cNvGrpSpPr/>
          <p:nvPr/>
        </p:nvGrpSpPr>
        <p:grpSpPr>
          <a:xfrm>
            <a:off x="332481" y="4150567"/>
            <a:ext cx="779091" cy="707032"/>
            <a:chOff x="332481" y="4150567"/>
            <a:chExt cx="779091" cy="707032"/>
          </a:xfrm>
        </p:grpSpPr>
        <p:sp>
          <p:nvSpPr>
            <p:cNvPr id="806" name="Google Shape;806;p30"/>
            <p:cNvSpPr/>
            <p:nvPr/>
          </p:nvSpPr>
          <p:spPr>
            <a:xfrm>
              <a:off x="559435" y="4530760"/>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332481" y="415056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945046" y="4637361"/>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30"/>
          <p:cNvSpPr/>
          <p:nvPr/>
        </p:nvSpPr>
        <p:spPr>
          <a:xfrm>
            <a:off x="8583860" y="3088272"/>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7767671" y="46883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7168948" y="468838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3" name="Google Shape;813;p30"/>
          <p:cNvSpPr txBox="1">
            <a:spLocks noGrp="1"/>
          </p:cNvSpPr>
          <p:nvPr>
            <p:ph type="subTitle" idx="1"/>
          </p:nvPr>
        </p:nvSpPr>
        <p:spPr>
          <a:xfrm>
            <a:off x="2368810" y="22047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4" name="Google Shape;814;p30"/>
          <p:cNvSpPr txBox="1">
            <a:spLocks noGrp="1"/>
          </p:cNvSpPr>
          <p:nvPr>
            <p:ph type="subTitle" idx="2"/>
          </p:nvPr>
        </p:nvSpPr>
        <p:spPr>
          <a:xfrm>
            <a:off x="5357264" y="22047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5" name="Google Shape;815;p30"/>
          <p:cNvSpPr txBox="1">
            <a:spLocks noGrp="1"/>
          </p:cNvSpPr>
          <p:nvPr>
            <p:ph type="subTitle" idx="3"/>
          </p:nvPr>
        </p:nvSpPr>
        <p:spPr>
          <a:xfrm>
            <a:off x="2368810" y="36381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6" name="Google Shape;816;p30"/>
          <p:cNvSpPr txBox="1">
            <a:spLocks noGrp="1"/>
          </p:cNvSpPr>
          <p:nvPr>
            <p:ph type="subTitle" idx="4"/>
          </p:nvPr>
        </p:nvSpPr>
        <p:spPr>
          <a:xfrm>
            <a:off x="5357264" y="36381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7" name="Google Shape;817;p30"/>
          <p:cNvSpPr txBox="1">
            <a:spLocks noGrp="1"/>
          </p:cNvSpPr>
          <p:nvPr>
            <p:ph type="subTitle" idx="5"/>
          </p:nvPr>
        </p:nvSpPr>
        <p:spPr>
          <a:xfrm>
            <a:off x="2368810" y="182167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18" name="Google Shape;818;p30"/>
          <p:cNvSpPr txBox="1">
            <a:spLocks noGrp="1"/>
          </p:cNvSpPr>
          <p:nvPr>
            <p:ph type="subTitle" idx="6"/>
          </p:nvPr>
        </p:nvSpPr>
        <p:spPr>
          <a:xfrm>
            <a:off x="5357262" y="182167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19" name="Google Shape;819;p30"/>
          <p:cNvSpPr txBox="1">
            <a:spLocks noGrp="1"/>
          </p:cNvSpPr>
          <p:nvPr>
            <p:ph type="subTitle" idx="7"/>
          </p:nvPr>
        </p:nvSpPr>
        <p:spPr>
          <a:xfrm>
            <a:off x="2368810" y="325502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0" name="Google Shape;820;p30"/>
          <p:cNvSpPr txBox="1">
            <a:spLocks noGrp="1"/>
          </p:cNvSpPr>
          <p:nvPr>
            <p:ph type="subTitle" idx="8"/>
          </p:nvPr>
        </p:nvSpPr>
        <p:spPr>
          <a:xfrm>
            <a:off x="5357262" y="3255025"/>
            <a:ext cx="19782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 name="Shape 887"/>
        <p:cNvGrpSpPr/>
        <p:nvPr/>
      </p:nvGrpSpPr>
      <p:grpSpPr>
        <a:xfrm>
          <a:off x="0" y="0"/>
          <a:ext cx="0" cy="0"/>
          <a:chOff x="0" y="0"/>
          <a:chExt cx="0" cy="0"/>
        </a:xfrm>
      </p:grpSpPr>
      <p:sp>
        <p:nvSpPr>
          <p:cNvPr id="888" name="Google Shape;888;p33"/>
          <p:cNvSpPr/>
          <p:nvPr/>
        </p:nvSpPr>
        <p:spPr>
          <a:xfrm>
            <a:off x="-125525"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flipH="1">
            <a:off x="8915000"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0" name="Google Shape;890;p33"/>
          <p:cNvPicPr preferRelativeResize="0"/>
          <p:nvPr/>
        </p:nvPicPr>
        <p:blipFill>
          <a:blip r:embed="rId2">
            <a:alphaModFix amt="20000"/>
          </a:blip>
          <a:stretch>
            <a:fillRect/>
          </a:stretch>
        </p:blipFill>
        <p:spPr>
          <a:xfrm>
            <a:off x="-92950" y="-110125"/>
            <a:ext cx="9377525" cy="5444125"/>
          </a:xfrm>
          <a:prstGeom prst="rect">
            <a:avLst/>
          </a:prstGeom>
          <a:noFill/>
          <a:ln>
            <a:noFill/>
          </a:ln>
        </p:spPr>
      </p:pic>
      <p:grpSp>
        <p:nvGrpSpPr>
          <p:cNvPr id="891" name="Google Shape;891;p33"/>
          <p:cNvGrpSpPr/>
          <p:nvPr/>
        </p:nvGrpSpPr>
        <p:grpSpPr>
          <a:xfrm rot="-938347">
            <a:off x="8388070" y="4041141"/>
            <a:ext cx="1015290" cy="1810630"/>
            <a:chOff x="2843450" y="-1737000"/>
            <a:chExt cx="553375" cy="986750"/>
          </a:xfrm>
        </p:grpSpPr>
        <p:sp>
          <p:nvSpPr>
            <p:cNvPr id="892" name="Google Shape;892;p33"/>
            <p:cNvSpPr/>
            <p:nvPr/>
          </p:nvSpPr>
          <p:spPr>
            <a:xfrm>
              <a:off x="2843450" y="-1737000"/>
              <a:ext cx="553375" cy="986750"/>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2911300" y="-1408975"/>
              <a:ext cx="410500" cy="610250"/>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33"/>
            <p:cNvGrpSpPr/>
            <p:nvPr/>
          </p:nvGrpSpPr>
          <p:grpSpPr>
            <a:xfrm>
              <a:off x="2911300" y="-1408675"/>
              <a:ext cx="406325" cy="610250"/>
              <a:chOff x="2911300" y="-1408675"/>
              <a:chExt cx="406325" cy="610250"/>
            </a:xfrm>
          </p:grpSpPr>
          <p:sp>
            <p:nvSpPr>
              <p:cNvPr id="895" name="Google Shape;895;p33"/>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33"/>
            <p:cNvSpPr/>
            <p:nvPr/>
          </p:nvSpPr>
          <p:spPr>
            <a:xfrm>
              <a:off x="2890775" y="-1473225"/>
              <a:ext cx="455425" cy="13210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2892850" y="-1459875"/>
              <a:ext cx="453650" cy="69375"/>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2893450" y="-1509350"/>
              <a:ext cx="455750" cy="132175"/>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3094975" y="-1688175"/>
              <a:ext cx="59550" cy="2447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33"/>
            <p:cNvGrpSpPr/>
            <p:nvPr/>
          </p:nvGrpSpPr>
          <p:grpSpPr>
            <a:xfrm>
              <a:off x="3095550" y="-1688475"/>
              <a:ext cx="59575" cy="244700"/>
              <a:chOff x="3095550" y="-1688475"/>
              <a:chExt cx="59575" cy="244700"/>
            </a:xfrm>
          </p:grpSpPr>
          <p:sp>
            <p:nvSpPr>
              <p:cNvPr id="906" name="Google Shape;906;p33"/>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9" name="Google Shape;909;p33"/>
          <p:cNvGrpSpPr/>
          <p:nvPr/>
        </p:nvGrpSpPr>
        <p:grpSpPr>
          <a:xfrm>
            <a:off x="332481" y="4150567"/>
            <a:ext cx="779091" cy="707032"/>
            <a:chOff x="332481" y="4150567"/>
            <a:chExt cx="779091" cy="707032"/>
          </a:xfrm>
        </p:grpSpPr>
        <p:sp>
          <p:nvSpPr>
            <p:cNvPr id="910" name="Google Shape;910;p33"/>
            <p:cNvSpPr/>
            <p:nvPr/>
          </p:nvSpPr>
          <p:spPr>
            <a:xfrm>
              <a:off x="559435" y="4530760"/>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332481" y="415056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945046" y="4637361"/>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33"/>
          <p:cNvGrpSpPr/>
          <p:nvPr/>
        </p:nvGrpSpPr>
        <p:grpSpPr>
          <a:xfrm>
            <a:off x="7414148" y="3665772"/>
            <a:ext cx="1425646" cy="1274839"/>
            <a:chOff x="7414148" y="3665772"/>
            <a:chExt cx="1425646" cy="1274839"/>
          </a:xfrm>
        </p:grpSpPr>
        <p:sp>
          <p:nvSpPr>
            <p:cNvPr id="914" name="Google Shape;914;p33"/>
            <p:cNvSpPr/>
            <p:nvPr/>
          </p:nvSpPr>
          <p:spPr>
            <a:xfrm>
              <a:off x="8673260" y="3665772"/>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7996271" y="47203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7414148" y="4664110"/>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8" name="Google Shape;918;p33"/>
          <p:cNvSpPr txBox="1">
            <a:spLocks noGrp="1"/>
          </p:cNvSpPr>
          <p:nvPr>
            <p:ph type="subTitle" idx="1"/>
          </p:nvPr>
        </p:nvSpPr>
        <p:spPr>
          <a:xfrm>
            <a:off x="937663" y="3713125"/>
            <a:ext cx="21753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9" name="Google Shape;919;p33"/>
          <p:cNvSpPr txBox="1">
            <a:spLocks noGrp="1"/>
          </p:cNvSpPr>
          <p:nvPr>
            <p:ph type="subTitle" idx="2"/>
          </p:nvPr>
        </p:nvSpPr>
        <p:spPr>
          <a:xfrm>
            <a:off x="3484350" y="3713125"/>
            <a:ext cx="21753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0" name="Google Shape;920;p33"/>
          <p:cNvSpPr txBox="1">
            <a:spLocks noGrp="1"/>
          </p:cNvSpPr>
          <p:nvPr>
            <p:ph type="subTitle" idx="3"/>
          </p:nvPr>
        </p:nvSpPr>
        <p:spPr>
          <a:xfrm>
            <a:off x="5970300" y="3713125"/>
            <a:ext cx="2175300" cy="8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1" name="Google Shape;921;p33"/>
          <p:cNvSpPr txBox="1">
            <a:spLocks noGrp="1"/>
          </p:cNvSpPr>
          <p:nvPr>
            <p:ph type="title" idx="4" hasCustomPrompt="1"/>
          </p:nvPr>
        </p:nvSpPr>
        <p:spPr>
          <a:xfrm>
            <a:off x="937663" y="2873225"/>
            <a:ext cx="2175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22" name="Google Shape;922;p33"/>
          <p:cNvSpPr txBox="1">
            <a:spLocks noGrp="1"/>
          </p:cNvSpPr>
          <p:nvPr>
            <p:ph type="title" idx="5" hasCustomPrompt="1"/>
          </p:nvPr>
        </p:nvSpPr>
        <p:spPr>
          <a:xfrm>
            <a:off x="3483900" y="2873225"/>
            <a:ext cx="2176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23" name="Google Shape;923;p33"/>
          <p:cNvSpPr txBox="1">
            <a:spLocks noGrp="1"/>
          </p:cNvSpPr>
          <p:nvPr>
            <p:ph type="title" idx="6" hasCustomPrompt="1"/>
          </p:nvPr>
        </p:nvSpPr>
        <p:spPr>
          <a:xfrm>
            <a:off x="5969850" y="2873225"/>
            <a:ext cx="2176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24" name="Google Shape;924;p33"/>
          <p:cNvSpPr txBox="1">
            <a:spLocks noGrp="1"/>
          </p:cNvSpPr>
          <p:nvPr>
            <p:ph type="subTitle" idx="7"/>
          </p:nvPr>
        </p:nvSpPr>
        <p:spPr>
          <a:xfrm>
            <a:off x="937663" y="3396450"/>
            <a:ext cx="2175300" cy="399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925" name="Google Shape;925;p33"/>
          <p:cNvSpPr txBox="1">
            <a:spLocks noGrp="1"/>
          </p:cNvSpPr>
          <p:nvPr>
            <p:ph type="subTitle" idx="8"/>
          </p:nvPr>
        </p:nvSpPr>
        <p:spPr>
          <a:xfrm>
            <a:off x="3484350" y="3396450"/>
            <a:ext cx="2175300" cy="399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926" name="Google Shape;926;p33"/>
          <p:cNvSpPr txBox="1">
            <a:spLocks noGrp="1"/>
          </p:cNvSpPr>
          <p:nvPr>
            <p:ph type="subTitle" idx="9"/>
          </p:nvPr>
        </p:nvSpPr>
        <p:spPr>
          <a:xfrm>
            <a:off x="5970300" y="3396450"/>
            <a:ext cx="2175300" cy="399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83"/>
        <p:cNvGrpSpPr/>
        <p:nvPr/>
      </p:nvGrpSpPr>
      <p:grpSpPr>
        <a:xfrm>
          <a:off x="0" y="0"/>
          <a:ext cx="0" cy="0"/>
          <a:chOff x="0" y="0"/>
          <a:chExt cx="0" cy="0"/>
        </a:xfrm>
      </p:grpSpPr>
      <p:sp>
        <p:nvSpPr>
          <p:cNvPr id="984" name="Google Shape;984;p35"/>
          <p:cNvSpPr/>
          <p:nvPr/>
        </p:nvSpPr>
        <p:spPr>
          <a:xfrm flipH="1">
            <a:off x="8915000" y="-38212"/>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5"/>
          <p:cNvSpPr/>
          <p:nvPr/>
        </p:nvSpPr>
        <p:spPr>
          <a:xfrm>
            <a:off x="-125525" y="-38200"/>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86" name="Google Shape;986;p35"/>
          <p:cNvPicPr preferRelativeResize="0"/>
          <p:nvPr/>
        </p:nvPicPr>
        <p:blipFill>
          <a:blip r:embed="rId2">
            <a:alphaModFix amt="20000"/>
          </a:blip>
          <a:stretch>
            <a:fillRect/>
          </a:stretch>
        </p:blipFill>
        <p:spPr>
          <a:xfrm>
            <a:off x="-92950" y="-110125"/>
            <a:ext cx="9377525" cy="5444125"/>
          </a:xfrm>
          <a:prstGeom prst="rect">
            <a:avLst/>
          </a:prstGeom>
          <a:noFill/>
          <a:ln>
            <a:noFill/>
          </a:ln>
        </p:spPr>
      </p:pic>
      <p:grpSp>
        <p:nvGrpSpPr>
          <p:cNvPr id="987" name="Google Shape;987;p35"/>
          <p:cNvGrpSpPr/>
          <p:nvPr/>
        </p:nvGrpSpPr>
        <p:grpSpPr>
          <a:xfrm>
            <a:off x="412798" y="4188447"/>
            <a:ext cx="626349" cy="698971"/>
            <a:chOff x="8033473" y="4295585"/>
            <a:chExt cx="626349" cy="698971"/>
          </a:xfrm>
        </p:grpSpPr>
        <p:sp>
          <p:nvSpPr>
            <p:cNvPr id="988" name="Google Shape;988;p35"/>
            <p:cNvSpPr/>
            <p:nvPr/>
          </p:nvSpPr>
          <p:spPr>
            <a:xfrm>
              <a:off x="8493296" y="46550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8033473" y="429558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5"/>
            <p:cNvSpPr/>
            <p:nvPr/>
          </p:nvSpPr>
          <p:spPr>
            <a:xfrm>
              <a:off x="8033481" y="477431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5"/>
          <p:cNvGrpSpPr/>
          <p:nvPr/>
        </p:nvGrpSpPr>
        <p:grpSpPr>
          <a:xfrm>
            <a:off x="8104848" y="370385"/>
            <a:ext cx="626349" cy="698971"/>
            <a:chOff x="8033473" y="4295585"/>
            <a:chExt cx="626349" cy="698971"/>
          </a:xfrm>
        </p:grpSpPr>
        <p:sp>
          <p:nvSpPr>
            <p:cNvPr id="992" name="Google Shape;992;p35"/>
            <p:cNvSpPr/>
            <p:nvPr/>
          </p:nvSpPr>
          <p:spPr>
            <a:xfrm>
              <a:off x="8493296" y="46550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5"/>
            <p:cNvSpPr/>
            <p:nvPr/>
          </p:nvSpPr>
          <p:spPr>
            <a:xfrm>
              <a:off x="8033473" y="429558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p:nvPr/>
          </p:nvSpPr>
          <p:spPr>
            <a:xfrm>
              <a:off x="8033481" y="477431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5"/>
          <p:cNvGrpSpPr/>
          <p:nvPr/>
        </p:nvGrpSpPr>
        <p:grpSpPr>
          <a:xfrm>
            <a:off x="7914848" y="3917404"/>
            <a:ext cx="1354671" cy="1901896"/>
            <a:chOff x="10082667" y="2725665"/>
            <a:chExt cx="1702062" cy="2389616"/>
          </a:xfrm>
        </p:grpSpPr>
        <p:sp>
          <p:nvSpPr>
            <p:cNvPr id="996" name="Google Shape;996;p35"/>
            <p:cNvSpPr/>
            <p:nvPr/>
          </p:nvSpPr>
          <p:spPr>
            <a:xfrm>
              <a:off x="10082667" y="2725665"/>
              <a:ext cx="1702062" cy="2389616"/>
            </a:xfrm>
            <a:custGeom>
              <a:avLst/>
              <a:gdLst/>
              <a:ahLst/>
              <a:cxnLst/>
              <a:rect l="l" t="t" r="r" b="b"/>
              <a:pathLst>
                <a:path w="26909" h="37779" extrusionOk="0">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10199368" y="3191836"/>
              <a:ext cx="1431720" cy="1810540"/>
            </a:xfrm>
            <a:custGeom>
              <a:avLst/>
              <a:gdLst/>
              <a:ahLst/>
              <a:cxnLst/>
              <a:rect l="l" t="t" r="r" b="b"/>
              <a:pathLst>
                <a:path w="22635" h="28624" extrusionOk="0">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10364331" y="2836610"/>
              <a:ext cx="1301420" cy="607983"/>
            </a:xfrm>
            <a:custGeom>
              <a:avLst/>
              <a:gdLst/>
              <a:ahLst/>
              <a:cxnLst/>
              <a:rect l="l" t="t" r="r" b="b"/>
              <a:pathLst>
                <a:path w="20575" h="9612" extrusionOk="0">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10224226" y="3191077"/>
              <a:ext cx="1371441" cy="1810540"/>
            </a:xfrm>
            <a:custGeom>
              <a:avLst/>
              <a:gdLst/>
              <a:ahLst/>
              <a:cxnLst/>
              <a:rect l="l" t="t" r="r" b="b"/>
              <a:pathLst>
                <a:path w="21682" h="28624" extrusionOk="0">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10323280" y="3554083"/>
              <a:ext cx="578444" cy="573131"/>
            </a:xfrm>
            <a:custGeom>
              <a:avLst/>
              <a:gdLst/>
              <a:ahLst/>
              <a:cxnLst/>
              <a:rect l="l" t="t" r="r" b="b"/>
              <a:pathLst>
                <a:path w="9145" h="9061" extrusionOk="0">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01"/>
        <p:cNvGrpSpPr/>
        <p:nvPr/>
      </p:nvGrpSpPr>
      <p:grpSpPr>
        <a:xfrm>
          <a:off x="0" y="0"/>
          <a:ext cx="0" cy="0"/>
          <a:chOff x="0" y="0"/>
          <a:chExt cx="0" cy="0"/>
        </a:xfrm>
      </p:grpSpPr>
      <p:sp>
        <p:nvSpPr>
          <p:cNvPr id="1002" name="Google Shape;1002;p36"/>
          <p:cNvSpPr/>
          <p:nvPr/>
        </p:nvSpPr>
        <p:spPr>
          <a:xfrm>
            <a:off x="-125525" y="-38200"/>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flipH="1">
            <a:off x="8915000" y="-1143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4" name="Google Shape;1004;p36"/>
          <p:cNvPicPr preferRelativeResize="0"/>
          <p:nvPr/>
        </p:nvPicPr>
        <p:blipFill>
          <a:blip r:embed="rId2">
            <a:alphaModFix amt="20000"/>
          </a:blip>
          <a:stretch>
            <a:fillRect/>
          </a:stretch>
        </p:blipFill>
        <p:spPr>
          <a:xfrm>
            <a:off x="-92950" y="-110125"/>
            <a:ext cx="9377525" cy="5444125"/>
          </a:xfrm>
          <a:prstGeom prst="rect">
            <a:avLst/>
          </a:prstGeom>
          <a:noFill/>
          <a:ln>
            <a:noFill/>
          </a:ln>
        </p:spPr>
      </p:pic>
      <p:grpSp>
        <p:nvGrpSpPr>
          <p:cNvPr id="1005" name="Google Shape;1005;p36"/>
          <p:cNvGrpSpPr/>
          <p:nvPr/>
        </p:nvGrpSpPr>
        <p:grpSpPr>
          <a:xfrm>
            <a:off x="412798" y="283197"/>
            <a:ext cx="626349" cy="698971"/>
            <a:chOff x="412798" y="283197"/>
            <a:chExt cx="626349" cy="698971"/>
          </a:xfrm>
        </p:grpSpPr>
        <p:sp>
          <p:nvSpPr>
            <p:cNvPr id="1006" name="Google Shape;1006;p36"/>
            <p:cNvSpPr/>
            <p:nvPr/>
          </p:nvSpPr>
          <p:spPr>
            <a:xfrm>
              <a:off x="872621" y="642686"/>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412798" y="283197"/>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412806" y="761930"/>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6"/>
          <p:cNvGrpSpPr/>
          <p:nvPr/>
        </p:nvGrpSpPr>
        <p:grpSpPr>
          <a:xfrm>
            <a:off x="8104848" y="103685"/>
            <a:ext cx="626349" cy="698971"/>
            <a:chOff x="8104848" y="103685"/>
            <a:chExt cx="626349" cy="698971"/>
          </a:xfrm>
        </p:grpSpPr>
        <p:sp>
          <p:nvSpPr>
            <p:cNvPr id="1010" name="Google Shape;1010;p36"/>
            <p:cNvSpPr/>
            <p:nvPr/>
          </p:nvSpPr>
          <p:spPr>
            <a:xfrm>
              <a:off x="8564671" y="4631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8104848" y="10368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8104856" y="58241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6"/>
          <p:cNvGrpSpPr/>
          <p:nvPr/>
        </p:nvGrpSpPr>
        <p:grpSpPr>
          <a:xfrm rot="858034">
            <a:off x="8584602" y="3708799"/>
            <a:ext cx="1015306" cy="1810634"/>
            <a:chOff x="2843450" y="-1737000"/>
            <a:chExt cx="553375" cy="986750"/>
          </a:xfrm>
        </p:grpSpPr>
        <p:sp>
          <p:nvSpPr>
            <p:cNvPr id="1014" name="Google Shape;1014;p36"/>
            <p:cNvSpPr/>
            <p:nvPr/>
          </p:nvSpPr>
          <p:spPr>
            <a:xfrm>
              <a:off x="2843450" y="-1737000"/>
              <a:ext cx="553375" cy="986750"/>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2911300" y="-1408975"/>
              <a:ext cx="410500" cy="610250"/>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36"/>
            <p:cNvGrpSpPr/>
            <p:nvPr/>
          </p:nvGrpSpPr>
          <p:grpSpPr>
            <a:xfrm>
              <a:off x="2911300" y="-1408675"/>
              <a:ext cx="406325" cy="610250"/>
              <a:chOff x="2911300" y="-1408675"/>
              <a:chExt cx="406325" cy="610250"/>
            </a:xfrm>
          </p:grpSpPr>
          <p:sp>
            <p:nvSpPr>
              <p:cNvPr id="1017" name="Google Shape;1017;p36"/>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6"/>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36"/>
            <p:cNvSpPr/>
            <p:nvPr/>
          </p:nvSpPr>
          <p:spPr>
            <a:xfrm>
              <a:off x="2890775" y="-1473225"/>
              <a:ext cx="455425" cy="13210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2892850" y="-1459875"/>
              <a:ext cx="453650" cy="69375"/>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2893450" y="-1509350"/>
              <a:ext cx="455750" cy="132175"/>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3094975" y="-1688175"/>
              <a:ext cx="59550" cy="2447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7" name="Google Shape;1027;p36"/>
            <p:cNvGrpSpPr/>
            <p:nvPr/>
          </p:nvGrpSpPr>
          <p:grpSpPr>
            <a:xfrm>
              <a:off x="3095550" y="-1688475"/>
              <a:ext cx="59575" cy="244700"/>
              <a:chOff x="3095550" y="-1688475"/>
              <a:chExt cx="59575" cy="244700"/>
            </a:xfrm>
          </p:grpSpPr>
          <p:sp>
            <p:nvSpPr>
              <p:cNvPr id="1028" name="Google Shape;1028;p36"/>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1" name="Google Shape;1031;p36"/>
          <p:cNvGrpSpPr/>
          <p:nvPr/>
        </p:nvGrpSpPr>
        <p:grpSpPr>
          <a:xfrm flipH="1">
            <a:off x="-315527" y="3962529"/>
            <a:ext cx="1354671" cy="1901896"/>
            <a:chOff x="10082667" y="2725665"/>
            <a:chExt cx="1702062" cy="2389616"/>
          </a:xfrm>
        </p:grpSpPr>
        <p:sp>
          <p:nvSpPr>
            <p:cNvPr id="1032" name="Google Shape;1032;p36"/>
            <p:cNvSpPr/>
            <p:nvPr/>
          </p:nvSpPr>
          <p:spPr>
            <a:xfrm>
              <a:off x="10082667" y="2725665"/>
              <a:ext cx="1702062" cy="2389616"/>
            </a:xfrm>
            <a:custGeom>
              <a:avLst/>
              <a:gdLst/>
              <a:ahLst/>
              <a:cxnLst/>
              <a:rect l="l" t="t" r="r" b="b"/>
              <a:pathLst>
                <a:path w="26909" h="37779" extrusionOk="0">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10199368" y="3191836"/>
              <a:ext cx="1431720" cy="1810540"/>
            </a:xfrm>
            <a:custGeom>
              <a:avLst/>
              <a:gdLst/>
              <a:ahLst/>
              <a:cxnLst/>
              <a:rect l="l" t="t" r="r" b="b"/>
              <a:pathLst>
                <a:path w="22635" h="28624" extrusionOk="0">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10364331" y="2836610"/>
              <a:ext cx="1301420" cy="607983"/>
            </a:xfrm>
            <a:custGeom>
              <a:avLst/>
              <a:gdLst/>
              <a:ahLst/>
              <a:cxnLst/>
              <a:rect l="l" t="t" r="r" b="b"/>
              <a:pathLst>
                <a:path w="20575" h="9612" extrusionOk="0">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10224226" y="3191077"/>
              <a:ext cx="1371441" cy="1810540"/>
            </a:xfrm>
            <a:custGeom>
              <a:avLst/>
              <a:gdLst/>
              <a:ahLst/>
              <a:cxnLst/>
              <a:rect l="l" t="t" r="r" b="b"/>
              <a:pathLst>
                <a:path w="21682" h="28624" extrusionOk="0">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10323280" y="3554083"/>
              <a:ext cx="578444" cy="573131"/>
            </a:xfrm>
            <a:custGeom>
              <a:avLst/>
              <a:gdLst/>
              <a:ahLst/>
              <a:cxnLst/>
              <a:rect l="l" t="t" r="r" b="b"/>
              <a:pathLst>
                <a:path w="9145" h="9061" extrusionOk="0">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06"/>
        <p:cNvGrpSpPr/>
        <p:nvPr/>
      </p:nvGrpSpPr>
      <p:grpSpPr>
        <a:xfrm>
          <a:off x="0" y="0"/>
          <a:ext cx="0" cy="0"/>
          <a:chOff x="0" y="0"/>
          <a:chExt cx="0" cy="0"/>
        </a:xfrm>
      </p:grpSpPr>
      <p:sp>
        <p:nvSpPr>
          <p:cNvPr id="607" name="Google Shape;607;p24"/>
          <p:cNvSpPr/>
          <p:nvPr/>
        </p:nvSpPr>
        <p:spPr>
          <a:xfrm flipH="1">
            <a:off x="8915000" y="-38212"/>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125525" y="-38200"/>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9" name="Google Shape;609;p24"/>
          <p:cNvPicPr preferRelativeResize="0"/>
          <p:nvPr/>
        </p:nvPicPr>
        <p:blipFill>
          <a:blip r:embed="rId2">
            <a:alphaModFix amt="20000"/>
          </a:blip>
          <a:stretch>
            <a:fillRect/>
          </a:stretch>
        </p:blipFill>
        <p:spPr>
          <a:xfrm>
            <a:off x="-92950" y="-110125"/>
            <a:ext cx="9377525" cy="5444125"/>
          </a:xfrm>
          <a:prstGeom prst="rect">
            <a:avLst/>
          </a:prstGeom>
          <a:noFill/>
          <a:ln>
            <a:noFill/>
          </a:ln>
        </p:spPr>
      </p:pic>
      <p:grpSp>
        <p:nvGrpSpPr>
          <p:cNvPr id="610" name="Google Shape;610;p24"/>
          <p:cNvGrpSpPr/>
          <p:nvPr/>
        </p:nvGrpSpPr>
        <p:grpSpPr>
          <a:xfrm>
            <a:off x="8104848" y="4264647"/>
            <a:ext cx="626349" cy="698971"/>
            <a:chOff x="8104848" y="4264647"/>
            <a:chExt cx="626349" cy="698971"/>
          </a:xfrm>
        </p:grpSpPr>
        <p:sp>
          <p:nvSpPr>
            <p:cNvPr id="611" name="Google Shape;611;p24"/>
            <p:cNvSpPr/>
            <p:nvPr/>
          </p:nvSpPr>
          <p:spPr>
            <a:xfrm>
              <a:off x="8564671" y="4624136"/>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8104848" y="4264647"/>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8104856" y="4743380"/>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24"/>
          <p:cNvSpPr txBox="1">
            <a:spLocks noGrp="1"/>
          </p:cNvSpPr>
          <p:nvPr>
            <p:ph type="title"/>
          </p:nvPr>
        </p:nvSpPr>
        <p:spPr>
          <a:xfrm>
            <a:off x="720000" y="448056"/>
            <a:ext cx="7704000" cy="576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5" name="Google Shape;615;p24"/>
          <p:cNvSpPr txBox="1">
            <a:spLocks noGrp="1"/>
          </p:cNvSpPr>
          <p:nvPr>
            <p:ph type="subTitle" idx="1"/>
          </p:nvPr>
        </p:nvSpPr>
        <p:spPr>
          <a:xfrm>
            <a:off x="1035350" y="1139940"/>
            <a:ext cx="7382700" cy="2010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grpSp>
        <p:nvGrpSpPr>
          <p:cNvPr id="616" name="Google Shape;616;p24"/>
          <p:cNvGrpSpPr/>
          <p:nvPr/>
        </p:nvGrpSpPr>
        <p:grpSpPr>
          <a:xfrm>
            <a:off x="351506" y="3752780"/>
            <a:ext cx="683851" cy="1184092"/>
            <a:chOff x="351506" y="3752780"/>
            <a:chExt cx="683851" cy="1184092"/>
          </a:xfrm>
        </p:grpSpPr>
        <p:sp>
          <p:nvSpPr>
            <p:cNvPr id="617" name="Google Shape;617;p24"/>
            <p:cNvSpPr/>
            <p:nvPr/>
          </p:nvSpPr>
          <p:spPr>
            <a:xfrm>
              <a:off x="430321" y="4431411"/>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868823" y="4770122"/>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351506" y="3752780"/>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9123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3"/>
          <p:cNvSpPr/>
          <p:nvPr/>
        </p:nvSpPr>
        <p:spPr>
          <a:xfrm rot="10800000">
            <a:off x="-119205" y="4885569"/>
            <a:ext cx="9377505" cy="890606"/>
          </a:xfrm>
          <a:custGeom>
            <a:avLst/>
            <a:gdLst/>
            <a:ahLst/>
            <a:cxnLst/>
            <a:rect l="l" t="t" r="r" b="b"/>
            <a:pathLst>
              <a:path w="302086" h="28215" extrusionOk="0">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6200" y="-529825"/>
            <a:ext cx="9377505" cy="890606"/>
          </a:xfrm>
          <a:custGeom>
            <a:avLst/>
            <a:gdLst/>
            <a:ahLst/>
            <a:cxnLst/>
            <a:rect l="l" t="t" r="r" b="b"/>
            <a:pathLst>
              <a:path w="302086" h="28215" extrusionOk="0">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Google Shape;36;p3"/>
          <p:cNvPicPr preferRelativeResize="0"/>
          <p:nvPr/>
        </p:nvPicPr>
        <p:blipFill>
          <a:blip r:embed="rId2">
            <a:alphaModFix amt="20000"/>
          </a:blip>
          <a:stretch>
            <a:fillRect/>
          </a:stretch>
        </p:blipFill>
        <p:spPr>
          <a:xfrm>
            <a:off x="-92938" y="-560425"/>
            <a:ext cx="9377500" cy="6344725"/>
          </a:xfrm>
          <a:prstGeom prst="rect">
            <a:avLst/>
          </a:prstGeom>
          <a:noFill/>
          <a:ln>
            <a:noFill/>
          </a:ln>
        </p:spPr>
      </p:pic>
      <p:sp>
        <p:nvSpPr>
          <p:cNvPr id="37" name="Google Shape;37;p3"/>
          <p:cNvSpPr txBox="1">
            <a:spLocks noGrp="1"/>
          </p:cNvSpPr>
          <p:nvPr>
            <p:ph type="title"/>
          </p:nvPr>
        </p:nvSpPr>
        <p:spPr>
          <a:xfrm>
            <a:off x="2171700" y="2056175"/>
            <a:ext cx="4800600" cy="1076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8" name="Google Shape;38;p3"/>
          <p:cNvSpPr txBox="1">
            <a:spLocks noGrp="1"/>
          </p:cNvSpPr>
          <p:nvPr>
            <p:ph type="title" idx="2" hasCustomPrompt="1"/>
          </p:nvPr>
        </p:nvSpPr>
        <p:spPr>
          <a:xfrm>
            <a:off x="3846750" y="776225"/>
            <a:ext cx="1450500" cy="152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9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9" name="Google Shape;39;p3"/>
          <p:cNvSpPr txBox="1">
            <a:spLocks noGrp="1"/>
          </p:cNvSpPr>
          <p:nvPr>
            <p:ph type="subTitle" idx="1"/>
          </p:nvPr>
        </p:nvSpPr>
        <p:spPr>
          <a:xfrm>
            <a:off x="2171700" y="3319675"/>
            <a:ext cx="4800600" cy="417000"/>
          </a:xfrm>
          <a:prstGeom prst="rect">
            <a:avLst/>
          </a:prstGeom>
          <a:solidFill>
            <a:schemeClr val="dk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4"/>
          <p:cNvSpPr/>
          <p:nvPr/>
        </p:nvSpPr>
        <p:spPr>
          <a:xfrm>
            <a:off x="-125525"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flipH="1">
            <a:off x="8915000"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4"/>
          <p:cNvPicPr preferRelativeResize="0"/>
          <p:nvPr/>
        </p:nvPicPr>
        <p:blipFill>
          <a:blip r:embed="rId2">
            <a:alphaModFix amt="20000"/>
          </a:blip>
          <a:stretch>
            <a:fillRect/>
          </a:stretch>
        </p:blipFill>
        <p:spPr>
          <a:xfrm>
            <a:off x="-92950" y="-110125"/>
            <a:ext cx="9377525" cy="5444125"/>
          </a:xfrm>
          <a:prstGeom prst="rect">
            <a:avLst/>
          </a:prstGeom>
          <a:noFill/>
          <a:ln>
            <a:noFill/>
          </a:ln>
        </p:spPr>
      </p:pic>
      <p:sp>
        <p:nvSpPr>
          <p:cNvPr id="44" name="Google Shape;4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4"/>
          <p:cNvSpPr txBox="1">
            <a:spLocks noGrp="1"/>
          </p:cNvSpPr>
          <p:nvPr>
            <p:ph type="body" idx="1"/>
          </p:nvPr>
        </p:nvSpPr>
        <p:spPr>
          <a:xfrm>
            <a:off x="720000" y="1139551"/>
            <a:ext cx="7704000" cy="4035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46" name="Google Shape;46;p4"/>
          <p:cNvSpPr/>
          <p:nvPr/>
        </p:nvSpPr>
        <p:spPr>
          <a:xfrm>
            <a:off x="8369471" y="44502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586231" y="1231180"/>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493296" y="46550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8586223" y="400128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033481" y="477431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flipH="1">
            <a:off x="-382702" y="4001266"/>
            <a:ext cx="1354671" cy="1901896"/>
            <a:chOff x="10082667" y="2725665"/>
            <a:chExt cx="1702062" cy="2389616"/>
          </a:xfrm>
        </p:grpSpPr>
        <p:sp>
          <p:nvSpPr>
            <p:cNvPr id="52" name="Google Shape;52;p4"/>
            <p:cNvSpPr/>
            <p:nvPr/>
          </p:nvSpPr>
          <p:spPr>
            <a:xfrm>
              <a:off x="10082667" y="2725665"/>
              <a:ext cx="1702062" cy="2389616"/>
            </a:xfrm>
            <a:custGeom>
              <a:avLst/>
              <a:gdLst/>
              <a:ahLst/>
              <a:cxnLst/>
              <a:rect l="l" t="t" r="r" b="b"/>
              <a:pathLst>
                <a:path w="26909" h="37779" extrusionOk="0">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0199368" y="3191836"/>
              <a:ext cx="1431720" cy="1810540"/>
            </a:xfrm>
            <a:custGeom>
              <a:avLst/>
              <a:gdLst/>
              <a:ahLst/>
              <a:cxnLst/>
              <a:rect l="l" t="t" r="r" b="b"/>
              <a:pathLst>
                <a:path w="22635" h="28624" extrusionOk="0">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0364331" y="2836610"/>
              <a:ext cx="1301420" cy="607983"/>
            </a:xfrm>
            <a:custGeom>
              <a:avLst/>
              <a:gdLst/>
              <a:ahLst/>
              <a:cxnLst/>
              <a:rect l="l" t="t" r="r" b="b"/>
              <a:pathLst>
                <a:path w="20575" h="9612" extrusionOk="0">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0224226" y="3191077"/>
              <a:ext cx="1371441" cy="1810540"/>
            </a:xfrm>
            <a:custGeom>
              <a:avLst/>
              <a:gdLst/>
              <a:ahLst/>
              <a:cxnLst/>
              <a:rect l="l" t="t" r="r" b="b"/>
              <a:pathLst>
                <a:path w="21682" h="28624" extrusionOk="0">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0323280" y="3554083"/>
              <a:ext cx="578444" cy="573131"/>
            </a:xfrm>
            <a:custGeom>
              <a:avLst/>
              <a:gdLst/>
              <a:ahLst/>
              <a:cxnLst/>
              <a:rect l="l" t="t" r="r" b="b"/>
              <a:pathLst>
                <a:path w="9145" h="9061" extrusionOk="0">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p:nvPr/>
        </p:nvSpPr>
        <p:spPr>
          <a:xfrm>
            <a:off x="-125525"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flipH="1">
            <a:off x="8915000"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7"/>
          <p:cNvPicPr preferRelativeResize="0"/>
          <p:nvPr/>
        </p:nvPicPr>
        <p:blipFill>
          <a:blip r:embed="rId2">
            <a:alphaModFix amt="20000"/>
          </a:blip>
          <a:stretch>
            <a:fillRect/>
          </a:stretch>
        </p:blipFill>
        <p:spPr>
          <a:xfrm>
            <a:off x="-92950" y="-110125"/>
            <a:ext cx="9377525" cy="5444125"/>
          </a:xfrm>
          <a:prstGeom prst="rect">
            <a:avLst/>
          </a:prstGeom>
          <a:noFill/>
          <a:ln>
            <a:noFill/>
          </a:ln>
        </p:spPr>
      </p:pic>
      <p:sp>
        <p:nvSpPr>
          <p:cNvPr id="109" name="Google Shape;109;p7"/>
          <p:cNvSpPr/>
          <p:nvPr/>
        </p:nvSpPr>
        <p:spPr>
          <a:xfrm>
            <a:off x="8564671" y="462412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104848" y="426463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104856" y="474336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txBox="1">
            <a:spLocks noGrp="1"/>
          </p:cNvSpPr>
          <p:nvPr>
            <p:ph type="title"/>
          </p:nvPr>
        </p:nvSpPr>
        <p:spPr>
          <a:xfrm>
            <a:off x="1174450" y="1108000"/>
            <a:ext cx="4014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 name="Google Shape;113;p7"/>
          <p:cNvSpPr txBox="1">
            <a:spLocks noGrp="1"/>
          </p:cNvSpPr>
          <p:nvPr>
            <p:ph type="subTitle" idx="1"/>
          </p:nvPr>
        </p:nvSpPr>
        <p:spPr>
          <a:xfrm>
            <a:off x="1174450" y="1921700"/>
            <a:ext cx="4014600" cy="211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114" name="Google Shape;114;p7"/>
          <p:cNvGrpSpPr/>
          <p:nvPr/>
        </p:nvGrpSpPr>
        <p:grpSpPr>
          <a:xfrm rot="6201090">
            <a:off x="-53757" y="4031231"/>
            <a:ext cx="1086958" cy="1626123"/>
            <a:chOff x="3774225" y="-1654550"/>
            <a:chExt cx="636100" cy="951625"/>
          </a:xfrm>
        </p:grpSpPr>
        <p:sp>
          <p:nvSpPr>
            <p:cNvPr id="115" name="Google Shape;115;p7"/>
            <p:cNvSpPr/>
            <p:nvPr/>
          </p:nvSpPr>
          <p:spPr>
            <a:xfrm>
              <a:off x="3774225" y="-1654550"/>
              <a:ext cx="636100" cy="951625"/>
            </a:xfrm>
            <a:custGeom>
              <a:avLst/>
              <a:gdLst/>
              <a:ahLst/>
              <a:cxnLst/>
              <a:rect l="l" t="t" r="r" b="b"/>
              <a:pathLst>
                <a:path w="25444" h="38065" extrusionOk="0">
                  <a:moveTo>
                    <a:pt x="16133" y="1"/>
                  </a:moveTo>
                  <a:cubicBezTo>
                    <a:pt x="15335" y="1"/>
                    <a:pt x="14597" y="143"/>
                    <a:pt x="13895" y="453"/>
                  </a:cubicBezTo>
                  <a:cubicBezTo>
                    <a:pt x="13704" y="548"/>
                    <a:pt x="13490" y="655"/>
                    <a:pt x="13299" y="774"/>
                  </a:cubicBezTo>
                  <a:cubicBezTo>
                    <a:pt x="12335" y="786"/>
                    <a:pt x="11371" y="1072"/>
                    <a:pt x="10502" y="1572"/>
                  </a:cubicBezTo>
                  <a:cubicBezTo>
                    <a:pt x="9168" y="2358"/>
                    <a:pt x="8168" y="3656"/>
                    <a:pt x="7584" y="5311"/>
                  </a:cubicBezTo>
                  <a:cubicBezTo>
                    <a:pt x="7084" y="6799"/>
                    <a:pt x="7037" y="8287"/>
                    <a:pt x="7049" y="9680"/>
                  </a:cubicBezTo>
                  <a:cubicBezTo>
                    <a:pt x="7049" y="9918"/>
                    <a:pt x="7061" y="10157"/>
                    <a:pt x="7061" y="10395"/>
                  </a:cubicBezTo>
                  <a:cubicBezTo>
                    <a:pt x="7084" y="10847"/>
                    <a:pt x="7084" y="11264"/>
                    <a:pt x="7084" y="11681"/>
                  </a:cubicBezTo>
                  <a:cubicBezTo>
                    <a:pt x="7084" y="11943"/>
                    <a:pt x="7061" y="12216"/>
                    <a:pt x="7049" y="12466"/>
                  </a:cubicBezTo>
                  <a:cubicBezTo>
                    <a:pt x="7037" y="12597"/>
                    <a:pt x="7037" y="12740"/>
                    <a:pt x="7025" y="12871"/>
                  </a:cubicBezTo>
                  <a:cubicBezTo>
                    <a:pt x="7025" y="12931"/>
                    <a:pt x="7001" y="12990"/>
                    <a:pt x="7001" y="13050"/>
                  </a:cubicBezTo>
                  <a:lnTo>
                    <a:pt x="6989" y="13169"/>
                  </a:lnTo>
                  <a:lnTo>
                    <a:pt x="6989" y="13181"/>
                  </a:lnTo>
                  <a:cubicBezTo>
                    <a:pt x="6882" y="14240"/>
                    <a:pt x="6680" y="15276"/>
                    <a:pt x="6394" y="16288"/>
                  </a:cubicBezTo>
                  <a:cubicBezTo>
                    <a:pt x="6096" y="17324"/>
                    <a:pt x="5751" y="18217"/>
                    <a:pt x="5298" y="19182"/>
                  </a:cubicBezTo>
                  <a:cubicBezTo>
                    <a:pt x="4834" y="20134"/>
                    <a:pt x="4263" y="21075"/>
                    <a:pt x="3715" y="21825"/>
                  </a:cubicBezTo>
                  <a:cubicBezTo>
                    <a:pt x="3477" y="22158"/>
                    <a:pt x="3227" y="22480"/>
                    <a:pt x="2941" y="22837"/>
                  </a:cubicBezTo>
                  <a:cubicBezTo>
                    <a:pt x="1691" y="24432"/>
                    <a:pt x="274" y="26230"/>
                    <a:pt x="95" y="28718"/>
                  </a:cubicBezTo>
                  <a:cubicBezTo>
                    <a:pt x="0" y="30254"/>
                    <a:pt x="417" y="31754"/>
                    <a:pt x="1274" y="32826"/>
                  </a:cubicBezTo>
                  <a:cubicBezTo>
                    <a:pt x="1679" y="33338"/>
                    <a:pt x="2167" y="33767"/>
                    <a:pt x="2739" y="34076"/>
                  </a:cubicBezTo>
                  <a:cubicBezTo>
                    <a:pt x="3167" y="34731"/>
                    <a:pt x="3727" y="35314"/>
                    <a:pt x="4417" y="35755"/>
                  </a:cubicBezTo>
                  <a:cubicBezTo>
                    <a:pt x="5060" y="36172"/>
                    <a:pt x="5751" y="36457"/>
                    <a:pt x="6489" y="36612"/>
                  </a:cubicBezTo>
                  <a:cubicBezTo>
                    <a:pt x="7477" y="37541"/>
                    <a:pt x="8823" y="38065"/>
                    <a:pt x="10263" y="38065"/>
                  </a:cubicBezTo>
                  <a:cubicBezTo>
                    <a:pt x="10335" y="38065"/>
                    <a:pt x="10418" y="38065"/>
                    <a:pt x="10490" y="38053"/>
                  </a:cubicBezTo>
                  <a:cubicBezTo>
                    <a:pt x="12002" y="37993"/>
                    <a:pt x="13502" y="37398"/>
                    <a:pt x="14954" y="36243"/>
                  </a:cubicBezTo>
                  <a:cubicBezTo>
                    <a:pt x="16062" y="35350"/>
                    <a:pt x="17002" y="34302"/>
                    <a:pt x="17812" y="33362"/>
                  </a:cubicBezTo>
                  <a:cubicBezTo>
                    <a:pt x="19574" y="31290"/>
                    <a:pt x="21086" y="29064"/>
                    <a:pt x="22301" y="26706"/>
                  </a:cubicBezTo>
                  <a:cubicBezTo>
                    <a:pt x="22598" y="26147"/>
                    <a:pt x="22884" y="25551"/>
                    <a:pt x="23146" y="24956"/>
                  </a:cubicBezTo>
                  <a:cubicBezTo>
                    <a:pt x="23765" y="23587"/>
                    <a:pt x="24241" y="22158"/>
                    <a:pt x="24563" y="20741"/>
                  </a:cubicBezTo>
                  <a:cubicBezTo>
                    <a:pt x="24932" y="19170"/>
                    <a:pt x="25110" y="17634"/>
                    <a:pt x="25230" y="16324"/>
                  </a:cubicBezTo>
                  <a:cubicBezTo>
                    <a:pt x="25372" y="14812"/>
                    <a:pt x="25444" y="13324"/>
                    <a:pt x="25444" y="11871"/>
                  </a:cubicBezTo>
                  <a:cubicBezTo>
                    <a:pt x="25432" y="10514"/>
                    <a:pt x="25432" y="8823"/>
                    <a:pt x="24860" y="7216"/>
                  </a:cubicBezTo>
                  <a:cubicBezTo>
                    <a:pt x="24277" y="5537"/>
                    <a:pt x="23182" y="4203"/>
                    <a:pt x="21801" y="3513"/>
                  </a:cubicBezTo>
                  <a:cubicBezTo>
                    <a:pt x="21622" y="3418"/>
                    <a:pt x="21443" y="3346"/>
                    <a:pt x="21265" y="3275"/>
                  </a:cubicBezTo>
                  <a:cubicBezTo>
                    <a:pt x="20979" y="2644"/>
                    <a:pt x="20598" y="2060"/>
                    <a:pt x="20098" y="1584"/>
                  </a:cubicBezTo>
                  <a:cubicBezTo>
                    <a:pt x="19074" y="572"/>
                    <a:pt x="17633" y="1"/>
                    <a:pt x="16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3821550" y="-1587725"/>
              <a:ext cx="389350" cy="755950"/>
            </a:xfrm>
            <a:custGeom>
              <a:avLst/>
              <a:gdLst/>
              <a:ahLst/>
              <a:cxnLst/>
              <a:rect l="l" t="t" r="r" b="b"/>
              <a:pathLst>
                <a:path w="15574" h="30238" extrusionOk="0">
                  <a:moveTo>
                    <a:pt x="11457" y="0"/>
                  </a:moveTo>
                  <a:cubicBezTo>
                    <a:pt x="10802" y="0"/>
                    <a:pt x="10147" y="194"/>
                    <a:pt x="9561" y="542"/>
                  </a:cubicBezTo>
                  <a:cubicBezTo>
                    <a:pt x="8537" y="1149"/>
                    <a:pt x="7870" y="2162"/>
                    <a:pt x="7477" y="3281"/>
                  </a:cubicBezTo>
                  <a:cubicBezTo>
                    <a:pt x="7073" y="4471"/>
                    <a:pt x="7013" y="5757"/>
                    <a:pt x="7037" y="7007"/>
                  </a:cubicBezTo>
                  <a:cubicBezTo>
                    <a:pt x="7049" y="7698"/>
                    <a:pt x="7061" y="8365"/>
                    <a:pt x="7061" y="9055"/>
                  </a:cubicBezTo>
                  <a:cubicBezTo>
                    <a:pt x="7061" y="9353"/>
                    <a:pt x="7049" y="9627"/>
                    <a:pt x="7037" y="9924"/>
                  </a:cubicBezTo>
                  <a:cubicBezTo>
                    <a:pt x="7013" y="10079"/>
                    <a:pt x="7013" y="10222"/>
                    <a:pt x="7001" y="10365"/>
                  </a:cubicBezTo>
                  <a:cubicBezTo>
                    <a:pt x="7001" y="10424"/>
                    <a:pt x="6989" y="10496"/>
                    <a:pt x="6989" y="10555"/>
                  </a:cubicBezTo>
                  <a:cubicBezTo>
                    <a:pt x="6989" y="10579"/>
                    <a:pt x="6989" y="10615"/>
                    <a:pt x="6965" y="10639"/>
                  </a:cubicBezTo>
                  <a:lnTo>
                    <a:pt x="6965" y="10686"/>
                  </a:lnTo>
                  <a:lnTo>
                    <a:pt x="6965" y="10722"/>
                  </a:lnTo>
                  <a:cubicBezTo>
                    <a:pt x="6858" y="11877"/>
                    <a:pt x="6632" y="13020"/>
                    <a:pt x="6311" y="14139"/>
                  </a:cubicBezTo>
                  <a:cubicBezTo>
                    <a:pt x="5989" y="15270"/>
                    <a:pt x="5620" y="16282"/>
                    <a:pt x="5096" y="17342"/>
                  </a:cubicBezTo>
                  <a:cubicBezTo>
                    <a:pt x="4608" y="18354"/>
                    <a:pt x="3977" y="19414"/>
                    <a:pt x="3358" y="20283"/>
                  </a:cubicBezTo>
                  <a:cubicBezTo>
                    <a:pt x="2024" y="22116"/>
                    <a:pt x="262" y="23831"/>
                    <a:pt x="84" y="26212"/>
                  </a:cubicBezTo>
                  <a:cubicBezTo>
                    <a:pt x="0" y="27176"/>
                    <a:pt x="227" y="28236"/>
                    <a:pt x="834" y="29010"/>
                  </a:cubicBezTo>
                  <a:cubicBezTo>
                    <a:pt x="1481" y="29820"/>
                    <a:pt x="2452" y="30238"/>
                    <a:pt x="3471" y="30238"/>
                  </a:cubicBezTo>
                  <a:cubicBezTo>
                    <a:pt x="3576" y="30238"/>
                    <a:pt x="3681" y="30233"/>
                    <a:pt x="3786" y="30224"/>
                  </a:cubicBezTo>
                  <a:cubicBezTo>
                    <a:pt x="4989" y="30141"/>
                    <a:pt x="6049" y="29546"/>
                    <a:pt x="6954" y="28784"/>
                  </a:cubicBezTo>
                  <a:cubicBezTo>
                    <a:pt x="7847" y="28022"/>
                    <a:pt x="8620" y="27105"/>
                    <a:pt x="9347" y="26176"/>
                  </a:cubicBezTo>
                  <a:cubicBezTo>
                    <a:pt x="10871" y="24283"/>
                    <a:pt x="12168" y="22223"/>
                    <a:pt x="13204" y="20033"/>
                  </a:cubicBezTo>
                  <a:cubicBezTo>
                    <a:pt x="13454" y="19509"/>
                    <a:pt x="13681" y="18973"/>
                    <a:pt x="13907" y="18425"/>
                  </a:cubicBezTo>
                  <a:cubicBezTo>
                    <a:pt x="14395" y="17223"/>
                    <a:pt x="14764" y="15973"/>
                    <a:pt x="15002" y="14687"/>
                  </a:cubicBezTo>
                  <a:cubicBezTo>
                    <a:pt x="15264" y="13365"/>
                    <a:pt x="15383" y="12032"/>
                    <a:pt x="15467" y="10686"/>
                  </a:cubicBezTo>
                  <a:cubicBezTo>
                    <a:pt x="15562" y="9329"/>
                    <a:pt x="15574" y="7960"/>
                    <a:pt x="15526" y="6614"/>
                  </a:cubicBezTo>
                  <a:cubicBezTo>
                    <a:pt x="15490" y="5305"/>
                    <a:pt x="15431" y="3959"/>
                    <a:pt x="14943" y="2757"/>
                  </a:cubicBezTo>
                  <a:cubicBezTo>
                    <a:pt x="14550" y="1733"/>
                    <a:pt x="13835" y="780"/>
                    <a:pt x="12823" y="304"/>
                  </a:cubicBezTo>
                  <a:cubicBezTo>
                    <a:pt x="12384" y="97"/>
                    <a:pt x="11921" y="0"/>
                    <a:pt x="11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3861725" y="-1607500"/>
              <a:ext cx="417050" cy="822950"/>
            </a:xfrm>
            <a:custGeom>
              <a:avLst/>
              <a:gdLst/>
              <a:ahLst/>
              <a:cxnLst/>
              <a:rect l="l" t="t" r="r" b="b"/>
              <a:pathLst>
                <a:path w="16682" h="32918" extrusionOk="0">
                  <a:moveTo>
                    <a:pt x="12619" y="0"/>
                  </a:moveTo>
                  <a:cubicBezTo>
                    <a:pt x="12122" y="0"/>
                    <a:pt x="11626" y="97"/>
                    <a:pt x="11169" y="297"/>
                  </a:cubicBezTo>
                  <a:cubicBezTo>
                    <a:pt x="9907" y="857"/>
                    <a:pt x="9037" y="2071"/>
                    <a:pt x="8502" y="3345"/>
                  </a:cubicBezTo>
                  <a:cubicBezTo>
                    <a:pt x="6823" y="7298"/>
                    <a:pt x="7633" y="11882"/>
                    <a:pt x="6347" y="15966"/>
                  </a:cubicBezTo>
                  <a:cubicBezTo>
                    <a:pt x="5192" y="19657"/>
                    <a:pt x="2418" y="22622"/>
                    <a:pt x="929" y="26193"/>
                  </a:cubicBezTo>
                  <a:cubicBezTo>
                    <a:pt x="382" y="27515"/>
                    <a:pt x="1" y="29003"/>
                    <a:pt x="453" y="30361"/>
                  </a:cubicBezTo>
                  <a:cubicBezTo>
                    <a:pt x="938" y="31848"/>
                    <a:pt x="2463" y="32918"/>
                    <a:pt x="4019" y="32918"/>
                  </a:cubicBezTo>
                  <a:cubicBezTo>
                    <a:pt x="4144" y="32918"/>
                    <a:pt x="4269" y="32911"/>
                    <a:pt x="4394" y="32897"/>
                  </a:cubicBezTo>
                  <a:cubicBezTo>
                    <a:pt x="6073" y="32718"/>
                    <a:pt x="7525" y="31242"/>
                    <a:pt x="7680" y="29575"/>
                  </a:cubicBezTo>
                  <a:lnTo>
                    <a:pt x="14526" y="17907"/>
                  </a:lnTo>
                  <a:lnTo>
                    <a:pt x="16098" y="5167"/>
                  </a:lnTo>
                  <a:cubicBezTo>
                    <a:pt x="16681" y="3798"/>
                    <a:pt x="16336" y="2107"/>
                    <a:pt x="15276" y="1059"/>
                  </a:cubicBezTo>
                  <a:cubicBezTo>
                    <a:pt x="14574" y="373"/>
                    <a:pt x="13595" y="0"/>
                    <a:pt x="12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938825" y="-1533475"/>
              <a:ext cx="425075" cy="783025"/>
            </a:xfrm>
            <a:custGeom>
              <a:avLst/>
              <a:gdLst/>
              <a:ahLst/>
              <a:cxnLst/>
              <a:rect l="l" t="t" r="r" b="b"/>
              <a:pathLst>
                <a:path w="17003" h="31321" extrusionOk="0">
                  <a:moveTo>
                    <a:pt x="12819" y="1"/>
                  </a:moveTo>
                  <a:cubicBezTo>
                    <a:pt x="12176" y="1"/>
                    <a:pt x="11532" y="172"/>
                    <a:pt x="10942" y="480"/>
                  </a:cubicBezTo>
                  <a:cubicBezTo>
                    <a:pt x="9835" y="1075"/>
                    <a:pt x="9109" y="2123"/>
                    <a:pt x="8668" y="3266"/>
                  </a:cubicBezTo>
                  <a:cubicBezTo>
                    <a:pt x="8192" y="4504"/>
                    <a:pt x="8097" y="5837"/>
                    <a:pt x="8073" y="7147"/>
                  </a:cubicBezTo>
                  <a:cubicBezTo>
                    <a:pt x="8049" y="7862"/>
                    <a:pt x="8049" y="8564"/>
                    <a:pt x="8025" y="9278"/>
                  </a:cubicBezTo>
                  <a:cubicBezTo>
                    <a:pt x="8013" y="9576"/>
                    <a:pt x="7989" y="9886"/>
                    <a:pt x="7966" y="10183"/>
                  </a:cubicBezTo>
                  <a:cubicBezTo>
                    <a:pt x="7954" y="10338"/>
                    <a:pt x="7930" y="10481"/>
                    <a:pt x="7918" y="10648"/>
                  </a:cubicBezTo>
                  <a:cubicBezTo>
                    <a:pt x="7906" y="10719"/>
                    <a:pt x="7906" y="10779"/>
                    <a:pt x="7894" y="10850"/>
                  </a:cubicBezTo>
                  <a:cubicBezTo>
                    <a:pt x="7894" y="10886"/>
                    <a:pt x="7870" y="10933"/>
                    <a:pt x="7870" y="10957"/>
                  </a:cubicBezTo>
                  <a:lnTo>
                    <a:pt x="7870" y="11005"/>
                  </a:lnTo>
                  <a:lnTo>
                    <a:pt x="7870" y="11029"/>
                  </a:lnTo>
                  <a:cubicBezTo>
                    <a:pt x="7716" y="12243"/>
                    <a:pt x="7430" y="13434"/>
                    <a:pt x="7061" y="14589"/>
                  </a:cubicBezTo>
                  <a:cubicBezTo>
                    <a:pt x="6680" y="15767"/>
                    <a:pt x="6239" y="16803"/>
                    <a:pt x="5680" y="17898"/>
                  </a:cubicBezTo>
                  <a:cubicBezTo>
                    <a:pt x="5120" y="18934"/>
                    <a:pt x="4441" y="20018"/>
                    <a:pt x="3739" y="20911"/>
                  </a:cubicBezTo>
                  <a:cubicBezTo>
                    <a:pt x="2286" y="22780"/>
                    <a:pt x="381" y="24506"/>
                    <a:pt x="108" y="26983"/>
                  </a:cubicBezTo>
                  <a:cubicBezTo>
                    <a:pt x="0" y="27995"/>
                    <a:pt x="179" y="29114"/>
                    <a:pt x="810" y="29936"/>
                  </a:cubicBezTo>
                  <a:cubicBezTo>
                    <a:pt x="1491" y="30855"/>
                    <a:pt x="2562" y="31320"/>
                    <a:pt x="3692" y="31320"/>
                  </a:cubicBezTo>
                  <a:cubicBezTo>
                    <a:pt x="3747" y="31320"/>
                    <a:pt x="3803" y="31319"/>
                    <a:pt x="3858" y="31317"/>
                  </a:cubicBezTo>
                  <a:cubicBezTo>
                    <a:pt x="5120" y="31269"/>
                    <a:pt x="6239" y="30698"/>
                    <a:pt x="7227" y="29924"/>
                  </a:cubicBezTo>
                  <a:cubicBezTo>
                    <a:pt x="8192" y="29162"/>
                    <a:pt x="9025" y="28221"/>
                    <a:pt x="9823" y="27281"/>
                  </a:cubicBezTo>
                  <a:cubicBezTo>
                    <a:pt x="11478" y="25364"/>
                    <a:pt x="12907" y="23256"/>
                    <a:pt x="14085" y="20994"/>
                  </a:cubicBezTo>
                  <a:cubicBezTo>
                    <a:pt x="14371" y="20458"/>
                    <a:pt x="14633" y="19899"/>
                    <a:pt x="14871" y="19339"/>
                  </a:cubicBezTo>
                  <a:cubicBezTo>
                    <a:pt x="15419" y="18089"/>
                    <a:pt x="15848" y="16791"/>
                    <a:pt x="16169" y="15470"/>
                  </a:cubicBezTo>
                  <a:cubicBezTo>
                    <a:pt x="16479" y="14100"/>
                    <a:pt x="16657" y="12684"/>
                    <a:pt x="16788" y="11291"/>
                  </a:cubicBezTo>
                  <a:cubicBezTo>
                    <a:pt x="16931" y="9874"/>
                    <a:pt x="17002" y="8445"/>
                    <a:pt x="17002" y="7028"/>
                  </a:cubicBezTo>
                  <a:cubicBezTo>
                    <a:pt x="16967" y="5706"/>
                    <a:pt x="16955" y="4290"/>
                    <a:pt x="16502" y="3016"/>
                  </a:cubicBezTo>
                  <a:cubicBezTo>
                    <a:pt x="16133" y="1920"/>
                    <a:pt x="15407" y="896"/>
                    <a:pt x="14359" y="361"/>
                  </a:cubicBezTo>
                  <a:cubicBezTo>
                    <a:pt x="13867" y="114"/>
                    <a:pt x="13344" y="1"/>
                    <a:pt x="12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152050" y="-1572500"/>
              <a:ext cx="45125" cy="34975"/>
            </a:xfrm>
            <a:custGeom>
              <a:avLst/>
              <a:gdLst/>
              <a:ahLst/>
              <a:cxnLst/>
              <a:rect l="l" t="t" r="r" b="b"/>
              <a:pathLst>
                <a:path w="1805" h="1399" extrusionOk="0">
                  <a:moveTo>
                    <a:pt x="1518" y="0"/>
                  </a:moveTo>
                  <a:cubicBezTo>
                    <a:pt x="1504" y="0"/>
                    <a:pt x="1489" y="5"/>
                    <a:pt x="1473" y="17"/>
                  </a:cubicBezTo>
                  <a:cubicBezTo>
                    <a:pt x="1234" y="183"/>
                    <a:pt x="1020" y="350"/>
                    <a:pt x="782" y="505"/>
                  </a:cubicBezTo>
                  <a:lnTo>
                    <a:pt x="365" y="183"/>
                  </a:lnTo>
                  <a:cubicBezTo>
                    <a:pt x="306" y="136"/>
                    <a:pt x="222" y="76"/>
                    <a:pt x="163" y="29"/>
                  </a:cubicBezTo>
                  <a:cubicBezTo>
                    <a:pt x="148" y="16"/>
                    <a:pt x="132" y="11"/>
                    <a:pt x="116" y="11"/>
                  </a:cubicBezTo>
                  <a:cubicBezTo>
                    <a:pt x="55" y="11"/>
                    <a:pt x="1" y="88"/>
                    <a:pt x="68" y="136"/>
                  </a:cubicBezTo>
                  <a:cubicBezTo>
                    <a:pt x="258" y="302"/>
                    <a:pt x="449" y="445"/>
                    <a:pt x="639" y="612"/>
                  </a:cubicBezTo>
                  <a:cubicBezTo>
                    <a:pt x="508" y="707"/>
                    <a:pt x="377" y="802"/>
                    <a:pt x="246" y="898"/>
                  </a:cubicBezTo>
                  <a:cubicBezTo>
                    <a:pt x="187" y="945"/>
                    <a:pt x="127" y="981"/>
                    <a:pt x="68" y="1017"/>
                  </a:cubicBezTo>
                  <a:cubicBezTo>
                    <a:pt x="0" y="1065"/>
                    <a:pt x="42" y="1152"/>
                    <a:pt x="98" y="1152"/>
                  </a:cubicBezTo>
                  <a:cubicBezTo>
                    <a:pt x="111" y="1152"/>
                    <a:pt x="125" y="1147"/>
                    <a:pt x="139" y="1136"/>
                  </a:cubicBezTo>
                  <a:cubicBezTo>
                    <a:pt x="342" y="981"/>
                    <a:pt x="556" y="838"/>
                    <a:pt x="746" y="707"/>
                  </a:cubicBezTo>
                  <a:lnTo>
                    <a:pt x="1413" y="1243"/>
                  </a:lnTo>
                  <a:cubicBezTo>
                    <a:pt x="1473" y="1279"/>
                    <a:pt x="1556" y="1338"/>
                    <a:pt x="1615" y="1386"/>
                  </a:cubicBezTo>
                  <a:cubicBezTo>
                    <a:pt x="1633" y="1395"/>
                    <a:pt x="1652" y="1399"/>
                    <a:pt x="1669" y="1399"/>
                  </a:cubicBezTo>
                  <a:cubicBezTo>
                    <a:pt x="1745" y="1399"/>
                    <a:pt x="1804" y="1327"/>
                    <a:pt x="1746" y="1279"/>
                  </a:cubicBezTo>
                  <a:lnTo>
                    <a:pt x="901" y="600"/>
                  </a:lnTo>
                  <a:cubicBezTo>
                    <a:pt x="1056" y="481"/>
                    <a:pt x="1223" y="374"/>
                    <a:pt x="1377" y="255"/>
                  </a:cubicBezTo>
                  <a:cubicBezTo>
                    <a:pt x="1437" y="207"/>
                    <a:pt x="1496" y="171"/>
                    <a:pt x="1556" y="136"/>
                  </a:cubicBezTo>
                  <a:cubicBezTo>
                    <a:pt x="1614" y="87"/>
                    <a:pt x="1578" y="0"/>
                    <a:pt x="1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3912925" y="-1435800"/>
              <a:ext cx="207200" cy="499850"/>
            </a:xfrm>
            <a:custGeom>
              <a:avLst/>
              <a:gdLst/>
              <a:ahLst/>
              <a:cxnLst/>
              <a:rect l="l" t="t" r="r" b="b"/>
              <a:pathLst>
                <a:path w="8288" h="19994" extrusionOk="0">
                  <a:moveTo>
                    <a:pt x="6974" y="1106"/>
                  </a:moveTo>
                  <a:cubicBezTo>
                    <a:pt x="6975" y="1107"/>
                    <a:pt x="6977" y="1108"/>
                    <a:pt x="6978" y="1109"/>
                  </a:cubicBezTo>
                  <a:cubicBezTo>
                    <a:pt x="6990" y="1126"/>
                    <a:pt x="6995" y="1133"/>
                    <a:pt x="6995" y="1133"/>
                  </a:cubicBezTo>
                  <a:cubicBezTo>
                    <a:pt x="6994" y="1133"/>
                    <a:pt x="6985" y="1120"/>
                    <a:pt x="6974" y="1106"/>
                  </a:cubicBezTo>
                  <a:close/>
                  <a:moveTo>
                    <a:pt x="7192" y="2109"/>
                  </a:moveTo>
                  <a:lnTo>
                    <a:pt x="7192" y="2109"/>
                  </a:lnTo>
                  <a:cubicBezTo>
                    <a:pt x="7189" y="2121"/>
                    <a:pt x="7187" y="2132"/>
                    <a:pt x="7185" y="2142"/>
                  </a:cubicBezTo>
                  <a:lnTo>
                    <a:pt x="7185" y="2142"/>
                  </a:lnTo>
                  <a:cubicBezTo>
                    <a:pt x="7192" y="2130"/>
                    <a:pt x="7192" y="2117"/>
                    <a:pt x="7192" y="2109"/>
                  </a:cubicBezTo>
                  <a:close/>
                  <a:moveTo>
                    <a:pt x="4302" y="12523"/>
                  </a:moveTo>
                  <a:cubicBezTo>
                    <a:pt x="4296" y="12544"/>
                    <a:pt x="4291" y="12555"/>
                    <a:pt x="4289" y="12555"/>
                  </a:cubicBezTo>
                  <a:cubicBezTo>
                    <a:pt x="4287" y="12555"/>
                    <a:pt x="4289" y="12545"/>
                    <a:pt x="4299" y="12527"/>
                  </a:cubicBezTo>
                  <a:cubicBezTo>
                    <a:pt x="4300" y="12526"/>
                    <a:pt x="4301" y="12524"/>
                    <a:pt x="4302" y="12523"/>
                  </a:cubicBezTo>
                  <a:close/>
                  <a:moveTo>
                    <a:pt x="4200" y="12917"/>
                  </a:moveTo>
                  <a:lnTo>
                    <a:pt x="4200" y="12917"/>
                  </a:lnTo>
                  <a:cubicBezTo>
                    <a:pt x="4199" y="12924"/>
                    <a:pt x="4198" y="12927"/>
                    <a:pt x="4197" y="12927"/>
                  </a:cubicBezTo>
                  <a:cubicBezTo>
                    <a:pt x="4197" y="12927"/>
                    <a:pt x="4198" y="12923"/>
                    <a:pt x="4200" y="12917"/>
                  </a:cubicBezTo>
                  <a:close/>
                  <a:moveTo>
                    <a:pt x="3108" y="15317"/>
                  </a:moveTo>
                  <a:lnTo>
                    <a:pt x="3108" y="15317"/>
                  </a:lnTo>
                  <a:cubicBezTo>
                    <a:pt x="3108" y="15320"/>
                    <a:pt x="3108" y="15322"/>
                    <a:pt x="3108" y="15325"/>
                  </a:cubicBezTo>
                  <a:cubicBezTo>
                    <a:pt x="3099" y="15344"/>
                    <a:pt x="3095" y="15351"/>
                    <a:pt x="3095" y="15351"/>
                  </a:cubicBezTo>
                  <a:cubicBezTo>
                    <a:pt x="3094" y="15351"/>
                    <a:pt x="3102" y="15335"/>
                    <a:pt x="3108" y="15317"/>
                  </a:cubicBezTo>
                  <a:close/>
                  <a:moveTo>
                    <a:pt x="2676" y="15884"/>
                  </a:moveTo>
                  <a:cubicBezTo>
                    <a:pt x="2680" y="15884"/>
                    <a:pt x="2664" y="15901"/>
                    <a:pt x="2645" y="15908"/>
                  </a:cubicBezTo>
                  <a:lnTo>
                    <a:pt x="2645" y="15908"/>
                  </a:lnTo>
                  <a:cubicBezTo>
                    <a:pt x="2664" y="15890"/>
                    <a:pt x="2674" y="15884"/>
                    <a:pt x="2676" y="15884"/>
                  </a:cubicBezTo>
                  <a:close/>
                  <a:moveTo>
                    <a:pt x="1574" y="17639"/>
                  </a:moveTo>
                  <a:lnTo>
                    <a:pt x="1548" y="17659"/>
                  </a:lnTo>
                  <a:cubicBezTo>
                    <a:pt x="1543" y="17663"/>
                    <a:pt x="1538" y="17667"/>
                    <a:pt x="1534" y="17671"/>
                  </a:cubicBezTo>
                  <a:lnTo>
                    <a:pt x="1534" y="17671"/>
                  </a:lnTo>
                  <a:cubicBezTo>
                    <a:pt x="1532" y="17669"/>
                    <a:pt x="1548" y="17653"/>
                    <a:pt x="1560" y="17647"/>
                  </a:cubicBezTo>
                  <a:cubicBezTo>
                    <a:pt x="1565" y="17644"/>
                    <a:pt x="1569" y="17642"/>
                    <a:pt x="1574" y="17639"/>
                  </a:cubicBezTo>
                  <a:close/>
                  <a:moveTo>
                    <a:pt x="1136" y="18146"/>
                  </a:moveTo>
                  <a:lnTo>
                    <a:pt x="1136" y="18146"/>
                  </a:lnTo>
                  <a:cubicBezTo>
                    <a:pt x="1133" y="18152"/>
                    <a:pt x="1129" y="18158"/>
                    <a:pt x="1126" y="18165"/>
                  </a:cubicBezTo>
                  <a:lnTo>
                    <a:pt x="1126" y="18165"/>
                  </a:lnTo>
                  <a:cubicBezTo>
                    <a:pt x="1129" y="18157"/>
                    <a:pt x="1133" y="18150"/>
                    <a:pt x="1136" y="18146"/>
                  </a:cubicBezTo>
                  <a:close/>
                  <a:moveTo>
                    <a:pt x="1096" y="18813"/>
                  </a:moveTo>
                  <a:lnTo>
                    <a:pt x="1096" y="18813"/>
                  </a:lnTo>
                  <a:cubicBezTo>
                    <a:pt x="1096" y="18813"/>
                    <a:pt x="1096" y="18814"/>
                    <a:pt x="1096" y="18814"/>
                  </a:cubicBezTo>
                  <a:lnTo>
                    <a:pt x="1096" y="18814"/>
                  </a:lnTo>
                  <a:cubicBezTo>
                    <a:pt x="1096" y="18814"/>
                    <a:pt x="1096" y="18814"/>
                    <a:pt x="1096" y="18813"/>
                  </a:cubicBezTo>
                  <a:cubicBezTo>
                    <a:pt x="1096" y="18813"/>
                    <a:pt x="1096" y="18813"/>
                    <a:pt x="1096" y="18813"/>
                  </a:cubicBezTo>
                  <a:close/>
                  <a:moveTo>
                    <a:pt x="7055" y="0"/>
                  </a:moveTo>
                  <a:cubicBezTo>
                    <a:pt x="6878" y="0"/>
                    <a:pt x="6689" y="99"/>
                    <a:pt x="6608" y="252"/>
                  </a:cubicBezTo>
                  <a:cubicBezTo>
                    <a:pt x="6478" y="502"/>
                    <a:pt x="6561" y="776"/>
                    <a:pt x="6787" y="930"/>
                  </a:cubicBezTo>
                  <a:cubicBezTo>
                    <a:pt x="6791" y="938"/>
                    <a:pt x="6801" y="947"/>
                    <a:pt x="6811" y="954"/>
                  </a:cubicBezTo>
                  <a:lnTo>
                    <a:pt x="6811" y="954"/>
                  </a:lnTo>
                  <a:cubicBezTo>
                    <a:pt x="6811" y="954"/>
                    <a:pt x="6811" y="954"/>
                    <a:pt x="6811" y="954"/>
                  </a:cubicBezTo>
                  <a:cubicBezTo>
                    <a:pt x="6847" y="978"/>
                    <a:pt x="6870" y="990"/>
                    <a:pt x="6906" y="1026"/>
                  </a:cubicBezTo>
                  <a:cubicBezTo>
                    <a:pt x="6920" y="1040"/>
                    <a:pt x="6934" y="1058"/>
                    <a:pt x="6948" y="1075"/>
                  </a:cubicBezTo>
                  <a:lnTo>
                    <a:pt x="6948" y="1075"/>
                  </a:lnTo>
                  <a:cubicBezTo>
                    <a:pt x="6949" y="1077"/>
                    <a:pt x="6951" y="1080"/>
                    <a:pt x="6954" y="1085"/>
                  </a:cubicBezTo>
                  <a:cubicBezTo>
                    <a:pt x="6966" y="1097"/>
                    <a:pt x="6978" y="1133"/>
                    <a:pt x="6989" y="1145"/>
                  </a:cubicBezTo>
                  <a:cubicBezTo>
                    <a:pt x="7031" y="1196"/>
                    <a:pt x="7072" y="1256"/>
                    <a:pt x="7097" y="1317"/>
                  </a:cubicBezTo>
                  <a:lnTo>
                    <a:pt x="7097" y="1317"/>
                  </a:lnTo>
                  <a:cubicBezTo>
                    <a:pt x="7100" y="1330"/>
                    <a:pt x="7109" y="1351"/>
                    <a:pt x="7109" y="1371"/>
                  </a:cubicBezTo>
                  <a:lnTo>
                    <a:pt x="7156" y="1502"/>
                  </a:lnTo>
                  <a:cubicBezTo>
                    <a:pt x="7168" y="1549"/>
                    <a:pt x="7168" y="1573"/>
                    <a:pt x="7192" y="1621"/>
                  </a:cubicBezTo>
                  <a:cubicBezTo>
                    <a:pt x="7199" y="1651"/>
                    <a:pt x="7202" y="1715"/>
                    <a:pt x="7200" y="1715"/>
                  </a:cubicBezTo>
                  <a:cubicBezTo>
                    <a:pt x="7199" y="1715"/>
                    <a:pt x="7196" y="1694"/>
                    <a:pt x="7192" y="1633"/>
                  </a:cubicBezTo>
                  <a:lnTo>
                    <a:pt x="7192" y="1633"/>
                  </a:lnTo>
                  <a:cubicBezTo>
                    <a:pt x="7192" y="1728"/>
                    <a:pt x="7204" y="1811"/>
                    <a:pt x="7204" y="1907"/>
                  </a:cubicBezTo>
                  <a:cubicBezTo>
                    <a:pt x="7204" y="1990"/>
                    <a:pt x="7204" y="2061"/>
                    <a:pt x="7192" y="2157"/>
                  </a:cubicBezTo>
                  <a:cubicBezTo>
                    <a:pt x="7192" y="2181"/>
                    <a:pt x="7182" y="2209"/>
                    <a:pt x="7178" y="2209"/>
                  </a:cubicBezTo>
                  <a:cubicBezTo>
                    <a:pt x="7175" y="2209"/>
                    <a:pt x="7174" y="2192"/>
                    <a:pt x="7185" y="2142"/>
                  </a:cubicBezTo>
                  <a:lnTo>
                    <a:pt x="7185" y="2142"/>
                  </a:lnTo>
                  <a:cubicBezTo>
                    <a:pt x="7181" y="2148"/>
                    <a:pt x="7176" y="2153"/>
                    <a:pt x="7168" y="2157"/>
                  </a:cubicBezTo>
                  <a:cubicBezTo>
                    <a:pt x="7156" y="2204"/>
                    <a:pt x="7156" y="2240"/>
                    <a:pt x="7144" y="2288"/>
                  </a:cubicBezTo>
                  <a:cubicBezTo>
                    <a:pt x="7120" y="2383"/>
                    <a:pt x="7097" y="2454"/>
                    <a:pt x="7073" y="2538"/>
                  </a:cubicBezTo>
                  <a:cubicBezTo>
                    <a:pt x="7049" y="2585"/>
                    <a:pt x="7037" y="2621"/>
                    <a:pt x="7025" y="2657"/>
                  </a:cubicBezTo>
                  <a:lnTo>
                    <a:pt x="7025" y="2657"/>
                  </a:lnTo>
                  <a:lnTo>
                    <a:pt x="7025" y="2657"/>
                  </a:lnTo>
                  <a:cubicBezTo>
                    <a:pt x="7025" y="2681"/>
                    <a:pt x="7013" y="2681"/>
                    <a:pt x="7013" y="2692"/>
                  </a:cubicBezTo>
                  <a:cubicBezTo>
                    <a:pt x="7003" y="2713"/>
                    <a:pt x="6997" y="2725"/>
                    <a:pt x="6997" y="2725"/>
                  </a:cubicBezTo>
                  <a:cubicBezTo>
                    <a:pt x="6996" y="2725"/>
                    <a:pt x="7005" y="2704"/>
                    <a:pt x="7025" y="2657"/>
                  </a:cubicBezTo>
                  <a:lnTo>
                    <a:pt x="7025" y="2657"/>
                  </a:lnTo>
                  <a:lnTo>
                    <a:pt x="6978" y="2752"/>
                  </a:lnTo>
                  <a:cubicBezTo>
                    <a:pt x="6894" y="2931"/>
                    <a:pt x="6787" y="3109"/>
                    <a:pt x="6680" y="3288"/>
                  </a:cubicBezTo>
                  <a:cubicBezTo>
                    <a:pt x="6454" y="3645"/>
                    <a:pt x="6204" y="3966"/>
                    <a:pt x="5954" y="4300"/>
                  </a:cubicBezTo>
                  <a:cubicBezTo>
                    <a:pt x="5442" y="5014"/>
                    <a:pt x="4989" y="5860"/>
                    <a:pt x="5061" y="6764"/>
                  </a:cubicBezTo>
                  <a:cubicBezTo>
                    <a:pt x="5084" y="7181"/>
                    <a:pt x="5204" y="7586"/>
                    <a:pt x="5346" y="7979"/>
                  </a:cubicBezTo>
                  <a:cubicBezTo>
                    <a:pt x="5477" y="8348"/>
                    <a:pt x="5596" y="8705"/>
                    <a:pt x="5668" y="9086"/>
                  </a:cubicBezTo>
                  <a:cubicBezTo>
                    <a:pt x="5671" y="9111"/>
                    <a:pt x="5673" y="9121"/>
                    <a:pt x="5673" y="9121"/>
                  </a:cubicBezTo>
                  <a:cubicBezTo>
                    <a:pt x="5674" y="9121"/>
                    <a:pt x="5673" y="9108"/>
                    <a:pt x="5672" y="9093"/>
                  </a:cubicBezTo>
                  <a:lnTo>
                    <a:pt x="5672" y="9093"/>
                  </a:lnTo>
                  <a:cubicBezTo>
                    <a:pt x="5673" y="9101"/>
                    <a:pt x="5676" y="9110"/>
                    <a:pt x="5680" y="9122"/>
                  </a:cubicBezTo>
                  <a:cubicBezTo>
                    <a:pt x="5680" y="9169"/>
                    <a:pt x="5680" y="9205"/>
                    <a:pt x="5704" y="9253"/>
                  </a:cubicBezTo>
                  <a:lnTo>
                    <a:pt x="5704" y="9384"/>
                  </a:lnTo>
                  <a:lnTo>
                    <a:pt x="5704" y="9443"/>
                  </a:lnTo>
                  <a:lnTo>
                    <a:pt x="5704" y="9503"/>
                  </a:lnTo>
                  <a:cubicBezTo>
                    <a:pt x="5704" y="9479"/>
                    <a:pt x="5704" y="9467"/>
                    <a:pt x="5716" y="9431"/>
                  </a:cubicBezTo>
                  <a:lnTo>
                    <a:pt x="5716" y="9431"/>
                  </a:lnTo>
                  <a:cubicBezTo>
                    <a:pt x="5716" y="9527"/>
                    <a:pt x="5680" y="9610"/>
                    <a:pt x="5656" y="9705"/>
                  </a:cubicBezTo>
                  <a:cubicBezTo>
                    <a:pt x="5645" y="9727"/>
                    <a:pt x="5624" y="9758"/>
                    <a:pt x="5621" y="9791"/>
                  </a:cubicBezTo>
                  <a:lnTo>
                    <a:pt x="5621" y="9791"/>
                  </a:lnTo>
                  <a:cubicBezTo>
                    <a:pt x="5616" y="9804"/>
                    <a:pt x="5611" y="9817"/>
                    <a:pt x="5608" y="9824"/>
                  </a:cubicBezTo>
                  <a:cubicBezTo>
                    <a:pt x="5585" y="9884"/>
                    <a:pt x="5537" y="9955"/>
                    <a:pt x="5489" y="10015"/>
                  </a:cubicBezTo>
                  <a:cubicBezTo>
                    <a:pt x="5480" y="10024"/>
                    <a:pt x="5478" y="10034"/>
                    <a:pt x="5471" y="10050"/>
                  </a:cubicBezTo>
                  <a:lnTo>
                    <a:pt x="5471" y="10050"/>
                  </a:lnTo>
                  <a:cubicBezTo>
                    <a:pt x="5450" y="10075"/>
                    <a:pt x="5424" y="10097"/>
                    <a:pt x="5406" y="10134"/>
                  </a:cubicBezTo>
                  <a:cubicBezTo>
                    <a:pt x="5299" y="10253"/>
                    <a:pt x="5192" y="10336"/>
                    <a:pt x="5073" y="10443"/>
                  </a:cubicBezTo>
                  <a:cubicBezTo>
                    <a:pt x="5013" y="10491"/>
                    <a:pt x="4954" y="10551"/>
                    <a:pt x="4894" y="10598"/>
                  </a:cubicBezTo>
                  <a:cubicBezTo>
                    <a:pt x="4873" y="10619"/>
                    <a:pt x="4844" y="10631"/>
                    <a:pt x="4821" y="10657"/>
                  </a:cubicBezTo>
                  <a:lnTo>
                    <a:pt x="4821" y="10657"/>
                  </a:lnTo>
                  <a:cubicBezTo>
                    <a:pt x="4834" y="10645"/>
                    <a:pt x="4846" y="10634"/>
                    <a:pt x="4846" y="10634"/>
                  </a:cubicBezTo>
                  <a:lnTo>
                    <a:pt x="4846" y="10634"/>
                  </a:lnTo>
                  <a:cubicBezTo>
                    <a:pt x="4834" y="10646"/>
                    <a:pt x="4825" y="10655"/>
                    <a:pt x="4814" y="10664"/>
                  </a:cubicBezTo>
                  <a:lnTo>
                    <a:pt x="4814" y="10664"/>
                  </a:lnTo>
                  <a:cubicBezTo>
                    <a:pt x="4816" y="10662"/>
                    <a:pt x="4819" y="10659"/>
                    <a:pt x="4821" y="10657"/>
                  </a:cubicBezTo>
                  <a:lnTo>
                    <a:pt x="4821" y="10657"/>
                  </a:lnTo>
                  <a:cubicBezTo>
                    <a:pt x="4812" y="10664"/>
                    <a:pt x="4803" y="10672"/>
                    <a:pt x="4797" y="10678"/>
                  </a:cubicBezTo>
                  <a:lnTo>
                    <a:pt x="4797" y="10678"/>
                  </a:lnTo>
                  <a:cubicBezTo>
                    <a:pt x="4804" y="10673"/>
                    <a:pt x="4809" y="10669"/>
                    <a:pt x="4814" y="10664"/>
                  </a:cubicBezTo>
                  <a:lnTo>
                    <a:pt x="4814" y="10664"/>
                  </a:lnTo>
                  <a:cubicBezTo>
                    <a:pt x="4813" y="10666"/>
                    <a:pt x="4812" y="10668"/>
                    <a:pt x="4811" y="10670"/>
                  </a:cubicBezTo>
                  <a:cubicBezTo>
                    <a:pt x="4797" y="10680"/>
                    <a:pt x="4792" y="10684"/>
                    <a:pt x="4791" y="10684"/>
                  </a:cubicBezTo>
                  <a:cubicBezTo>
                    <a:pt x="4791" y="10684"/>
                    <a:pt x="4793" y="10682"/>
                    <a:pt x="4797" y="10678"/>
                  </a:cubicBezTo>
                  <a:lnTo>
                    <a:pt x="4797" y="10678"/>
                  </a:lnTo>
                  <a:cubicBezTo>
                    <a:pt x="4791" y="10683"/>
                    <a:pt x="4784" y="10688"/>
                    <a:pt x="4775" y="10693"/>
                  </a:cubicBezTo>
                  <a:cubicBezTo>
                    <a:pt x="4632" y="10812"/>
                    <a:pt x="4465" y="10932"/>
                    <a:pt x="4311" y="11051"/>
                  </a:cubicBezTo>
                  <a:cubicBezTo>
                    <a:pt x="4049" y="11265"/>
                    <a:pt x="3811" y="11503"/>
                    <a:pt x="3608" y="11789"/>
                  </a:cubicBezTo>
                  <a:cubicBezTo>
                    <a:pt x="3120" y="12467"/>
                    <a:pt x="3168" y="13313"/>
                    <a:pt x="3215" y="14111"/>
                  </a:cubicBezTo>
                  <a:cubicBezTo>
                    <a:pt x="3227" y="14301"/>
                    <a:pt x="3227" y="14492"/>
                    <a:pt x="3227" y="14682"/>
                  </a:cubicBezTo>
                  <a:cubicBezTo>
                    <a:pt x="3227" y="14759"/>
                    <a:pt x="3219" y="14828"/>
                    <a:pt x="3216" y="14901"/>
                  </a:cubicBezTo>
                  <a:lnTo>
                    <a:pt x="3216" y="14901"/>
                  </a:lnTo>
                  <a:cubicBezTo>
                    <a:pt x="3212" y="14928"/>
                    <a:pt x="3203" y="14980"/>
                    <a:pt x="3191" y="15003"/>
                  </a:cubicBezTo>
                  <a:cubicBezTo>
                    <a:pt x="3179" y="15039"/>
                    <a:pt x="3179" y="15087"/>
                    <a:pt x="3168" y="15134"/>
                  </a:cubicBezTo>
                  <a:lnTo>
                    <a:pt x="3120" y="15265"/>
                  </a:lnTo>
                  <a:cubicBezTo>
                    <a:pt x="3120" y="15270"/>
                    <a:pt x="3118" y="15276"/>
                    <a:pt x="3116" y="15283"/>
                  </a:cubicBezTo>
                  <a:lnTo>
                    <a:pt x="3116" y="15283"/>
                  </a:lnTo>
                  <a:cubicBezTo>
                    <a:pt x="3094" y="15319"/>
                    <a:pt x="3072" y="15375"/>
                    <a:pt x="3060" y="15420"/>
                  </a:cubicBezTo>
                  <a:cubicBezTo>
                    <a:pt x="3037" y="15456"/>
                    <a:pt x="3013" y="15504"/>
                    <a:pt x="2989" y="15539"/>
                  </a:cubicBezTo>
                  <a:cubicBezTo>
                    <a:pt x="2977" y="15551"/>
                    <a:pt x="2941" y="15575"/>
                    <a:pt x="2941" y="15611"/>
                  </a:cubicBezTo>
                  <a:cubicBezTo>
                    <a:pt x="2941" y="15602"/>
                    <a:pt x="2981" y="15554"/>
                    <a:pt x="2986" y="15554"/>
                  </a:cubicBezTo>
                  <a:lnTo>
                    <a:pt x="2986" y="15554"/>
                  </a:lnTo>
                  <a:cubicBezTo>
                    <a:pt x="2988" y="15554"/>
                    <a:pt x="2986" y="15560"/>
                    <a:pt x="2977" y="15575"/>
                  </a:cubicBezTo>
                  <a:cubicBezTo>
                    <a:pt x="2941" y="15611"/>
                    <a:pt x="2918" y="15635"/>
                    <a:pt x="2882" y="15682"/>
                  </a:cubicBezTo>
                  <a:cubicBezTo>
                    <a:pt x="2810" y="15754"/>
                    <a:pt x="2739" y="15837"/>
                    <a:pt x="2656" y="15896"/>
                  </a:cubicBezTo>
                  <a:lnTo>
                    <a:pt x="2644" y="15908"/>
                  </a:lnTo>
                  <a:lnTo>
                    <a:pt x="2644" y="15908"/>
                  </a:lnTo>
                  <a:cubicBezTo>
                    <a:pt x="2608" y="15932"/>
                    <a:pt x="2572" y="15968"/>
                    <a:pt x="2525" y="15992"/>
                  </a:cubicBezTo>
                  <a:cubicBezTo>
                    <a:pt x="2441" y="16051"/>
                    <a:pt x="2370" y="16099"/>
                    <a:pt x="2275" y="16158"/>
                  </a:cubicBezTo>
                  <a:cubicBezTo>
                    <a:pt x="2108" y="16266"/>
                    <a:pt x="1953" y="16349"/>
                    <a:pt x="1786" y="16444"/>
                  </a:cubicBezTo>
                  <a:cubicBezTo>
                    <a:pt x="1417" y="16647"/>
                    <a:pt x="1036" y="16873"/>
                    <a:pt x="727" y="17159"/>
                  </a:cubicBezTo>
                  <a:cubicBezTo>
                    <a:pt x="429" y="17432"/>
                    <a:pt x="179" y="17790"/>
                    <a:pt x="84" y="18206"/>
                  </a:cubicBezTo>
                  <a:cubicBezTo>
                    <a:pt x="1" y="18623"/>
                    <a:pt x="24" y="19064"/>
                    <a:pt x="227" y="19445"/>
                  </a:cubicBezTo>
                  <a:cubicBezTo>
                    <a:pt x="322" y="19635"/>
                    <a:pt x="489" y="19790"/>
                    <a:pt x="667" y="19921"/>
                  </a:cubicBezTo>
                  <a:cubicBezTo>
                    <a:pt x="737" y="19971"/>
                    <a:pt x="821" y="19994"/>
                    <a:pt x="908" y="19994"/>
                  </a:cubicBezTo>
                  <a:cubicBezTo>
                    <a:pt x="1088" y="19994"/>
                    <a:pt x="1277" y="19895"/>
                    <a:pt x="1358" y="19742"/>
                  </a:cubicBezTo>
                  <a:cubicBezTo>
                    <a:pt x="1503" y="19385"/>
                    <a:pt x="1439" y="19143"/>
                    <a:pt x="1244" y="18977"/>
                  </a:cubicBezTo>
                  <a:lnTo>
                    <a:pt x="1244" y="18977"/>
                  </a:lnTo>
                  <a:cubicBezTo>
                    <a:pt x="1244" y="18976"/>
                    <a:pt x="1242" y="18973"/>
                    <a:pt x="1239" y="18968"/>
                  </a:cubicBezTo>
                  <a:lnTo>
                    <a:pt x="1191" y="18933"/>
                  </a:lnTo>
                  <a:cubicBezTo>
                    <a:pt x="1187" y="18924"/>
                    <a:pt x="1172" y="18906"/>
                    <a:pt x="1157" y="18890"/>
                  </a:cubicBezTo>
                  <a:lnTo>
                    <a:pt x="1157" y="18890"/>
                  </a:lnTo>
                  <a:cubicBezTo>
                    <a:pt x="1145" y="18871"/>
                    <a:pt x="1125" y="18843"/>
                    <a:pt x="1120" y="18837"/>
                  </a:cubicBezTo>
                  <a:cubicBezTo>
                    <a:pt x="1107" y="18831"/>
                    <a:pt x="1101" y="18824"/>
                    <a:pt x="1096" y="18814"/>
                  </a:cubicBezTo>
                  <a:lnTo>
                    <a:pt x="1096" y="18814"/>
                  </a:lnTo>
                  <a:cubicBezTo>
                    <a:pt x="1099" y="18817"/>
                    <a:pt x="1100" y="18819"/>
                    <a:pt x="1100" y="18819"/>
                  </a:cubicBezTo>
                  <a:cubicBezTo>
                    <a:pt x="1101" y="18819"/>
                    <a:pt x="1098" y="18812"/>
                    <a:pt x="1094" y="18803"/>
                  </a:cubicBezTo>
                  <a:lnTo>
                    <a:pt x="1094" y="18803"/>
                  </a:lnTo>
                  <a:cubicBezTo>
                    <a:pt x="1094" y="18807"/>
                    <a:pt x="1095" y="18810"/>
                    <a:pt x="1096" y="18813"/>
                  </a:cubicBezTo>
                  <a:lnTo>
                    <a:pt x="1096" y="18813"/>
                  </a:lnTo>
                  <a:cubicBezTo>
                    <a:pt x="1094" y="18808"/>
                    <a:pt x="1092" y="18802"/>
                    <a:pt x="1089" y="18795"/>
                  </a:cubicBezTo>
                  <a:lnTo>
                    <a:pt x="1089" y="18795"/>
                  </a:lnTo>
                  <a:cubicBezTo>
                    <a:pt x="1091" y="18798"/>
                    <a:pt x="1092" y="18800"/>
                    <a:pt x="1094" y="18803"/>
                  </a:cubicBezTo>
                  <a:lnTo>
                    <a:pt x="1094" y="18803"/>
                  </a:lnTo>
                  <a:cubicBezTo>
                    <a:pt x="1079" y="18743"/>
                    <a:pt x="1036" y="18655"/>
                    <a:pt x="1036" y="18587"/>
                  </a:cubicBezTo>
                  <a:lnTo>
                    <a:pt x="1036" y="18587"/>
                  </a:lnTo>
                  <a:cubicBezTo>
                    <a:pt x="1036" y="18587"/>
                    <a:pt x="1051" y="18668"/>
                    <a:pt x="1057" y="18668"/>
                  </a:cubicBezTo>
                  <a:cubicBezTo>
                    <a:pt x="1059" y="18668"/>
                    <a:pt x="1060" y="18662"/>
                    <a:pt x="1060" y="18647"/>
                  </a:cubicBezTo>
                  <a:lnTo>
                    <a:pt x="1060" y="18587"/>
                  </a:lnTo>
                  <a:lnTo>
                    <a:pt x="1060" y="18456"/>
                  </a:lnTo>
                  <a:cubicBezTo>
                    <a:pt x="1060" y="18409"/>
                    <a:pt x="1072" y="18373"/>
                    <a:pt x="1072" y="18349"/>
                  </a:cubicBezTo>
                  <a:cubicBezTo>
                    <a:pt x="1084" y="18302"/>
                    <a:pt x="1084" y="18278"/>
                    <a:pt x="1096" y="18230"/>
                  </a:cubicBezTo>
                  <a:cubicBezTo>
                    <a:pt x="1096" y="18218"/>
                    <a:pt x="1119" y="18195"/>
                    <a:pt x="1120" y="18183"/>
                  </a:cubicBezTo>
                  <a:lnTo>
                    <a:pt x="1120" y="18183"/>
                  </a:lnTo>
                  <a:cubicBezTo>
                    <a:pt x="1113" y="18193"/>
                    <a:pt x="1105" y="18204"/>
                    <a:pt x="1096" y="18218"/>
                  </a:cubicBezTo>
                  <a:cubicBezTo>
                    <a:pt x="1106" y="18200"/>
                    <a:pt x="1116" y="18182"/>
                    <a:pt x="1126" y="18165"/>
                  </a:cubicBezTo>
                  <a:lnTo>
                    <a:pt x="1126" y="18165"/>
                  </a:lnTo>
                  <a:cubicBezTo>
                    <a:pt x="1123" y="18170"/>
                    <a:pt x="1121" y="18176"/>
                    <a:pt x="1120" y="18182"/>
                  </a:cubicBezTo>
                  <a:cubicBezTo>
                    <a:pt x="1120" y="18183"/>
                    <a:pt x="1120" y="18183"/>
                    <a:pt x="1120" y="18183"/>
                  </a:cubicBezTo>
                  <a:lnTo>
                    <a:pt x="1120" y="18183"/>
                  </a:lnTo>
                  <a:cubicBezTo>
                    <a:pt x="1141" y="18150"/>
                    <a:pt x="1146" y="18138"/>
                    <a:pt x="1144" y="18138"/>
                  </a:cubicBezTo>
                  <a:lnTo>
                    <a:pt x="1144" y="18138"/>
                  </a:lnTo>
                  <a:cubicBezTo>
                    <a:pt x="1142" y="18138"/>
                    <a:pt x="1140" y="18141"/>
                    <a:pt x="1136" y="18146"/>
                  </a:cubicBezTo>
                  <a:lnTo>
                    <a:pt x="1136" y="18146"/>
                  </a:lnTo>
                  <a:cubicBezTo>
                    <a:pt x="1165" y="18093"/>
                    <a:pt x="1190" y="18045"/>
                    <a:pt x="1215" y="18004"/>
                  </a:cubicBezTo>
                  <a:cubicBezTo>
                    <a:pt x="1217" y="18003"/>
                    <a:pt x="1220" y="18001"/>
                    <a:pt x="1222" y="17999"/>
                  </a:cubicBezTo>
                  <a:lnTo>
                    <a:pt x="1222" y="17999"/>
                  </a:lnTo>
                  <a:cubicBezTo>
                    <a:pt x="1222" y="18000"/>
                    <a:pt x="1222" y="18000"/>
                    <a:pt x="1222" y="18000"/>
                  </a:cubicBezTo>
                  <a:cubicBezTo>
                    <a:pt x="1223" y="18000"/>
                    <a:pt x="1223" y="17999"/>
                    <a:pt x="1223" y="17999"/>
                  </a:cubicBezTo>
                  <a:lnTo>
                    <a:pt x="1223" y="17999"/>
                  </a:lnTo>
                  <a:cubicBezTo>
                    <a:pt x="1244" y="17984"/>
                    <a:pt x="1263" y="17955"/>
                    <a:pt x="1263" y="17944"/>
                  </a:cubicBezTo>
                  <a:lnTo>
                    <a:pt x="1263" y="17944"/>
                  </a:lnTo>
                  <a:cubicBezTo>
                    <a:pt x="1263" y="17944"/>
                    <a:pt x="1255" y="17954"/>
                    <a:pt x="1247" y="17966"/>
                  </a:cubicBezTo>
                  <a:lnTo>
                    <a:pt x="1247" y="17966"/>
                  </a:lnTo>
                  <a:cubicBezTo>
                    <a:pt x="1272" y="17923"/>
                    <a:pt x="1313" y="17882"/>
                    <a:pt x="1334" y="17861"/>
                  </a:cubicBezTo>
                  <a:cubicBezTo>
                    <a:pt x="1389" y="17783"/>
                    <a:pt x="1466" y="17726"/>
                    <a:pt x="1534" y="17671"/>
                  </a:cubicBezTo>
                  <a:lnTo>
                    <a:pt x="1534" y="17671"/>
                  </a:lnTo>
                  <a:cubicBezTo>
                    <a:pt x="1534" y="17671"/>
                    <a:pt x="1534" y="17671"/>
                    <a:pt x="1534" y="17671"/>
                  </a:cubicBezTo>
                  <a:cubicBezTo>
                    <a:pt x="1537" y="17671"/>
                    <a:pt x="1550" y="17662"/>
                    <a:pt x="1583" y="17634"/>
                  </a:cubicBezTo>
                  <a:lnTo>
                    <a:pt x="1583" y="17634"/>
                  </a:lnTo>
                  <a:cubicBezTo>
                    <a:pt x="1580" y="17636"/>
                    <a:pt x="1577" y="17638"/>
                    <a:pt x="1574" y="17639"/>
                  </a:cubicBezTo>
                  <a:lnTo>
                    <a:pt x="1574" y="17639"/>
                  </a:lnTo>
                  <a:lnTo>
                    <a:pt x="1596" y="17623"/>
                  </a:lnTo>
                  <a:lnTo>
                    <a:pt x="1596" y="17623"/>
                  </a:lnTo>
                  <a:cubicBezTo>
                    <a:pt x="1591" y="17627"/>
                    <a:pt x="1587" y="17631"/>
                    <a:pt x="1583" y="17634"/>
                  </a:cubicBezTo>
                  <a:lnTo>
                    <a:pt x="1583" y="17634"/>
                  </a:lnTo>
                  <a:cubicBezTo>
                    <a:pt x="1626" y="17609"/>
                    <a:pt x="1675" y="17570"/>
                    <a:pt x="1715" y="17540"/>
                  </a:cubicBezTo>
                  <a:cubicBezTo>
                    <a:pt x="1870" y="17444"/>
                    <a:pt x="2036" y="17337"/>
                    <a:pt x="2203" y="17242"/>
                  </a:cubicBezTo>
                  <a:cubicBezTo>
                    <a:pt x="2537" y="17051"/>
                    <a:pt x="2870" y="16873"/>
                    <a:pt x="3179" y="16647"/>
                  </a:cubicBezTo>
                  <a:cubicBezTo>
                    <a:pt x="3572" y="16349"/>
                    <a:pt x="3870" y="16016"/>
                    <a:pt x="4061" y="15563"/>
                  </a:cubicBezTo>
                  <a:cubicBezTo>
                    <a:pt x="4227" y="15182"/>
                    <a:pt x="4251" y="14765"/>
                    <a:pt x="4239" y="14349"/>
                  </a:cubicBezTo>
                  <a:cubicBezTo>
                    <a:pt x="4239" y="13956"/>
                    <a:pt x="4192" y="13587"/>
                    <a:pt x="4192" y="13194"/>
                  </a:cubicBezTo>
                  <a:cubicBezTo>
                    <a:pt x="4192" y="13098"/>
                    <a:pt x="4215" y="13003"/>
                    <a:pt x="4215" y="12896"/>
                  </a:cubicBezTo>
                  <a:lnTo>
                    <a:pt x="4215" y="12884"/>
                  </a:lnTo>
                  <a:cubicBezTo>
                    <a:pt x="4227" y="12825"/>
                    <a:pt x="4227" y="12765"/>
                    <a:pt x="4239" y="12717"/>
                  </a:cubicBezTo>
                  <a:cubicBezTo>
                    <a:pt x="4251" y="12682"/>
                    <a:pt x="4251" y="12646"/>
                    <a:pt x="4275" y="12622"/>
                  </a:cubicBezTo>
                  <a:cubicBezTo>
                    <a:pt x="4284" y="12585"/>
                    <a:pt x="4301" y="12547"/>
                    <a:pt x="4308" y="12509"/>
                  </a:cubicBezTo>
                  <a:lnTo>
                    <a:pt x="4308" y="12509"/>
                  </a:lnTo>
                  <a:cubicBezTo>
                    <a:pt x="4313" y="12494"/>
                    <a:pt x="4318" y="12475"/>
                    <a:pt x="4334" y="12467"/>
                  </a:cubicBezTo>
                  <a:cubicBezTo>
                    <a:pt x="4346" y="12420"/>
                    <a:pt x="4370" y="12396"/>
                    <a:pt x="4394" y="12348"/>
                  </a:cubicBezTo>
                  <a:cubicBezTo>
                    <a:pt x="4410" y="12309"/>
                    <a:pt x="4436" y="12270"/>
                    <a:pt x="4466" y="12230"/>
                  </a:cubicBezTo>
                  <a:lnTo>
                    <a:pt x="4466" y="12230"/>
                  </a:lnTo>
                  <a:cubicBezTo>
                    <a:pt x="4466" y="12230"/>
                    <a:pt x="4466" y="12230"/>
                    <a:pt x="4466" y="12230"/>
                  </a:cubicBezTo>
                  <a:cubicBezTo>
                    <a:pt x="4467" y="12230"/>
                    <a:pt x="4480" y="12215"/>
                    <a:pt x="4513" y="12170"/>
                  </a:cubicBezTo>
                  <a:lnTo>
                    <a:pt x="4513" y="12170"/>
                  </a:lnTo>
                  <a:cubicBezTo>
                    <a:pt x="4497" y="12190"/>
                    <a:pt x="4481" y="12210"/>
                    <a:pt x="4466" y="12230"/>
                  </a:cubicBezTo>
                  <a:lnTo>
                    <a:pt x="4466" y="12230"/>
                  </a:lnTo>
                  <a:cubicBezTo>
                    <a:pt x="4463" y="12229"/>
                    <a:pt x="4502" y="12173"/>
                    <a:pt x="4525" y="12158"/>
                  </a:cubicBezTo>
                  <a:cubicBezTo>
                    <a:pt x="4549" y="12122"/>
                    <a:pt x="4584" y="12098"/>
                    <a:pt x="4596" y="12063"/>
                  </a:cubicBezTo>
                  <a:cubicBezTo>
                    <a:pt x="4703" y="11944"/>
                    <a:pt x="4823" y="11848"/>
                    <a:pt x="4942" y="11753"/>
                  </a:cubicBezTo>
                  <a:cubicBezTo>
                    <a:pt x="5001" y="11705"/>
                    <a:pt x="5061" y="11646"/>
                    <a:pt x="5120" y="11610"/>
                  </a:cubicBezTo>
                  <a:cubicBezTo>
                    <a:pt x="5132" y="11586"/>
                    <a:pt x="5144" y="11586"/>
                    <a:pt x="5168" y="11574"/>
                  </a:cubicBezTo>
                  <a:lnTo>
                    <a:pt x="5168" y="11574"/>
                  </a:lnTo>
                  <a:cubicBezTo>
                    <a:pt x="5111" y="11620"/>
                    <a:pt x="5095" y="11633"/>
                    <a:pt x="5096" y="11633"/>
                  </a:cubicBezTo>
                  <a:cubicBezTo>
                    <a:pt x="5097" y="11633"/>
                    <a:pt x="5120" y="11616"/>
                    <a:pt x="5132" y="11610"/>
                  </a:cubicBezTo>
                  <a:cubicBezTo>
                    <a:pt x="5168" y="11574"/>
                    <a:pt x="5204" y="11551"/>
                    <a:pt x="5239" y="11515"/>
                  </a:cubicBezTo>
                  <a:cubicBezTo>
                    <a:pt x="5382" y="11396"/>
                    <a:pt x="5537" y="11289"/>
                    <a:pt x="5680" y="11170"/>
                  </a:cubicBezTo>
                  <a:cubicBezTo>
                    <a:pt x="5954" y="10955"/>
                    <a:pt x="6192" y="10717"/>
                    <a:pt x="6370" y="10432"/>
                  </a:cubicBezTo>
                  <a:cubicBezTo>
                    <a:pt x="6597" y="10098"/>
                    <a:pt x="6692" y="9705"/>
                    <a:pt x="6692" y="9300"/>
                  </a:cubicBezTo>
                  <a:cubicBezTo>
                    <a:pt x="6692" y="8479"/>
                    <a:pt x="6263" y="7765"/>
                    <a:pt x="6097" y="6979"/>
                  </a:cubicBezTo>
                  <a:cubicBezTo>
                    <a:pt x="6085" y="6931"/>
                    <a:pt x="6085" y="6883"/>
                    <a:pt x="6073" y="6848"/>
                  </a:cubicBezTo>
                  <a:cubicBezTo>
                    <a:pt x="6073" y="6832"/>
                    <a:pt x="6067" y="6782"/>
                    <a:pt x="6067" y="6782"/>
                  </a:cubicBezTo>
                  <a:lnTo>
                    <a:pt x="6067" y="6782"/>
                  </a:lnTo>
                  <a:cubicBezTo>
                    <a:pt x="6068" y="6782"/>
                    <a:pt x="6069" y="6793"/>
                    <a:pt x="6073" y="6824"/>
                  </a:cubicBezTo>
                  <a:cubicBezTo>
                    <a:pt x="6077" y="6855"/>
                    <a:pt x="6078" y="6866"/>
                    <a:pt x="6078" y="6866"/>
                  </a:cubicBezTo>
                  <a:cubicBezTo>
                    <a:pt x="6078" y="6866"/>
                    <a:pt x="6073" y="6820"/>
                    <a:pt x="6073" y="6812"/>
                  </a:cubicBezTo>
                  <a:cubicBezTo>
                    <a:pt x="6061" y="6705"/>
                    <a:pt x="6061" y="6610"/>
                    <a:pt x="6061" y="6502"/>
                  </a:cubicBezTo>
                  <a:cubicBezTo>
                    <a:pt x="6061" y="6468"/>
                    <a:pt x="6061" y="6433"/>
                    <a:pt x="6065" y="6394"/>
                  </a:cubicBezTo>
                  <a:lnTo>
                    <a:pt x="6065" y="6394"/>
                  </a:lnTo>
                  <a:cubicBezTo>
                    <a:pt x="6067" y="6389"/>
                    <a:pt x="6070" y="6381"/>
                    <a:pt x="6073" y="6371"/>
                  </a:cubicBezTo>
                  <a:cubicBezTo>
                    <a:pt x="6073" y="6348"/>
                    <a:pt x="6073" y="6324"/>
                    <a:pt x="6085" y="6312"/>
                  </a:cubicBezTo>
                  <a:cubicBezTo>
                    <a:pt x="6097" y="6205"/>
                    <a:pt x="6132" y="6098"/>
                    <a:pt x="6156" y="5990"/>
                  </a:cubicBezTo>
                  <a:cubicBezTo>
                    <a:pt x="6180" y="5955"/>
                    <a:pt x="6192" y="5895"/>
                    <a:pt x="6216" y="5848"/>
                  </a:cubicBezTo>
                  <a:cubicBezTo>
                    <a:pt x="6239" y="5836"/>
                    <a:pt x="6239" y="5800"/>
                    <a:pt x="6251" y="5788"/>
                  </a:cubicBezTo>
                  <a:cubicBezTo>
                    <a:pt x="6258" y="5761"/>
                    <a:pt x="6260" y="5751"/>
                    <a:pt x="6259" y="5751"/>
                  </a:cubicBezTo>
                  <a:lnTo>
                    <a:pt x="6259" y="5751"/>
                  </a:lnTo>
                  <a:cubicBezTo>
                    <a:pt x="6258" y="5751"/>
                    <a:pt x="6239" y="5812"/>
                    <a:pt x="6239" y="5812"/>
                  </a:cubicBezTo>
                  <a:cubicBezTo>
                    <a:pt x="6216" y="5800"/>
                    <a:pt x="6370" y="5550"/>
                    <a:pt x="6370" y="5514"/>
                  </a:cubicBezTo>
                  <a:cubicBezTo>
                    <a:pt x="6478" y="5324"/>
                    <a:pt x="6597" y="5145"/>
                    <a:pt x="6716" y="4967"/>
                  </a:cubicBezTo>
                  <a:cubicBezTo>
                    <a:pt x="7204" y="4252"/>
                    <a:pt x="7763" y="3597"/>
                    <a:pt x="8049" y="2764"/>
                  </a:cubicBezTo>
                  <a:cubicBezTo>
                    <a:pt x="8287" y="2050"/>
                    <a:pt x="8240" y="1157"/>
                    <a:pt x="7787" y="549"/>
                  </a:cubicBezTo>
                  <a:cubicBezTo>
                    <a:pt x="7644" y="359"/>
                    <a:pt x="7490" y="204"/>
                    <a:pt x="7287" y="73"/>
                  </a:cubicBezTo>
                  <a:cubicBezTo>
                    <a:pt x="7222" y="23"/>
                    <a:pt x="7140" y="0"/>
                    <a:pt x="7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7"/>
          <p:cNvSpPr>
            <a:spLocks noGrp="1"/>
          </p:cNvSpPr>
          <p:nvPr>
            <p:ph type="pic" idx="2"/>
          </p:nvPr>
        </p:nvSpPr>
        <p:spPr>
          <a:xfrm>
            <a:off x="5263850" y="1218900"/>
            <a:ext cx="2705700" cy="27057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8"/>
        <p:cNvGrpSpPr/>
        <p:nvPr/>
      </p:nvGrpSpPr>
      <p:grpSpPr>
        <a:xfrm>
          <a:off x="0" y="0"/>
          <a:ext cx="0" cy="0"/>
          <a:chOff x="0" y="0"/>
          <a:chExt cx="0" cy="0"/>
        </a:xfrm>
      </p:grpSpPr>
      <p:sp>
        <p:nvSpPr>
          <p:cNvPr id="159" name="Google Shape;159;p9"/>
          <p:cNvSpPr/>
          <p:nvPr/>
        </p:nvSpPr>
        <p:spPr>
          <a:xfrm>
            <a:off x="-125525" y="-38200"/>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flipH="1">
            <a:off x="8915000" y="-38212"/>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9"/>
          <p:cNvPicPr preferRelativeResize="0"/>
          <p:nvPr/>
        </p:nvPicPr>
        <p:blipFill>
          <a:blip r:embed="rId2">
            <a:alphaModFix amt="20000"/>
          </a:blip>
          <a:stretch>
            <a:fillRect/>
          </a:stretch>
        </p:blipFill>
        <p:spPr>
          <a:xfrm>
            <a:off x="-92950" y="-110125"/>
            <a:ext cx="9377525" cy="5444125"/>
          </a:xfrm>
          <a:prstGeom prst="rect">
            <a:avLst/>
          </a:prstGeom>
          <a:noFill/>
          <a:ln>
            <a:noFill/>
          </a:ln>
        </p:spPr>
      </p:pic>
      <p:grpSp>
        <p:nvGrpSpPr>
          <p:cNvPr id="162" name="Google Shape;162;p9"/>
          <p:cNvGrpSpPr/>
          <p:nvPr/>
        </p:nvGrpSpPr>
        <p:grpSpPr>
          <a:xfrm>
            <a:off x="3962961" y="3783054"/>
            <a:ext cx="1354671" cy="1901896"/>
            <a:chOff x="10082667" y="2725665"/>
            <a:chExt cx="1702062" cy="2389616"/>
          </a:xfrm>
        </p:grpSpPr>
        <p:sp>
          <p:nvSpPr>
            <p:cNvPr id="163" name="Google Shape;163;p9"/>
            <p:cNvSpPr/>
            <p:nvPr/>
          </p:nvSpPr>
          <p:spPr>
            <a:xfrm>
              <a:off x="10082667" y="2725665"/>
              <a:ext cx="1702062" cy="2389616"/>
            </a:xfrm>
            <a:custGeom>
              <a:avLst/>
              <a:gdLst/>
              <a:ahLst/>
              <a:cxnLst/>
              <a:rect l="l" t="t" r="r" b="b"/>
              <a:pathLst>
                <a:path w="26909" h="37779" extrusionOk="0">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0199368" y="3191836"/>
              <a:ext cx="1431720" cy="1810540"/>
            </a:xfrm>
            <a:custGeom>
              <a:avLst/>
              <a:gdLst/>
              <a:ahLst/>
              <a:cxnLst/>
              <a:rect l="l" t="t" r="r" b="b"/>
              <a:pathLst>
                <a:path w="22635" h="28624" extrusionOk="0">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10364331" y="2836610"/>
              <a:ext cx="1301420" cy="607983"/>
            </a:xfrm>
            <a:custGeom>
              <a:avLst/>
              <a:gdLst/>
              <a:ahLst/>
              <a:cxnLst/>
              <a:rect l="l" t="t" r="r" b="b"/>
              <a:pathLst>
                <a:path w="20575" h="9612" extrusionOk="0">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10224226" y="3191077"/>
              <a:ext cx="1371441" cy="1810540"/>
            </a:xfrm>
            <a:custGeom>
              <a:avLst/>
              <a:gdLst/>
              <a:ahLst/>
              <a:cxnLst/>
              <a:rect l="l" t="t" r="r" b="b"/>
              <a:pathLst>
                <a:path w="21682" h="28624" extrusionOk="0">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0323280" y="3554083"/>
              <a:ext cx="578444" cy="573131"/>
            </a:xfrm>
            <a:custGeom>
              <a:avLst/>
              <a:gdLst/>
              <a:ahLst/>
              <a:cxnLst/>
              <a:rect l="l" t="t" r="r" b="b"/>
              <a:pathLst>
                <a:path w="9145" h="9061" extrusionOk="0">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9"/>
          <p:cNvGrpSpPr/>
          <p:nvPr/>
        </p:nvGrpSpPr>
        <p:grpSpPr>
          <a:xfrm rot="-938347">
            <a:off x="8358495" y="3708804"/>
            <a:ext cx="1015290" cy="1810630"/>
            <a:chOff x="2843450" y="-1737000"/>
            <a:chExt cx="553375" cy="986750"/>
          </a:xfrm>
        </p:grpSpPr>
        <p:sp>
          <p:nvSpPr>
            <p:cNvPr id="169" name="Google Shape;169;p9"/>
            <p:cNvSpPr/>
            <p:nvPr/>
          </p:nvSpPr>
          <p:spPr>
            <a:xfrm>
              <a:off x="2843450" y="-1737000"/>
              <a:ext cx="553375" cy="986750"/>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2911300" y="-1408975"/>
              <a:ext cx="410500" cy="610250"/>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9"/>
            <p:cNvGrpSpPr/>
            <p:nvPr/>
          </p:nvGrpSpPr>
          <p:grpSpPr>
            <a:xfrm>
              <a:off x="2911300" y="-1408675"/>
              <a:ext cx="406325" cy="610250"/>
              <a:chOff x="2911300" y="-1408675"/>
              <a:chExt cx="406325" cy="610250"/>
            </a:xfrm>
          </p:grpSpPr>
          <p:sp>
            <p:nvSpPr>
              <p:cNvPr id="172" name="Google Shape;172;p9"/>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9"/>
            <p:cNvSpPr/>
            <p:nvPr/>
          </p:nvSpPr>
          <p:spPr>
            <a:xfrm>
              <a:off x="2890775" y="-1473225"/>
              <a:ext cx="455425" cy="13210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2892850" y="-1459875"/>
              <a:ext cx="453650" cy="69375"/>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2893450" y="-1509350"/>
              <a:ext cx="455750" cy="132175"/>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3094975" y="-1688175"/>
              <a:ext cx="59550" cy="2447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9"/>
            <p:cNvGrpSpPr/>
            <p:nvPr/>
          </p:nvGrpSpPr>
          <p:grpSpPr>
            <a:xfrm>
              <a:off x="3095550" y="-1688475"/>
              <a:ext cx="59575" cy="244700"/>
              <a:chOff x="3095550" y="-1688475"/>
              <a:chExt cx="59575" cy="244700"/>
            </a:xfrm>
          </p:grpSpPr>
          <p:sp>
            <p:nvSpPr>
              <p:cNvPr id="183" name="Google Shape;183;p9"/>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9"/>
          <p:cNvGrpSpPr/>
          <p:nvPr/>
        </p:nvGrpSpPr>
        <p:grpSpPr>
          <a:xfrm rot="6201090">
            <a:off x="-21357" y="3920931"/>
            <a:ext cx="1086958" cy="1626123"/>
            <a:chOff x="3774225" y="-1654550"/>
            <a:chExt cx="636100" cy="951625"/>
          </a:xfrm>
        </p:grpSpPr>
        <p:sp>
          <p:nvSpPr>
            <p:cNvPr id="187" name="Google Shape;187;p9"/>
            <p:cNvSpPr/>
            <p:nvPr/>
          </p:nvSpPr>
          <p:spPr>
            <a:xfrm>
              <a:off x="3774225" y="-1654550"/>
              <a:ext cx="636100" cy="951625"/>
            </a:xfrm>
            <a:custGeom>
              <a:avLst/>
              <a:gdLst/>
              <a:ahLst/>
              <a:cxnLst/>
              <a:rect l="l" t="t" r="r" b="b"/>
              <a:pathLst>
                <a:path w="25444" h="38065" extrusionOk="0">
                  <a:moveTo>
                    <a:pt x="16133" y="1"/>
                  </a:moveTo>
                  <a:cubicBezTo>
                    <a:pt x="15335" y="1"/>
                    <a:pt x="14597" y="143"/>
                    <a:pt x="13895" y="453"/>
                  </a:cubicBezTo>
                  <a:cubicBezTo>
                    <a:pt x="13704" y="548"/>
                    <a:pt x="13490" y="655"/>
                    <a:pt x="13299" y="774"/>
                  </a:cubicBezTo>
                  <a:cubicBezTo>
                    <a:pt x="12335" y="786"/>
                    <a:pt x="11371" y="1072"/>
                    <a:pt x="10502" y="1572"/>
                  </a:cubicBezTo>
                  <a:cubicBezTo>
                    <a:pt x="9168" y="2358"/>
                    <a:pt x="8168" y="3656"/>
                    <a:pt x="7584" y="5311"/>
                  </a:cubicBezTo>
                  <a:cubicBezTo>
                    <a:pt x="7084" y="6799"/>
                    <a:pt x="7037" y="8287"/>
                    <a:pt x="7049" y="9680"/>
                  </a:cubicBezTo>
                  <a:cubicBezTo>
                    <a:pt x="7049" y="9918"/>
                    <a:pt x="7061" y="10157"/>
                    <a:pt x="7061" y="10395"/>
                  </a:cubicBezTo>
                  <a:cubicBezTo>
                    <a:pt x="7084" y="10847"/>
                    <a:pt x="7084" y="11264"/>
                    <a:pt x="7084" y="11681"/>
                  </a:cubicBezTo>
                  <a:cubicBezTo>
                    <a:pt x="7084" y="11943"/>
                    <a:pt x="7061" y="12216"/>
                    <a:pt x="7049" y="12466"/>
                  </a:cubicBezTo>
                  <a:cubicBezTo>
                    <a:pt x="7037" y="12597"/>
                    <a:pt x="7037" y="12740"/>
                    <a:pt x="7025" y="12871"/>
                  </a:cubicBezTo>
                  <a:cubicBezTo>
                    <a:pt x="7025" y="12931"/>
                    <a:pt x="7001" y="12990"/>
                    <a:pt x="7001" y="13050"/>
                  </a:cubicBezTo>
                  <a:lnTo>
                    <a:pt x="6989" y="13169"/>
                  </a:lnTo>
                  <a:lnTo>
                    <a:pt x="6989" y="13181"/>
                  </a:lnTo>
                  <a:cubicBezTo>
                    <a:pt x="6882" y="14240"/>
                    <a:pt x="6680" y="15276"/>
                    <a:pt x="6394" y="16288"/>
                  </a:cubicBezTo>
                  <a:cubicBezTo>
                    <a:pt x="6096" y="17324"/>
                    <a:pt x="5751" y="18217"/>
                    <a:pt x="5298" y="19182"/>
                  </a:cubicBezTo>
                  <a:cubicBezTo>
                    <a:pt x="4834" y="20134"/>
                    <a:pt x="4263" y="21075"/>
                    <a:pt x="3715" y="21825"/>
                  </a:cubicBezTo>
                  <a:cubicBezTo>
                    <a:pt x="3477" y="22158"/>
                    <a:pt x="3227" y="22480"/>
                    <a:pt x="2941" y="22837"/>
                  </a:cubicBezTo>
                  <a:cubicBezTo>
                    <a:pt x="1691" y="24432"/>
                    <a:pt x="274" y="26230"/>
                    <a:pt x="95" y="28718"/>
                  </a:cubicBezTo>
                  <a:cubicBezTo>
                    <a:pt x="0" y="30254"/>
                    <a:pt x="417" y="31754"/>
                    <a:pt x="1274" y="32826"/>
                  </a:cubicBezTo>
                  <a:cubicBezTo>
                    <a:pt x="1679" y="33338"/>
                    <a:pt x="2167" y="33767"/>
                    <a:pt x="2739" y="34076"/>
                  </a:cubicBezTo>
                  <a:cubicBezTo>
                    <a:pt x="3167" y="34731"/>
                    <a:pt x="3727" y="35314"/>
                    <a:pt x="4417" y="35755"/>
                  </a:cubicBezTo>
                  <a:cubicBezTo>
                    <a:pt x="5060" y="36172"/>
                    <a:pt x="5751" y="36457"/>
                    <a:pt x="6489" y="36612"/>
                  </a:cubicBezTo>
                  <a:cubicBezTo>
                    <a:pt x="7477" y="37541"/>
                    <a:pt x="8823" y="38065"/>
                    <a:pt x="10263" y="38065"/>
                  </a:cubicBezTo>
                  <a:cubicBezTo>
                    <a:pt x="10335" y="38065"/>
                    <a:pt x="10418" y="38065"/>
                    <a:pt x="10490" y="38053"/>
                  </a:cubicBezTo>
                  <a:cubicBezTo>
                    <a:pt x="12002" y="37993"/>
                    <a:pt x="13502" y="37398"/>
                    <a:pt x="14954" y="36243"/>
                  </a:cubicBezTo>
                  <a:cubicBezTo>
                    <a:pt x="16062" y="35350"/>
                    <a:pt x="17002" y="34302"/>
                    <a:pt x="17812" y="33362"/>
                  </a:cubicBezTo>
                  <a:cubicBezTo>
                    <a:pt x="19574" y="31290"/>
                    <a:pt x="21086" y="29064"/>
                    <a:pt x="22301" y="26706"/>
                  </a:cubicBezTo>
                  <a:cubicBezTo>
                    <a:pt x="22598" y="26147"/>
                    <a:pt x="22884" y="25551"/>
                    <a:pt x="23146" y="24956"/>
                  </a:cubicBezTo>
                  <a:cubicBezTo>
                    <a:pt x="23765" y="23587"/>
                    <a:pt x="24241" y="22158"/>
                    <a:pt x="24563" y="20741"/>
                  </a:cubicBezTo>
                  <a:cubicBezTo>
                    <a:pt x="24932" y="19170"/>
                    <a:pt x="25110" y="17634"/>
                    <a:pt x="25230" y="16324"/>
                  </a:cubicBezTo>
                  <a:cubicBezTo>
                    <a:pt x="25372" y="14812"/>
                    <a:pt x="25444" y="13324"/>
                    <a:pt x="25444" y="11871"/>
                  </a:cubicBezTo>
                  <a:cubicBezTo>
                    <a:pt x="25432" y="10514"/>
                    <a:pt x="25432" y="8823"/>
                    <a:pt x="24860" y="7216"/>
                  </a:cubicBezTo>
                  <a:cubicBezTo>
                    <a:pt x="24277" y="5537"/>
                    <a:pt x="23182" y="4203"/>
                    <a:pt x="21801" y="3513"/>
                  </a:cubicBezTo>
                  <a:cubicBezTo>
                    <a:pt x="21622" y="3418"/>
                    <a:pt x="21443" y="3346"/>
                    <a:pt x="21265" y="3275"/>
                  </a:cubicBezTo>
                  <a:cubicBezTo>
                    <a:pt x="20979" y="2644"/>
                    <a:pt x="20598" y="2060"/>
                    <a:pt x="20098" y="1584"/>
                  </a:cubicBezTo>
                  <a:cubicBezTo>
                    <a:pt x="19074" y="572"/>
                    <a:pt x="17633" y="1"/>
                    <a:pt x="16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3821550" y="-1587725"/>
              <a:ext cx="389350" cy="755950"/>
            </a:xfrm>
            <a:custGeom>
              <a:avLst/>
              <a:gdLst/>
              <a:ahLst/>
              <a:cxnLst/>
              <a:rect l="l" t="t" r="r" b="b"/>
              <a:pathLst>
                <a:path w="15574" h="30238" extrusionOk="0">
                  <a:moveTo>
                    <a:pt x="11457" y="0"/>
                  </a:moveTo>
                  <a:cubicBezTo>
                    <a:pt x="10802" y="0"/>
                    <a:pt x="10147" y="194"/>
                    <a:pt x="9561" y="542"/>
                  </a:cubicBezTo>
                  <a:cubicBezTo>
                    <a:pt x="8537" y="1149"/>
                    <a:pt x="7870" y="2162"/>
                    <a:pt x="7477" y="3281"/>
                  </a:cubicBezTo>
                  <a:cubicBezTo>
                    <a:pt x="7073" y="4471"/>
                    <a:pt x="7013" y="5757"/>
                    <a:pt x="7037" y="7007"/>
                  </a:cubicBezTo>
                  <a:cubicBezTo>
                    <a:pt x="7049" y="7698"/>
                    <a:pt x="7061" y="8365"/>
                    <a:pt x="7061" y="9055"/>
                  </a:cubicBezTo>
                  <a:cubicBezTo>
                    <a:pt x="7061" y="9353"/>
                    <a:pt x="7049" y="9627"/>
                    <a:pt x="7037" y="9924"/>
                  </a:cubicBezTo>
                  <a:cubicBezTo>
                    <a:pt x="7013" y="10079"/>
                    <a:pt x="7013" y="10222"/>
                    <a:pt x="7001" y="10365"/>
                  </a:cubicBezTo>
                  <a:cubicBezTo>
                    <a:pt x="7001" y="10424"/>
                    <a:pt x="6989" y="10496"/>
                    <a:pt x="6989" y="10555"/>
                  </a:cubicBezTo>
                  <a:cubicBezTo>
                    <a:pt x="6989" y="10579"/>
                    <a:pt x="6989" y="10615"/>
                    <a:pt x="6965" y="10639"/>
                  </a:cubicBezTo>
                  <a:lnTo>
                    <a:pt x="6965" y="10686"/>
                  </a:lnTo>
                  <a:lnTo>
                    <a:pt x="6965" y="10722"/>
                  </a:lnTo>
                  <a:cubicBezTo>
                    <a:pt x="6858" y="11877"/>
                    <a:pt x="6632" y="13020"/>
                    <a:pt x="6311" y="14139"/>
                  </a:cubicBezTo>
                  <a:cubicBezTo>
                    <a:pt x="5989" y="15270"/>
                    <a:pt x="5620" y="16282"/>
                    <a:pt x="5096" y="17342"/>
                  </a:cubicBezTo>
                  <a:cubicBezTo>
                    <a:pt x="4608" y="18354"/>
                    <a:pt x="3977" y="19414"/>
                    <a:pt x="3358" y="20283"/>
                  </a:cubicBezTo>
                  <a:cubicBezTo>
                    <a:pt x="2024" y="22116"/>
                    <a:pt x="262" y="23831"/>
                    <a:pt x="84" y="26212"/>
                  </a:cubicBezTo>
                  <a:cubicBezTo>
                    <a:pt x="0" y="27176"/>
                    <a:pt x="227" y="28236"/>
                    <a:pt x="834" y="29010"/>
                  </a:cubicBezTo>
                  <a:cubicBezTo>
                    <a:pt x="1481" y="29820"/>
                    <a:pt x="2452" y="30238"/>
                    <a:pt x="3471" y="30238"/>
                  </a:cubicBezTo>
                  <a:cubicBezTo>
                    <a:pt x="3576" y="30238"/>
                    <a:pt x="3681" y="30233"/>
                    <a:pt x="3786" y="30224"/>
                  </a:cubicBezTo>
                  <a:cubicBezTo>
                    <a:pt x="4989" y="30141"/>
                    <a:pt x="6049" y="29546"/>
                    <a:pt x="6954" y="28784"/>
                  </a:cubicBezTo>
                  <a:cubicBezTo>
                    <a:pt x="7847" y="28022"/>
                    <a:pt x="8620" y="27105"/>
                    <a:pt x="9347" y="26176"/>
                  </a:cubicBezTo>
                  <a:cubicBezTo>
                    <a:pt x="10871" y="24283"/>
                    <a:pt x="12168" y="22223"/>
                    <a:pt x="13204" y="20033"/>
                  </a:cubicBezTo>
                  <a:cubicBezTo>
                    <a:pt x="13454" y="19509"/>
                    <a:pt x="13681" y="18973"/>
                    <a:pt x="13907" y="18425"/>
                  </a:cubicBezTo>
                  <a:cubicBezTo>
                    <a:pt x="14395" y="17223"/>
                    <a:pt x="14764" y="15973"/>
                    <a:pt x="15002" y="14687"/>
                  </a:cubicBezTo>
                  <a:cubicBezTo>
                    <a:pt x="15264" y="13365"/>
                    <a:pt x="15383" y="12032"/>
                    <a:pt x="15467" y="10686"/>
                  </a:cubicBezTo>
                  <a:cubicBezTo>
                    <a:pt x="15562" y="9329"/>
                    <a:pt x="15574" y="7960"/>
                    <a:pt x="15526" y="6614"/>
                  </a:cubicBezTo>
                  <a:cubicBezTo>
                    <a:pt x="15490" y="5305"/>
                    <a:pt x="15431" y="3959"/>
                    <a:pt x="14943" y="2757"/>
                  </a:cubicBezTo>
                  <a:cubicBezTo>
                    <a:pt x="14550" y="1733"/>
                    <a:pt x="13835" y="780"/>
                    <a:pt x="12823" y="304"/>
                  </a:cubicBezTo>
                  <a:cubicBezTo>
                    <a:pt x="12384" y="97"/>
                    <a:pt x="11921" y="0"/>
                    <a:pt x="11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3861725" y="-1607500"/>
              <a:ext cx="417050" cy="822950"/>
            </a:xfrm>
            <a:custGeom>
              <a:avLst/>
              <a:gdLst/>
              <a:ahLst/>
              <a:cxnLst/>
              <a:rect l="l" t="t" r="r" b="b"/>
              <a:pathLst>
                <a:path w="16682" h="32918" extrusionOk="0">
                  <a:moveTo>
                    <a:pt x="12619" y="0"/>
                  </a:moveTo>
                  <a:cubicBezTo>
                    <a:pt x="12122" y="0"/>
                    <a:pt x="11626" y="97"/>
                    <a:pt x="11169" y="297"/>
                  </a:cubicBezTo>
                  <a:cubicBezTo>
                    <a:pt x="9907" y="857"/>
                    <a:pt x="9037" y="2071"/>
                    <a:pt x="8502" y="3345"/>
                  </a:cubicBezTo>
                  <a:cubicBezTo>
                    <a:pt x="6823" y="7298"/>
                    <a:pt x="7633" y="11882"/>
                    <a:pt x="6347" y="15966"/>
                  </a:cubicBezTo>
                  <a:cubicBezTo>
                    <a:pt x="5192" y="19657"/>
                    <a:pt x="2418" y="22622"/>
                    <a:pt x="929" y="26193"/>
                  </a:cubicBezTo>
                  <a:cubicBezTo>
                    <a:pt x="382" y="27515"/>
                    <a:pt x="1" y="29003"/>
                    <a:pt x="453" y="30361"/>
                  </a:cubicBezTo>
                  <a:cubicBezTo>
                    <a:pt x="938" y="31848"/>
                    <a:pt x="2463" y="32918"/>
                    <a:pt x="4019" y="32918"/>
                  </a:cubicBezTo>
                  <a:cubicBezTo>
                    <a:pt x="4144" y="32918"/>
                    <a:pt x="4269" y="32911"/>
                    <a:pt x="4394" y="32897"/>
                  </a:cubicBezTo>
                  <a:cubicBezTo>
                    <a:pt x="6073" y="32718"/>
                    <a:pt x="7525" y="31242"/>
                    <a:pt x="7680" y="29575"/>
                  </a:cubicBezTo>
                  <a:lnTo>
                    <a:pt x="14526" y="17907"/>
                  </a:lnTo>
                  <a:lnTo>
                    <a:pt x="16098" y="5167"/>
                  </a:lnTo>
                  <a:cubicBezTo>
                    <a:pt x="16681" y="3798"/>
                    <a:pt x="16336" y="2107"/>
                    <a:pt x="15276" y="1059"/>
                  </a:cubicBezTo>
                  <a:cubicBezTo>
                    <a:pt x="14574" y="373"/>
                    <a:pt x="13595" y="0"/>
                    <a:pt x="12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3938825" y="-1533475"/>
              <a:ext cx="425075" cy="783025"/>
            </a:xfrm>
            <a:custGeom>
              <a:avLst/>
              <a:gdLst/>
              <a:ahLst/>
              <a:cxnLst/>
              <a:rect l="l" t="t" r="r" b="b"/>
              <a:pathLst>
                <a:path w="17003" h="31321" extrusionOk="0">
                  <a:moveTo>
                    <a:pt x="12819" y="1"/>
                  </a:moveTo>
                  <a:cubicBezTo>
                    <a:pt x="12176" y="1"/>
                    <a:pt x="11532" y="172"/>
                    <a:pt x="10942" y="480"/>
                  </a:cubicBezTo>
                  <a:cubicBezTo>
                    <a:pt x="9835" y="1075"/>
                    <a:pt x="9109" y="2123"/>
                    <a:pt x="8668" y="3266"/>
                  </a:cubicBezTo>
                  <a:cubicBezTo>
                    <a:pt x="8192" y="4504"/>
                    <a:pt x="8097" y="5837"/>
                    <a:pt x="8073" y="7147"/>
                  </a:cubicBezTo>
                  <a:cubicBezTo>
                    <a:pt x="8049" y="7862"/>
                    <a:pt x="8049" y="8564"/>
                    <a:pt x="8025" y="9278"/>
                  </a:cubicBezTo>
                  <a:cubicBezTo>
                    <a:pt x="8013" y="9576"/>
                    <a:pt x="7989" y="9886"/>
                    <a:pt x="7966" y="10183"/>
                  </a:cubicBezTo>
                  <a:cubicBezTo>
                    <a:pt x="7954" y="10338"/>
                    <a:pt x="7930" y="10481"/>
                    <a:pt x="7918" y="10648"/>
                  </a:cubicBezTo>
                  <a:cubicBezTo>
                    <a:pt x="7906" y="10719"/>
                    <a:pt x="7906" y="10779"/>
                    <a:pt x="7894" y="10850"/>
                  </a:cubicBezTo>
                  <a:cubicBezTo>
                    <a:pt x="7894" y="10886"/>
                    <a:pt x="7870" y="10933"/>
                    <a:pt x="7870" y="10957"/>
                  </a:cubicBezTo>
                  <a:lnTo>
                    <a:pt x="7870" y="11005"/>
                  </a:lnTo>
                  <a:lnTo>
                    <a:pt x="7870" y="11029"/>
                  </a:lnTo>
                  <a:cubicBezTo>
                    <a:pt x="7716" y="12243"/>
                    <a:pt x="7430" y="13434"/>
                    <a:pt x="7061" y="14589"/>
                  </a:cubicBezTo>
                  <a:cubicBezTo>
                    <a:pt x="6680" y="15767"/>
                    <a:pt x="6239" y="16803"/>
                    <a:pt x="5680" y="17898"/>
                  </a:cubicBezTo>
                  <a:cubicBezTo>
                    <a:pt x="5120" y="18934"/>
                    <a:pt x="4441" y="20018"/>
                    <a:pt x="3739" y="20911"/>
                  </a:cubicBezTo>
                  <a:cubicBezTo>
                    <a:pt x="2286" y="22780"/>
                    <a:pt x="381" y="24506"/>
                    <a:pt x="108" y="26983"/>
                  </a:cubicBezTo>
                  <a:cubicBezTo>
                    <a:pt x="0" y="27995"/>
                    <a:pt x="179" y="29114"/>
                    <a:pt x="810" y="29936"/>
                  </a:cubicBezTo>
                  <a:cubicBezTo>
                    <a:pt x="1491" y="30855"/>
                    <a:pt x="2562" y="31320"/>
                    <a:pt x="3692" y="31320"/>
                  </a:cubicBezTo>
                  <a:cubicBezTo>
                    <a:pt x="3747" y="31320"/>
                    <a:pt x="3803" y="31319"/>
                    <a:pt x="3858" y="31317"/>
                  </a:cubicBezTo>
                  <a:cubicBezTo>
                    <a:pt x="5120" y="31269"/>
                    <a:pt x="6239" y="30698"/>
                    <a:pt x="7227" y="29924"/>
                  </a:cubicBezTo>
                  <a:cubicBezTo>
                    <a:pt x="8192" y="29162"/>
                    <a:pt x="9025" y="28221"/>
                    <a:pt x="9823" y="27281"/>
                  </a:cubicBezTo>
                  <a:cubicBezTo>
                    <a:pt x="11478" y="25364"/>
                    <a:pt x="12907" y="23256"/>
                    <a:pt x="14085" y="20994"/>
                  </a:cubicBezTo>
                  <a:cubicBezTo>
                    <a:pt x="14371" y="20458"/>
                    <a:pt x="14633" y="19899"/>
                    <a:pt x="14871" y="19339"/>
                  </a:cubicBezTo>
                  <a:cubicBezTo>
                    <a:pt x="15419" y="18089"/>
                    <a:pt x="15848" y="16791"/>
                    <a:pt x="16169" y="15470"/>
                  </a:cubicBezTo>
                  <a:cubicBezTo>
                    <a:pt x="16479" y="14100"/>
                    <a:pt x="16657" y="12684"/>
                    <a:pt x="16788" y="11291"/>
                  </a:cubicBezTo>
                  <a:cubicBezTo>
                    <a:pt x="16931" y="9874"/>
                    <a:pt x="17002" y="8445"/>
                    <a:pt x="17002" y="7028"/>
                  </a:cubicBezTo>
                  <a:cubicBezTo>
                    <a:pt x="16967" y="5706"/>
                    <a:pt x="16955" y="4290"/>
                    <a:pt x="16502" y="3016"/>
                  </a:cubicBezTo>
                  <a:cubicBezTo>
                    <a:pt x="16133" y="1920"/>
                    <a:pt x="15407" y="896"/>
                    <a:pt x="14359" y="361"/>
                  </a:cubicBezTo>
                  <a:cubicBezTo>
                    <a:pt x="13867" y="114"/>
                    <a:pt x="13344" y="1"/>
                    <a:pt x="12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4152050" y="-1572500"/>
              <a:ext cx="45125" cy="34975"/>
            </a:xfrm>
            <a:custGeom>
              <a:avLst/>
              <a:gdLst/>
              <a:ahLst/>
              <a:cxnLst/>
              <a:rect l="l" t="t" r="r" b="b"/>
              <a:pathLst>
                <a:path w="1805" h="1399" extrusionOk="0">
                  <a:moveTo>
                    <a:pt x="1518" y="0"/>
                  </a:moveTo>
                  <a:cubicBezTo>
                    <a:pt x="1504" y="0"/>
                    <a:pt x="1489" y="5"/>
                    <a:pt x="1473" y="17"/>
                  </a:cubicBezTo>
                  <a:cubicBezTo>
                    <a:pt x="1234" y="183"/>
                    <a:pt x="1020" y="350"/>
                    <a:pt x="782" y="505"/>
                  </a:cubicBezTo>
                  <a:lnTo>
                    <a:pt x="365" y="183"/>
                  </a:lnTo>
                  <a:cubicBezTo>
                    <a:pt x="306" y="136"/>
                    <a:pt x="222" y="76"/>
                    <a:pt x="163" y="29"/>
                  </a:cubicBezTo>
                  <a:cubicBezTo>
                    <a:pt x="148" y="16"/>
                    <a:pt x="132" y="11"/>
                    <a:pt x="116" y="11"/>
                  </a:cubicBezTo>
                  <a:cubicBezTo>
                    <a:pt x="55" y="11"/>
                    <a:pt x="1" y="88"/>
                    <a:pt x="68" y="136"/>
                  </a:cubicBezTo>
                  <a:cubicBezTo>
                    <a:pt x="258" y="302"/>
                    <a:pt x="449" y="445"/>
                    <a:pt x="639" y="612"/>
                  </a:cubicBezTo>
                  <a:cubicBezTo>
                    <a:pt x="508" y="707"/>
                    <a:pt x="377" y="802"/>
                    <a:pt x="246" y="898"/>
                  </a:cubicBezTo>
                  <a:cubicBezTo>
                    <a:pt x="187" y="945"/>
                    <a:pt x="127" y="981"/>
                    <a:pt x="68" y="1017"/>
                  </a:cubicBezTo>
                  <a:cubicBezTo>
                    <a:pt x="0" y="1065"/>
                    <a:pt x="42" y="1152"/>
                    <a:pt x="98" y="1152"/>
                  </a:cubicBezTo>
                  <a:cubicBezTo>
                    <a:pt x="111" y="1152"/>
                    <a:pt x="125" y="1147"/>
                    <a:pt x="139" y="1136"/>
                  </a:cubicBezTo>
                  <a:cubicBezTo>
                    <a:pt x="342" y="981"/>
                    <a:pt x="556" y="838"/>
                    <a:pt x="746" y="707"/>
                  </a:cubicBezTo>
                  <a:lnTo>
                    <a:pt x="1413" y="1243"/>
                  </a:lnTo>
                  <a:cubicBezTo>
                    <a:pt x="1473" y="1279"/>
                    <a:pt x="1556" y="1338"/>
                    <a:pt x="1615" y="1386"/>
                  </a:cubicBezTo>
                  <a:cubicBezTo>
                    <a:pt x="1633" y="1395"/>
                    <a:pt x="1652" y="1399"/>
                    <a:pt x="1669" y="1399"/>
                  </a:cubicBezTo>
                  <a:cubicBezTo>
                    <a:pt x="1745" y="1399"/>
                    <a:pt x="1804" y="1327"/>
                    <a:pt x="1746" y="1279"/>
                  </a:cubicBezTo>
                  <a:lnTo>
                    <a:pt x="901" y="600"/>
                  </a:lnTo>
                  <a:cubicBezTo>
                    <a:pt x="1056" y="481"/>
                    <a:pt x="1223" y="374"/>
                    <a:pt x="1377" y="255"/>
                  </a:cubicBezTo>
                  <a:cubicBezTo>
                    <a:pt x="1437" y="207"/>
                    <a:pt x="1496" y="171"/>
                    <a:pt x="1556" y="136"/>
                  </a:cubicBezTo>
                  <a:cubicBezTo>
                    <a:pt x="1614" y="87"/>
                    <a:pt x="1578" y="0"/>
                    <a:pt x="1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3912925" y="-1435800"/>
              <a:ext cx="207200" cy="499850"/>
            </a:xfrm>
            <a:custGeom>
              <a:avLst/>
              <a:gdLst/>
              <a:ahLst/>
              <a:cxnLst/>
              <a:rect l="l" t="t" r="r" b="b"/>
              <a:pathLst>
                <a:path w="8288" h="19994" extrusionOk="0">
                  <a:moveTo>
                    <a:pt x="6974" y="1106"/>
                  </a:moveTo>
                  <a:cubicBezTo>
                    <a:pt x="6975" y="1107"/>
                    <a:pt x="6977" y="1108"/>
                    <a:pt x="6978" y="1109"/>
                  </a:cubicBezTo>
                  <a:cubicBezTo>
                    <a:pt x="6990" y="1126"/>
                    <a:pt x="6995" y="1133"/>
                    <a:pt x="6995" y="1133"/>
                  </a:cubicBezTo>
                  <a:cubicBezTo>
                    <a:pt x="6994" y="1133"/>
                    <a:pt x="6985" y="1120"/>
                    <a:pt x="6974" y="1106"/>
                  </a:cubicBezTo>
                  <a:close/>
                  <a:moveTo>
                    <a:pt x="7192" y="2109"/>
                  </a:moveTo>
                  <a:lnTo>
                    <a:pt x="7192" y="2109"/>
                  </a:lnTo>
                  <a:cubicBezTo>
                    <a:pt x="7189" y="2121"/>
                    <a:pt x="7187" y="2132"/>
                    <a:pt x="7185" y="2142"/>
                  </a:cubicBezTo>
                  <a:lnTo>
                    <a:pt x="7185" y="2142"/>
                  </a:lnTo>
                  <a:cubicBezTo>
                    <a:pt x="7192" y="2130"/>
                    <a:pt x="7192" y="2117"/>
                    <a:pt x="7192" y="2109"/>
                  </a:cubicBezTo>
                  <a:close/>
                  <a:moveTo>
                    <a:pt x="4302" y="12523"/>
                  </a:moveTo>
                  <a:cubicBezTo>
                    <a:pt x="4296" y="12544"/>
                    <a:pt x="4291" y="12555"/>
                    <a:pt x="4289" y="12555"/>
                  </a:cubicBezTo>
                  <a:cubicBezTo>
                    <a:pt x="4287" y="12555"/>
                    <a:pt x="4289" y="12545"/>
                    <a:pt x="4299" y="12527"/>
                  </a:cubicBezTo>
                  <a:cubicBezTo>
                    <a:pt x="4300" y="12526"/>
                    <a:pt x="4301" y="12524"/>
                    <a:pt x="4302" y="12523"/>
                  </a:cubicBezTo>
                  <a:close/>
                  <a:moveTo>
                    <a:pt x="4200" y="12917"/>
                  </a:moveTo>
                  <a:lnTo>
                    <a:pt x="4200" y="12917"/>
                  </a:lnTo>
                  <a:cubicBezTo>
                    <a:pt x="4199" y="12924"/>
                    <a:pt x="4198" y="12927"/>
                    <a:pt x="4197" y="12927"/>
                  </a:cubicBezTo>
                  <a:cubicBezTo>
                    <a:pt x="4197" y="12927"/>
                    <a:pt x="4198" y="12923"/>
                    <a:pt x="4200" y="12917"/>
                  </a:cubicBezTo>
                  <a:close/>
                  <a:moveTo>
                    <a:pt x="3108" y="15317"/>
                  </a:moveTo>
                  <a:lnTo>
                    <a:pt x="3108" y="15317"/>
                  </a:lnTo>
                  <a:cubicBezTo>
                    <a:pt x="3108" y="15320"/>
                    <a:pt x="3108" y="15322"/>
                    <a:pt x="3108" y="15325"/>
                  </a:cubicBezTo>
                  <a:cubicBezTo>
                    <a:pt x="3099" y="15344"/>
                    <a:pt x="3095" y="15351"/>
                    <a:pt x="3095" y="15351"/>
                  </a:cubicBezTo>
                  <a:cubicBezTo>
                    <a:pt x="3094" y="15351"/>
                    <a:pt x="3102" y="15335"/>
                    <a:pt x="3108" y="15317"/>
                  </a:cubicBezTo>
                  <a:close/>
                  <a:moveTo>
                    <a:pt x="2676" y="15884"/>
                  </a:moveTo>
                  <a:cubicBezTo>
                    <a:pt x="2680" y="15884"/>
                    <a:pt x="2664" y="15901"/>
                    <a:pt x="2645" y="15908"/>
                  </a:cubicBezTo>
                  <a:lnTo>
                    <a:pt x="2645" y="15908"/>
                  </a:lnTo>
                  <a:cubicBezTo>
                    <a:pt x="2664" y="15890"/>
                    <a:pt x="2674" y="15884"/>
                    <a:pt x="2676" y="15884"/>
                  </a:cubicBezTo>
                  <a:close/>
                  <a:moveTo>
                    <a:pt x="1574" y="17639"/>
                  </a:moveTo>
                  <a:lnTo>
                    <a:pt x="1548" y="17659"/>
                  </a:lnTo>
                  <a:cubicBezTo>
                    <a:pt x="1543" y="17663"/>
                    <a:pt x="1538" y="17667"/>
                    <a:pt x="1534" y="17671"/>
                  </a:cubicBezTo>
                  <a:lnTo>
                    <a:pt x="1534" y="17671"/>
                  </a:lnTo>
                  <a:cubicBezTo>
                    <a:pt x="1532" y="17669"/>
                    <a:pt x="1548" y="17653"/>
                    <a:pt x="1560" y="17647"/>
                  </a:cubicBezTo>
                  <a:cubicBezTo>
                    <a:pt x="1565" y="17644"/>
                    <a:pt x="1569" y="17642"/>
                    <a:pt x="1574" y="17639"/>
                  </a:cubicBezTo>
                  <a:close/>
                  <a:moveTo>
                    <a:pt x="1136" y="18146"/>
                  </a:moveTo>
                  <a:lnTo>
                    <a:pt x="1136" y="18146"/>
                  </a:lnTo>
                  <a:cubicBezTo>
                    <a:pt x="1133" y="18152"/>
                    <a:pt x="1129" y="18158"/>
                    <a:pt x="1126" y="18165"/>
                  </a:cubicBezTo>
                  <a:lnTo>
                    <a:pt x="1126" y="18165"/>
                  </a:lnTo>
                  <a:cubicBezTo>
                    <a:pt x="1129" y="18157"/>
                    <a:pt x="1133" y="18150"/>
                    <a:pt x="1136" y="18146"/>
                  </a:cubicBezTo>
                  <a:close/>
                  <a:moveTo>
                    <a:pt x="1096" y="18813"/>
                  </a:moveTo>
                  <a:lnTo>
                    <a:pt x="1096" y="18813"/>
                  </a:lnTo>
                  <a:cubicBezTo>
                    <a:pt x="1096" y="18813"/>
                    <a:pt x="1096" y="18814"/>
                    <a:pt x="1096" y="18814"/>
                  </a:cubicBezTo>
                  <a:lnTo>
                    <a:pt x="1096" y="18814"/>
                  </a:lnTo>
                  <a:cubicBezTo>
                    <a:pt x="1096" y="18814"/>
                    <a:pt x="1096" y="18814"/>
                    <a:pt x="1096" y="18813"/>
                  </a:cubicBezTo>
                  <a:cubicBezTo>
                    <a:pt x="1096" y="18813"/>
                    <a:pt x="1096" y="18813"/>
                    <a:pt x="1096" y="18813"/>
                  </a:cubicBezTo>
                  <a:close/>
                  <a:moveTo>
                    <a:pt x="7055" y="0"/>
                  </a:moveTo>
                  <a:cubicBezTo>
                    <a:pt x="6878" y="0"/>
                    <a:pt x="6689" y="99"/>
                    <a:pt x="6608" y="252"/>
                  </a:cubicBezTo>
                  <a:cubicBezTo>
                    <a:pt x="6478" y="502"/>
                    <a:pt x="6561" y="776"/>
                    <a:pt x="6787" y="930"/>
                  </a:cubicBezTo>
                  <a:cubicBezTo>
                    <a:pt x="6791" y="938"/>
                    <a:pt x="6801" y="947"/>
                    <a:pt x="6811" y="954"/>
                  </a:cubicBezTo>
                  <a:lnTo>
                    <a:pt x="6811" y="954"/>
                  </a:lnTo>
                  <a:cubicBezTo>
                    <a:pt x="6811" y="954"/>
                    <a:pt x="6811" y="954"/>
                    <a:pt x="6811" y="954"/>
                  </a:cubicBezTo>
                  <a:cubicBezTo>
                    <a:pt x="6847" y="978"/>
                    <a:pt x="6870" y="990"/>
                    <a:pt x="6906" y="1026"/>
                  </a:cubicBezTo>
                  <a:cubicBezTo>
                    <a:pt x="6920" y="1040"/>
                    <a:pt x="6934" y="1058"/>
                    <a:pt x="6948" y="1075"/>
                  </a:cubicBezTo>
                  <a:lnTo>
                    <a:pt x="6948" y="1075"/>
                  </a:lnTo>
                  <a:cubicBezTo>
                    <a:pt x="6949" y="1077"/>
                    <a:pt x="6951" y="1080"/>
                    <a:pt x="6954" y="1085"/>
                  </a:cubicBezTo>
                  <a:cubicBezTo>
                    <a:pt x="6966" y="1097"/>
                    <a:pt x="6978" y="1133"/>
                    <a:pt x="6989" y="1145"/>
                  </a:cubicBezTo>
                  <a:cubicBezTo>
                    <a:pt x="7031" y="1196"/>
                    <a:pt x="7072" y="1256"/>
                    <a:pt x="7097" y="1317"/>
                  </a:cubicBezTo>
                  <a:lnTo>
                    <a:pt x="7097" y="1317"/>
                  </a:lnTo>
                  <a:cubicBezTo>
                    <a:pt x="7100" y="1330"/>
                    <a:pt x="7109" y="1351"/>
                    <a:pt x="7109" y="1371"/>
                  </a:cubicBezTo>
                  <a:lnTo>
                    <a:pt x="7156" y="1502"/>
                  </a:lnTo>
                  <a:cubicBezTo>
                    <a:pt x="7168" y="1549"/>
                    <a:pt x="7168" y="1573"/>
                    <a:pt x="7192" y="1621"/>
                  </a:cubicBezTo>
                  <a:cubicBezTo>
                    <a:pt x="7199" y="1651"/>
                    <a:pt x="7202" y="1715"/>
                    <a:pt x="7200" y="1715"/>
                  </a:cubicBezTo>
                  <a:cubicBezTo>
                    <a:pt x="7199" y="1715"/>
                    <a:pt x="7196" y="1694"/>
                    <a:pt x="7192" y="1633"/>
                  </a:cubicBezTo>
                  <a:lnTo>
                    <a:pt x="7192" y="1633"/>
                  </a:lnTo>
                  <a:cubicBezTo>
                    <a:pt x="7192" y="1728"/>
                    <a:pt x="7204" y="1811"/>
                    <a:pt x="7204" y="1907"/>
                  </a:cubicBezTo>
                  <a:cubicBezTo>
                    <a:pt x="7204" y="1990"/>
                    <a:pt x="7204" y="2061"/>
                    <a:pt x="7192" y="2157"/>
                  </a:cubicBezTo>
                  <a:cubicBezTo>
                    <a:pt x="7192" y="2181"/>
                    <a:pt x="7182" y="2209"/>
                    <a:pt x="7178" y="2209"/>
                  </a:cubicBezTo>
                  <a:cubicBezTo>
                    <a:pt x="7175" y="2209"/>
                    <a:pt x="7174" y="2192"/>
                    <a:pt x="7185" y="2142"/>
                  </a:cubicBezTo>
                  <a:lnTo>
                    <a:pt x="7185" y="2142"/>
                  </a:lnTo>
                  <a:cubicBezTo>
                    <a:pt x="7181" y="2148"/>
                    <a:pt x="7176" y="2153"/>
                    <a:pt x="7168" y="2157"/>
                  </a:cubicBezTo>
                  <a:cubicBezTo>
                    <a:pt x="7156" y="2204"/>
                    <a:pt x="7156" y="2240"/>
                    <a:pt x="7144" y="2288"/>
                  </a:cubicBezTo>
                  <a:cubicBezTo>
                    <a:pt x="7120" y="2383"/>
                    <a:pt x="7097" y="2454"/>
                    <a:pt x="7073" y="2538"/>
                  </a:cubicBezTo>
                  <a:cubicBezTo>
                    <a:pt x="7049" y="2585"/>
                    <a:pt x="7037" y="2621"/>
                    <a:pt x="7025" y="2657"/>
                  </a:cubicBezTo>
                  <a:lnTo>
                    <a:pt x="7025" y="2657"/>
                  </a:lnTo>
                  <a:lnTo>
                    <a:pt x="7025" y="2657"/>
                  </a:lnTo>
                  <a:cubicBezTo>
                    <a:pt x="7025" y="2681"/>
                    <a:pt x="7013" y="2681"/>
                    <a:pt x="7013" y="2692"/>
                  </a:cubicBezTo>
                  <a:cubicBezTo>
                    <a:pt x="7003" y="2713"/>
                    <a:pt x="6997" y="2725"/>
                    <a:pt x="6997" y="2725"/>
                  </a:cubicBezTo>
                  <a:cubicBezTo>
                    <a:pt x="6996" y="2725"/>
                    <a:pt x="7005" y="2704"/>
                    <a:pt x="7025" y="2657"/>
                  </a:cubicBezTo>
                  <a:lnTo>
                    <a:pt x="7025" y="2657"/>
                  </a:lnTo>
                  <a:lnTo>
                    <a:pt x="6978" y="2752"/>
                  </a:lnTo>
                  <a:cubicBezTo>
                    <a:pt x="6894" y="2931"/>
                    <a:pt x="6787" y="3109"/>
                    <a:pt x="6680" y="3288"/>
                  </a:cubicBezTo>
                  <a:cubicBezTo>
                    <a:pt x="6454" y="3645"/>
                    <a:pt x="6204" y="3966"/>
                    <a:pt x="5954" y="4300"/>
                  </a:cubicBezTo>
                  <a:cubicBezTo>
                    <a:pt x="5442" y="5014"/>
                    <a:pt x="4989" y="5860"/>
                    <a:pt x="5061" y="6764"/>
                  </a:cubicBezTo>
                  <a:cubicBezTo>
                    <a:pt x="5084" y="7181"/>
                    <a:pt x="5204" y="7586"/>
                    <a:pt x="5346" y="7979"/>
                  </a:cubicBezTo>
                  <a:cubicBezTo>
                    <a:pt x="5477" y="8348"/>
                    <a:pt x="5596" y="8705"/>
                    <a:pt x="5668" y="9086"/>
                  </a:cubicBezTo>
                  <a:cubicBezTo>
                    <a:pt x="5671" y="9111"/>
                    <a:pt x="5673" y="9121"/>
                    <a:pt x="5673" y="9121"/>
                  </a:cubicBezTo>
                  <a:cubicBezTo>
                    <a:pt x="5674" y="9121"/>
                    <a:pt x="5673" y="9108"/>
                    <a:pt x="5672" y="9093"/>
                  </a:cubicBezTo>
                  <a:lnTo>
                    <a:pt x="5672" y="9093"/>
                  </a:lnTo>
                  <a:cubicBezTo>
                    <a:pt x="5673" y="9101"/>
                    <a:pt x="5676" y="9110"/>
                    <a:pt x="5680" y="9122"/>
                  </a:cubicBezTo>
                  <a:cubicBezTo>
                    <a:pt x="5680" y="9169"/>
                    <a:pt x="5680" y="9205"/>
                    <a:pt x="5704" y="9253"/>
                  </a:cubicBezTo>
                  <a:lnTo>
                    <a:pt x="5704" y="9384"/>
                  </a:lnTo>
                  <a:lnTo>
                    <a:pt x="5704" y="9443"/>
                  </a:lnTo>
                  <a:lnTo>
                    <a:pt x="5704" y="9503"/>
                  </a:lnTo>
                  <a:cubicBezTo>
                    <a:pt x="5704" y="9479"/>
                    <a:pt x="5704" y="9467"/>
                    <a:pt x="5716" y="9431"/>
                  </a:cubicBezTo>
                  <a:lnTo>
                    <a:pt x="5716" y="9431"/>
                  </a:lnTo>
                  <a:cubicBezTo>
                    <a:pt x="5716" y="9527"/>
                    <a:pt x="5680" y="9610"/>
                    <a:pt x="5656" y="9705"/>
                  </a:cubicBezTo>
                  <a:cubicBezTo>
                    <a:pt x="5645" y="9727"/>
                    <a:pt x="5624" y="9758"/>
                    <a:pt x="5621" y="9791"/>
                  </a:cubicBezTo>
                  <a:lnTo>
                    <a:pt x="5621" y="9791"/>
                  </a:lnTo>
                  <a:cubicBezTo>
                    <a:pt x="5616" y="9804"/>
                    <a:pt x="5611" y="9817"/>
                    <a:pt x="5608" y="9824"/>
                  </a:cubicBezTo>
                  <a:cubicBezTo>
                    <a:pt x="5585" y="9884"/>
                    <a:pt x="5537" y="9955"/>
                    <a:pt x="5489" y="10015"/>
                  </a:cubicBezTo>
                  <a:cubicBezTo>
                    <a:pt x="5480" y="10024"/>
                    <a:pt x="5478" y="10034"/>
                    <a:pt x="5471" y="10050"/>
                  </a:cubicBezTo>
                  <a:lnTo>
                    <a:pt x="5471" y="10050"/>
                  </a:lnTo>
                  <a:cubicBezTo>
                    <a:pt x="5450" y="10075"/>
                    <a:pt x="5424" y="10097"/>
                    <a:pt x="5406" y="10134"/>
                  </a:cubicBezTo>
                  <a:cubicBezTo>
                    <a:pt x="5299" y="10253"/>
                    <a:pt x="5192" y="10336"/>
                    <a:pt x="5073" y="10443"/>
                  </a:cubicBezTo>
                  <a:cubicBezTo>
                    <a:pt x="5013" y="10491"/>
                    <a:pt x="4954" y="10551"/>
                    <a:pt x="4894" y="10598"/>
                  </a:cubicBezTo>
                  <a:cubicBezTo>
                    <a:pt x="4873" y="10619"/>
                    <a:pt x="4844" y="10631"/>
                    <a:pt x="4821" y="10657"/>
                  </a:cubicBezTo>
                  <a:lnTo>
                    <a:pt x="4821" y="10657"/>
                  </a:lnTo>
                  <a:cubicBezTo>
                    <a:pt x="4834" y="10645"/>
                    <a:pt x="4846" y="10634"/>
                    <a:pt x="4846" y="10634"/>
                  </a:cubicBezTo>
                  <a:lnTo>
                    <a:pt x="4846" y="10634"/>
                  </a:lnTo>
                  <a:cubicBezTo>
                    <a:pt x="4834" y="10646"/>
                    <a:pt x="4825" y="10655"/>
                    <a:pt x="4814" y="10664"/>
                  </a:cubicBezTo>
                  <a:lnTo>
                    <a:pt x="4814" y="10664"/>
                  </a:lnTo>
                  <a:cubicBezTo>
                    <a:pt x="4816" y="10662"/>
                    <a:pt x="4819" y="10659"/>
                    <a:pt x="4821" y="10657"/>
                  </a:cubicBezTo>
                  <a:lnTo>
                    <a:pt x="4821" y="10657"/>
                  </a:lnTo>
                  <a:cubicBezTo>
                    <a:pt x="4812" y="10664"/>
                    <a:pt x="4803" y="10672"/>
                    <a:pt x="4797" y="10678"/>
                  </a:cubicBezTo>
                  <a:lnTo>
                    <a:pt x="4797" y="10678"/>
                  </a:lnTo>
                  <a:cubicBezTo>
                    <a:pt x="4804" y="10673"/>
                    <a:pt x="4809" y="10669"/>
                    <a:pt x="4814" y="10664"/>
                  </a:cubicBezTo>
                  <a:lnTo>
                    <a:pt x="4814" y="10664"/>
                  </a:lnTo>
                  <a:cubicBezTo>
                    <a:pt x="4813" y="10666"/>
                    <a:pt x="4812" y="10668"/>
                    <a:pt x="4811" y="10670"/>
                  </a:cubicBezTo>
                  <a:cubicBezTo>
                    <a:pt x="4797" y="10680"/>
                    <a:pt x="4792" y="10684"/>
                    <a:pt x="4791" y="10684"/>
                  </a:cubicBezTo>
                  <a:cubicBezTo>
                    <a:pt x="4791" y="10684"/>
                    <a:pt x="4793" y="10682"/>
                    <a:pt x="4797" y="10678"/>
                  </a:cubicBezTo>
                  <a:lnTo>
                    <a:pt x="4797" y="10678"/>
                  </a:lnTo>
                  <a:cubicBezTo>
                    <a:pt x="4791" y="10683"/>
                    <a:pt x="4784" y="10688"/>
                    <a:pt x="4775" y="10693"/>
                  </a:cubicBezTo>
                  <a:cubicBezTo>
                    <a:pt x="4632" y="10812"/>
                    <a:pt x="4465" y="10932"/>
                    <a:pt x="4311" y="11051"/>
                  </a:cubicBezTo>
                  <a:cubicBezTo>
                    <a:pt x="4049" y="11265"/>
                    <a:pt x="3811" y="11503"/>
                    <a:pt x="3608" y="11789"/>
                  </a:cubicBezTo>
                  <a:cubicBezTo>
                    <a:pt x="3120" y="12467"/>
                    <a:pt x="3168" y="13313"/>
                    <a:pt x="3215" y="14111"/>
                  </a:cubicBezTo>
                  <a:cubicBezTo>
                    <a:pt x="3227" y="14301"/>
                    <a:pt x="3227" y="14492"/>
                    <a:pt x="3227" y="14682"/>
                  </a:cubicBezTo>
                  <a:cubicBezTo>
                    <a:pt x="3227" y="14759"/>
                    <a:pt x="3219" y="14828"/>
                    <a:pt x="3216" y="14901"/>
                  </a:cubicBezTo>
                  <a:lnTo>
                    <a:pt x="3216" y="14901"/>
                  </a:lnTo>
                  <a:cubicBezTo>
                    <a:pt x="3212" y="14928"/>
                    <a:pt x="3203" y="14980"/>
                    <a:pt x="3191" y="15003"/>
                  </a:cubicBezTo>
                  <a:cubicBezTo>
                    <a:pt x="3179" y="15039"/>
                    <a:pt x="3179" y="15087"/>
                    <a:pt x="3168" y="15134"/>
                  </a:cubicBezTo>
                  <a:lnTo>
                    <a:pt x="3120" y="15265"/>
                  </a:lnTo>
                  <a:cubicBezTo>
                    <a:pt x="3120" y="15270"/>
                    <a:pt x="3118" y="15276"/>
                    <a:pt x="3116" y="15283"/>
                  </a:cubicBezTo>
                  <a:lnTo>
                    <a:pt x="3116" y="15283"/>
                  </a:lnTo>
                  <a:cubicBezTo>
                    <a:pt x="3094" y="15319"/>
                    <a:pt x="3072" y="15375"/>
                    <a:pt x="3060" y="15420"/>
                  </a:cubicBezTo>
                  <a:cubicBezTo>
                    <a:pt x="3037" y="15456"/>
                    <a:pt x="3013" y="15504"/>
                    <a:pt x="2989" y="15539"/>
                  </a:cubicBezTo>
                  <a:cubicBezTo>
                    <a:pt x="2977" y="15551"/>
                    <a:pt x="2941" y="15575"/>
                    <a:pt x="2941" y="15611"/>
                  </a:cubicBezTo>
                  <a:cubicBezTo>
                    <a:pt x="2941" y="15602"/>
                    <a:pt x="2981" y="15554"/>
                    <a:pt x="2986" y="15554"/>
                  </a:cubicBezTo>
                  <a:lnTo>
                    <a:pt x="2986" y="15554"/>
                  </a:lnTo>
                  <a:cubicBezTo>
                    <a:pt x="2988" y="15554"/>
                    <a:pt x="2986" y="15560"/>
                    <a:pt x="2977" y="15575"/>
                  </a:cubicBezTo>
                  <a:cubicBezTo>
                    <a:pt x="2941" y="15611"/>
                    <a:pt x="2918" y="15635"/>
                    <a:pt x="2882" y="15682"/>
                  </a:cubicBezTo>
                  <a:cubicBezTo>
                    <a:pt x="2810" y="15754"/>
                    <a:pt x="2739" y="15837"/>
                    <a:pt x="2656" y="15896"/>
                  </a:cubicBezTo>
                  <a:lnTo>
                    <a:pt x="2644" y="15908"/>
                  </a:lnTo>
                  <a:lnTo>
                    <a:pt x="2644" y="15908"/>
                  </a:lnTo>
                  <a:cubicBezTo>
                    <a:pt x="2608" y="15932"/>
                    <a:pt x="2572" y="15968"/>
                    <a:pt x="2525" y="15992"/>
                  </a:cubicBezTo>
                  <a:cubicBezTo>
                    <a:pt x="2441" y="16051"/>
                    <a:pt x="2370" y="16099"/>
                    <a:pt x="2275" y="16158"/>
                  </a:cubicBezTo>
                  <a:cubicBezTo>
                    <a:pt x="2108" y="16266"/>
                    <a:pt x="1953" y="16349"/>
                    <a:pt x="1786" y="16444"/>
                  </a:cubicBezTo>
                  <a:cubicBezTo>
                    <a:pt x="1417" y="16647"/>
                    <a:pt x="1036" y="16873"/>
                    <a:pt x="727" y="17159"/>
                  </a:cubicBezTo>
                  <a:cubicBezTo>
                    <a:pt x="429" y="17432"/>
                    <a:pt x="179" y="17790"/>
                    <a:pt x="84" y="18206"/>
                  </a:cubicBezTo>
                  <a:cubicBezTo>
                    <a:pt x="1" y="18623"/>
                    <a:pt x="24" y="19064"/>
                    <a:pt x="227" y="19445"/>
                  </a:cubicBezTo>
                  <a:cubicBezTo>
                    <a:pt x="322" y="19635"/>
                    <a:pt x="489" y="19790"/>
                    <a:pt x="667" y="19921"/>
                  </a:cubicBezTo>
                  <a:cubicBezTo>
                    <a:pt x="737" y="19971"/>
                    <a:pt x="821" y="19994"/>
                    <a:pt x="908" y="19994"/>
                  </a:cubicBezTo>
                  <a:cubicBezTo>
                    <a:pt x="1088" y="19994"/>
                    <a:pt x="1277" y="19895"/>
                    <a:pt x="1358" y="19742"/>
                  </a:cubicBezTo>
                  <a:cubicBezTo>
                    <a:pt x="1503" y="19385"/>
                    <a:pt x="1439" y="19143"/>
                    <a:pt x="1244" y="18977"/>
                  </a:cubicBezTo>
                  <a:lnTo>
                    <a:pt x="1244" y="18977"/>
                  </a:lnTo>
                  <a:cubicBezTo>
                    <a:pt x="1244" y="18976"/>
                    <a:pt x="1242" y="18973"/>
                    <a:pt x="1239" y="18968"/>
                  </a:cubicBezTo>
                  <a:lnTo>
                    <a:pt x="1191" y="18933"/>
                  </a:lnTo>
                  <a:cubicBezTo>
                    <a:pt x="1187" y="18924"/>
                    <a:pt x="1172" y="18906"/>
                    <a:pt x="1157" y="18890"/>
                  </a:cubicBezTo>
                  <a:lnTo>
                    <a:pt x="1157" y="18890"/>
                  </a:lnTo>
                  <a:cubicBezTo>
                    <a:pt x="1145" y="18871"/>
                    <a:pt x="1125" y="18843"/>
                    <a:pt x="1120" y="18837"/>
                  </a:cubicBezTo>
                  <a:cubicBezTo>
                    <a:pt x="1107" y="18831"/>
                    <a:pt x="1101" y="18824"/>
                    <a:pt x="1096" y="18814"/>
                  </a:cubicBezTo>
                  <a:lnTo>
                    <a:pt x="1096" y="18814"/>
                  </a:lnTo>
                  <a:cubicBezTo>
                    <a:pt x="1099" y="18817"/>
                    <a:pt x="1100" y="18819"/>
                    <a:pt x="1100" y="18819"/>
                  </a:cubicBezTo>
                  <a:cubicBezTo>
                    <a:pt x="1101" y="18819"/>
                    <a:pt x="1098" y="18812"/>
                    <a:pt x="1094" y="18803"/>
                  </a:cubicBezTo>
                  <a:lnTo>
                    <a:pt x="1094" y="18803"/>
                  </a:lnTo>
                  <a:cubicBezTo>
                    <a:pt x="1094" y="18807"/>
                    <a:pt x="1095" y="18810"/>
                    <a:pt x="1096" y="18813"/>
                  </a:cubicBezTo>
                  <a:lnTo>
                    <a:pt x="1096" y="18813"/>
                  </a:lnTo>
                  <a:cubicBezTo>
                    <a:pt x="1094" y="18808"/>
                    <a:pt x="1092" y="18802"/>
                    <a:pt x="1089" y="18795"/>
                  </a:cubicBezTo>
                  <a:lnTo>
                    <a:pt x="1089" y="18795"/>
                  </a:lnTo>
                  <a:cubicBezTo>
                    <a:pt x="1091" y="18798"/>
                    <a:pt x="1092" y="18800"/>
                    <a:pt x="1094" y="18803"/>
                  </a:cubicBezTo>
                  <a:lnTo>
                    <a:pt x="1094" y="18803"/>
                  </a:lnTo>
                  <a:cubicBezTo>
                    <a:pt x="1079" y="18743"/>
                    <a:pt x="1036" y="18655"/>
                    <a:pt x="1036" y="18587"/>
                  </a:cubicBezTo>
                  <a:lnTo>
                    <a:pt x="1036" y="18587"/>
                  </a:lnTo>
                  <a:cubicBezTo>
                    <a:pt x="1036" y="18587"/>
                    <a:pt x="1051" y="18668"/>
                    <a:pt x="1057" y="18668"/>
                  </a:cubicBezTo>
                  <a:cubicBezTo>
                    <a:pt x="1059" y="18668"/>
                    <a:pt x="1060" y="18662"/>
                    <a:pt x="1060" y="18647"/>
                  </a:cubicBezTo>
                  <a:lnTo>
                    <a:pt x="1060" y="18587"/>
                  </a:lnTo>
                  <a:lnTo>
                    <a:pt x="1060" y="18456"/>
                  </a:lnTo>
                  <a:cubicBezTo>
                    <a:pt x="1060" y="18409"/>
                    <a:pt x="1072" y="18373"/>
                    <a:pt x="1072" y="18349"/>
                  </a:cubicBezTo>
                  <a:cubicBezTo>
                    <a:pt x="1084" y="18302"/>
                    <a:pt x="1084" y="18278"/>
                    <a:pt x="1096" y="18230"/>
                  </a:cubicBezTo>
                  <a:cubicBezTo>
                    <a:pt x="1096" y="18218"/>
                    <a:pt x="1119" y="18195"/>
                    <a:pt x="1120" y="18183"/>
                  </a:cubicBezTo>
                  <a:lnTo>
                    <a:pt x="1120" y="18183"/>
                  </a:lnTo>
                  <a:cubicBezTo>
                    <a:pt x="1113" y="18193"/>
                    <a:pt x="1105" y="18204"/>
                    <a:pt x="1096" y="18218"/>
                  </a:cubicBezTo>
                  <a:cubicBezTo>
                    <a:pt x="1106" y="18200"/>
                    <a:pt x="1116" y="18182"/>
                    <a:pt x="1126" y="18165"/>
                  </a:cubicBezTo>
                  <a:lnTo>
                    <a:pt x="1126" y="18165"/>
                  </a:lnTo>
                  <a:cubicBezTo>
                    <a:pt x="1123" y="18170"/>
                    <a:pt x="1121" y="18176"/>
                    <a:pt x="1120" y="18182"/>
                  </a:cubicBezTo>
                  <a:cubicBezTo>
                    <a:pt x="1120" y="18183"/>
                    <a:pt x="1120" y="18183"/>
                    <a:pt x="1120" y="18183"/>
                  </a:cubicBezTo>
                  <a:lnTo>
                    <a:pt x="1120" y="18183"/>
                  </a:lnTo>
                  <a:cubicBezTo>
                    <a:pt x="1141" y="18150"/>
                    <a:pt x="1146" y="18138"/>
                    <a:pt x="1144" y="18138"/>
                  </a:cubicBezTo>
                  <a:lnTo>
                    <a:pt x="1144" y="18138"/>
                  </a:lnTo>
                  <a:cubicBezTo>
                    <a:pt x="1142" y="18138"/>
                    <a:pt x="1140" y="18141"/>
                    <a:pt x="1136" y="18146"/>
                  </a:cubicBezTo>
                  <a:lnTo>
                    <a:pt x="1136" y="18146"/>
                  </a:lnTo>
                  <a:cubicBezTo>
                    <a:pt x="1165" y="18093"/>
                    <a:pt x="1190" y="18045"/>
                    <a:pt x="1215" y="18004"/>
                  </a:cubicBezTo>
                  <a:cubicBezTo>
                    <a:pt x="1217" y="18003"/>
                    <a:pt x="1220" y="18001"/>
                    <a:pt x="1222" y="17999"/>
                  </a:cubicBezTo>
                  <a:lnTo>
                    <a:pt x="1222" y="17999"/>
                  </a:lnTo>
                  <a:cubicBezTo>
                    <a:pt x="1222" y="18000"/>
                    <a:pt x="1222" y="18000"/>
                    <a:pt x="1222" y="18000"/>
                  </a:cubicBezTo>
                  <a:cubicBezTo>
                    <a:pt x="1223" y="18000"/>
                    <a:pt x="1223" y="17999"/>
                    <a:pt x="1223" y="17999"/>
                  </a:cubicBezTo>
                  <a:lnTo>
                    <a:pt x="1223" y="17999"/>
                  </a:lnTo>
                  <a:cubicBezTo>
                    <a:pt x="1244" y="17984"/>
                    <a:pt x="1263" y="17955"/>
                    <a:pt x="1263" y="17944"/>
                  </a:cubicBezTo>
                  <a:lnTo>
                    <a:pt x="1263" y="17944"/>
                  </a:lnTo>
                  <a:cubicBezTo>
                    <a:pt x="1263" y="17944"/>
                    <a:pt x="1255" y="17954"/>
                    <a:pt x="1247" y="17966"/>
                  </a:cubicBezTo>
                  <a:lnTo>
                    <a:pt x="1247" y="17966"/>
                  </a:lnTo>
                  <a:cubicBezTo>
                    <a:pt x="1272" y="17923"/>
                    <a:pt x="1313" y="17882"/>
                    <a:pt x="1334" y="17861"/>
                  </a:cubicBezTo>
                  <a:cubicBezTo>
                    <a:pt x="1389" y="17783"/>
                    <a:pt x="1466" y="17726"/>
                    <a:pt x="1534" y="17671"/>
                  </a:cubicBezTo>
                  <a:lnTo>
                    <a:pt x="1534" y="17671"/>
                  </a:lnTo>
                  <a:cubicBezTo>
                    <a:pt x="1534" y="17671"/>
                    <a:pt x="1534" y="17671"/>
                    <a:pt x="1534" y="17671"/>
                  </a:cubicBezTo>
                  <a:cubicBezTo>
                    <a:pt x="1537" y="17671"/>
                    <a:pt x="1550" y="17662"/>
                    <a:pt x="1583" y="17634"/>
                  </a:cubicBezTo>
                  <a:lnTo>
                    <a:pt x="1583" y="17634"/>
                  </a:lnTo>
                  <a:cubicBezTo>
                    <a:pt x="1580" y="17636"/>
                    <a:pt x="1577" y="17638"/>
                    <a:pt x="1574" y="17639"/>
                  </a:cubicBezTo>
                  <a:lnTo>
                    <a:pt x="1574" y="17639"/>
                  </a:lnTo>
                  <a:lnTo>
                    <a:pt x="1596" y="17623"/>
                  </a:lnTo>
                  <a:lnTo>
                    <a:pt x="1596" y="17623"/>
                  </a:lnTo>
                  <a:cubicBezTo>
                    <a:pt x="1591" y="17627"/>
                    <a:pt x="1587" y="17631"/>
                    <a:pt x="1583" y="17634"/>
                  </a:cubicBezTo>
                  <a:lnTo>
                    <a:pt x="1583" y="17634"/>
                  </a:lnTo>
                  <a:cubicBezTo>
                    <a:pt x="1626" y="17609"/>
                    <a:pt x="1675" y="17570"/>
                    <a:pt x="1715" y="17540"/>
                  </a:cubicBezTo>
                  <a:cubicBezTo>
                    <a:pt x="1870" y="17444"/>
                    <a:pt x="2036" y="17337"/>
                    <a:pt x="2203" y="17242"/>
                  </a:cubicBezTo>
                  <a:cubicBezTo>
                    <a:pt x="2537" y="17051"/>
                    <a:pt x="2870" y="16873"/>
                    <a:pt x="3179" y="16647"/>
                  </a:cubicBezTo>
                  <a:cubicBezTo>
                    <a:pt x="3572" y="16349"/>
                    <a:pt x="3870" y="16016"/>
                    <a:pt x="4061" y="15563"/>
                  </a:cubicBezTo>
                  <a:cubicBezTo>
                    <a:pt x="4227" y="15182"/>
                    <a:pt x="4251" y="14765"/>
                    <a:pt x="4239" y="14349"/>
                  </a:cubicBezTo>
                  <a:cubicBezTo>
                    <a:pt x="4239" y="13956"/>
                    <a:pt x="4192" y="13587"/>
                    <a:pt x="4192" y="13194"/>
                  </a:cubicBezTo>
                  <a:cubicBezTo>
                    <a:pt x="4192" y="13098"/>
                    <a:pt x="4215" y="13003"/>
                    <a:pt x="4215" y="12896"/>
                  </a:cubicBezTo>
                  <a:lnTo>
                    <a:pt x="4215" y="12884"/>
                  </a:lnTo>
                  <a:cubicBezTo>
                    <a:pt x="4227" y="12825"/>
                    <a:pt x="4227" y="12765"/>
                    <a:pt x="4239" y="12717"/>
                  </a:cubicBezTo>
                  <a:cubicBezTo>
                    <a:pt x="4251" y="12682"/>
                    <a:pt x="4251" y="12646"/>
                    <a:pt x="4275" y="12622"/>
                  </a:cubicBezTo>
                  <a:cubicBezTo>
                    <a:pt x="4284" y="12585"/>
                    <a:pt x="4301" y="12547"/>
                    <a:pt x="4308" y="12509"/>
                  </a:cubicBezTo>
                  <a:lnTo>
                    <a:pt x="4308" y="12509"/>
                  </a:lnTo>
                  <a:cubicBezTo>
                    <a:pt x="4313" y="12494"/>
                    <a:pt x="4318" y="12475"/>
                    <a:pt x="4334" y="12467"/>
                  </a:cubicBezTo>
                  <a:cubicBezTo>
                    <a:pt x="4346" y="12420"/>
                    <a:pt x="4370" y="12396"/>
                    <a:pt x="4394" y="12348"/>
                  </a:cubicBezTo>
                  <a:cubicBezTo>
                    <a:pt x="4410" y="12309"/>
                    <a:pt x="4436" y="12270"/>
                    <a:pt x="4466" y="12230"/>
                  </a:cubicBezTo>
                  <a:lnTo>
                    <a:pt x="4466" y="12230"/>
                  </a:lnTo>
                  <a:cubicBezTo>
                    <a:pt x="4466" y="12230"/>
                    <a:pt x="4466" y="12230"/>
                    <a:pt x="4466" y="12230"/>
                  </a:cubicBezTo>
                  <a:cubicBezTo>
                    <a:pt x="4467" y="12230"/>
                    <a:pt x="4480" y="12215"/>
                    <a:pt x="4513" y="12170"/>
                  </a:cubicBezTo>
                  <a:lnTo>
                    <a:pt x="4513" y="12170"/>
                  </a:lnTo>
                  <a:cubicBezTo>
                    <a:pt x="4497" y="12190"/>
                    <a:pt x="4481" y="12210"/>
                    <a:pt x="4466" y="12230"/>
                  </a:cubicBezTo>
                  <a:lnTo>
                    <a:pt x="4466" y="12230"/>
                  </a:lnTo>
                  <a:cubicBezTo>
                    <a:pt x="4463" y="12229"/>
                    <a:pt x="4502" y="12173"/>
                    <a:pt x="4525" y="12158"/>
                  </a:cubicBezTo>
                  <a:cubicBezTo>
                    <a:pt x="4549" y="12122"/>
                    <a:pt x="4584" y="12098"/>
                    <a:pt x="4596" y="12063"/>
                  </a:cubicBezTo>
                  <a:cubicBezTo>
                    <a:pt x="4703" y="11944"/>
                    <a:pt x="4823" y="11848"/>
                    <a:pt x="4942" y="11753"/>
                  </a:cubicBezTo>
                  <a:cubicBezTo>
                    <a:pt x="5001" y="11705"/>
                    <a:pt x="5061" y="11646"/>
                    <a:pt x="5120" y="11610"/>
                  </a:cubicBezTo>
                  <a:cubicBezTo>
                    <a:pt x="5132" y="11586"/>
                    <a:pt x="5144" y="11586"/>
                    <a:pt x="5168" y="11574"/>
                  </a:cubicBezTo>
                  <a:lnTo>
                    <a:pt x="5168" y="11574"/>
                  </a:lnTo>
                  <a:cubicBezTo>
                    <a:pt x="5111" y="11620"/>
                    <a:pt x="5095" y="11633"/>
                    <a:pt x="5096" y="11633"/>
                  </a:cubicBezTo>
                  <a:cubicBezTo>
                    <a:pt x="5097" y="11633"/>
                    <a:pt x="5120" y="11616"/>
                    <a:pt x="5132" y="11610"/>
                  </a:cubicBezTo>
                  <a:cubicBezTo>
                    <a:pt x="5168" y="11574"/>
                    <a:pt x="5204" y="11551"/>
                    <a:pt x="5239" y="11515"/>
                  </a:cubicBezTo>
                  <a:cubicBezTo>
                    <a:pt x="5382" y="11396"/>
                    <a:pt x="5537" y="11289"/>
                    <a:pt x="5680" y="11170"/>
                  </a:cubicBezTo>
                  <a:cubicBezTo>
                    <a:pt x="5954" y="10955"/>
                    <a:pt x="6192" y="10717"/>
                    <a:pt x="6370" y="10432"/>
                  </a:cubicBezTo>
                  <a:cubicBezTo>
                    <a:pt x="6597" y="10098"/>
                    <a:pt x="6692" y="9705"/>
                    <a:pt x="6692" y="9300"/>
                  </a:cubicBezTo>
                  <a:cubicBezTo>
                    <a:pt x="6692" y="8479"/>
                    <a:pt x="6263" y="7765"/>
                    <a:pt x="6097" y="6979"/>
                  </a:cubicBezTo>
                  <a:cubicBezTo>
                    <a:pt x="6085" y="6931"/>
                    <a:pt x="6085" y="6883"/>
                    <a:pt x="6073" y="6848"/>
                  </a:cubicBezTo>
                  <a:cubicBezTo>
                    <a:pt x="6073" y="6832"/>
                    <a:pt x="6067" y="6782"/>
                    <a:pt x="6067" y="6782"/>
                  </a:cubicBezTo>
                  <a:lnTo>
                    <a:pt x="6067" y="6782"/>
                  </a:lnTo>
                  <a:cubicBezTo>
                    <a:pt x="6068" y="6782"/>
                    <a:pt x="6069" y="6793"/>
                    <a:pt x="6073" y="6824"/>
                  </a:cubicBezTo>
                  <a:cubicBezTo>
                    <a:pt x="6077" y="6855"/>
                    <a:pt x="6078" y="6866"/>
                    <a:pt x="6078" y="6866"/>
                  </a:cubicBezTo>
                  <a:cubicBezTo>
                    <a:pt x="6078" y="6866"/>
                    <a:pt x="6073" y="6820"/>
                    <a:pt x="6073" y="6812"/>
                  </a:cubicBezTo>
                  <a:cubicBezTo>
                    <a:pt x="6061" y="6705"/>
                    <a:pt x="6061" y="6610"/>
                    <a:pt x="6061" y="6502"/>
                  </a:cubicBezTo>
                  <a:cubicBezTo>
                    <a:pt x="6061" y="6468"/>
                    <a:pt x="6061" y="6433"/>
                    <a:pt x="6065" y="6394"/>
                  </a:cubicBezTo>
                  <a:lnTo>
                    <a:pt x="6065" y="6394"/>
                  </a:lnTo>
                  <a:cubicBezTo>
                    <a:pt x="6067" y="6389"/>
                    <a:pt x="6070" y="6381"/>
                    <a:pt x="6073" y="6371"/>
                  </a:cubicBezTo>
                  <a:cubicBezTo>
                    <a:pt x="6073" y="6348"/>
                    <a:pt x="6073" y="6324"/>
                    <a:pt x="6085" y="6312"/>
                  </a:cubicBezTo>
                  <a:cubicBezTo>
                    <a:pt x="6097" y="6205"/>
                    <a:pt x="6132" y="6098"/>
                    <a:pt x="6156" y="5990"/>
                  </a:cubicBezTo>
                  <a:cubicBezTo>
                    <a:pt x="6180" y="5955"/>
                    <a:pt x="6192" y="5895"/>
                    <a:pt x="6216" y="5848"/>
                  </a:cubicBezTo>
                  <a:cubicBezTo>
                    <a:pt x="6239" y="5836"/>
                    <a:pt x="6239" y="5800"/>
                    <a:pt x="6251" y="5788"/>
                  </a:cubicBezTo>
                  <a:cubicBezTo>
                    <a:pt x="6258" y="5761"/>
                    <a:pt x="6260" y="5751"/>
                    <a:pt x="6259" y="5751"/>
                  </a:cubicBezTo>
                  <a:lnTo>
                    <a:pt x="6259" y="5751"/>
                  </a:lnTo>
                  <a:cubicBezTo>
                    <a:pt x="6258" y="5751"/>
                    <a:pt x="6239" y="5812"/>
                    <a:pt x="6239" y="5812"/>
                  </a:cubicBezTo>
                  <a:cubicBezTo>
                    <a:pt x="6216" y="5800"/>
                    <a:pt x="6370" y="5550"/>
                    <a:pt x="6370" y="5514"/>
                  </a:cubicBezTo>
                  <a:cubicBezTo>
                    <a:pt x="6478" y="5324"/>
                    <a:pt x="6597" y="5145"/>
                    <a:pt x="6716" y="4967"/>
                  </a:cubicBezTo>
                  <a:cubicBezTo>
                    <a:pt x="7204" y="4252"/>
                    <a:pt x="7763" y="3597"/>
                    <a:pt x="8049" y="2764"/>
                  </a:cubicBezTo>
                  <a:cubicBezTo>
                    <a:pt x="8287" y="2050"/>
                    <a:pt x="8240" y="1157"/>
                    <a:pt x="7787" y="549"/>
                  </a:cubicBezTo>
                  <a:cubicBezTo>
                    <a:pt x="7644" y="359"/>
                    <a:pt x="7490" y="204"/>
                    <a:pt x="7287" y="73"/>
                  </a:cubicBezTo>
                  <a:cubicBezTo>
                    <a:pt x="7222" y="23"/>
                    <a:pt x="7140" y="0"/>
                    <a:pt x="7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9"/>
          <p:cNvSpPr txBox="1">
            <a:spLocks noGrp="1"/>
          </p:cNvSpPr>
          <p:nvPr>
            <p:ph type="title"/>
          </p:nvPr>
        </p:nvSpPr>
        <p:spPr>
          <a:xfrm>
            <a:off x="2374963" y="1063925"/>
            <a:ext cx="4294800" cy="173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10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4" name="Google Shape;194;p9"/>
          <p:cNvSpPr txBox="1">
            <a:spLocks noGrp="1"/>
          </p:cNvSpPr>
          <p:nvPr>
            <p:ph type="subTitle" idx="1"/>
          </p:nvPr>
        </p:nvSpPr>
        <p:spPr>
          <a:xfrm>
            <a:off x="2374963" y="2643925"/>
            <a:ext cx="4294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5"/>
        <p:cNvGrpSpPr/>
        <p:nvPr/>
      </p:nvGrpSpPr>
      <p:grpSpPr>
        <a:xfrm>
          <a:off x="0" y="0"/>
          <a:ext cx="0" cy="0"/>
          <a:chOff x="0" y="0"/>
          <a:chExt cx="0" cy="0"/>
        </a:xfrm>
      </p:grpSpPr>
      <p:sp>
        <p:nvSpPr>
          <p:cNvPr id="196" name="Google Shape;196;p10"/>
          <p:cNvSpPr>
            <a:spLocks noGrp="1"/>
          </p:cNvSpPr>
          <p:nvPr>
            <p:ph type="pic" idx="2"/>
          </p:nvPr>
        </p:nvSpPr>
        <p:spPr>
          <a:xfrm>
            <a:off x="-95250" y="-95250"/>
            <a:ext cx="9410700" cy="4457700"/>
          </a:xfrm>
          <a:prstGeom prst="rect">
            <a:avLst/>
          </a:prstGeom>
          <a:noFill/>
          <a:ln>
            <a:noFill/>
          </a:ln>
        </p:spPr>
      </p:sp>
      <p:sp>
        <p:nvSpPr>
          <p:cNvPr id="197" name="Google Shape;197;p10"/>
          <p:cNvSpPr txBox="1">
            <a:spLocks noGrp="1"/>
          </p:cNvSpPr>
          <p:nvPr>
            <p:ph type="title"/>
          </p:nvPr>
        </p:nvSpPr>
        <p:spPr>
          <a:xfrm>
            <a:off x="720000" y="4041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236"/>
        <p:cNvGrpSpPr/>
        <p:nvPr/>
      </p:nvGrpSpPr>
      <p:grpSpPr>
        <a:xfrm>
          <a:off x="0" y="0"/>
          <a:ext cx="0" cy="0"/>
          <a:chOff x="0" y="0"/>
          <a:chExt cx="0" cy="0"/>
        </a:xfrm>
      </p:grpSpPr>
      <p:sp>
        <p:nvSpPr>
          <p:cNvPr id="237" name="Google Shape;237;p13"/>
          <p:cNvSpPr/>
          <p:nvPr/>
        </p:nvSpPr>
        <p:spPr>
          <a:xfrm>
            <a:off x="-125525"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flipH="1">
            <a:off x="8915000"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13"/>
          <p:cNvPicPr preferRelativeResize="0"/>
          <p:nvPr/>
        </p:nvPicPr>
        <p:blipFill>
          <a:blip r:embed="rId2">
            <a:alphaModFix amt="20000"/>
          </a:blip>
          <a:stretch>
            <a:fillRect/>
          </a:stretch>
        </p:blipFill>
        <p:spPr>
          <a:xfrm>
            <a:off x="-92950" y="-110125"/>
            <a:ext cx="9377525" cy="5444125"/>
          </a:xfrm>
          <a:prstGeom prst="rect">
            <a:avLst/>
          </a:prstGeom>
          <a:noFill/>
          <a:ln>
            <a:noFill/>
          </a:ln>
        </p:spPr>
      </p:pic>
      <p:sp>
        <p:nvSpPr>
          <p:cNvPr id="240" name="Google Shape;24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13"/>
          <p:cNvSpPr txBox="1">
            <a:spLocks noGrp="1"/>
          </p:cNvSpPr>
          <p:nvPr>
            <p:ph type="subTitle" idx="1"/>
          </p:nvPr>
        </p:nvSpPr>
        <p:spPr>
          <a:xfrm>
            <a:off x="720000" y="2235387"/>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2" name="Google Shape;242;p13"/>
          <p:cNvSpPr txBox="1">
            <a:spLocks noGrp="1"/>
          </p:cNvSpPr>
          <p:nvPr>
            <p:ph type="subTitle" idx="2"/>
          </p:nvPr>
        </p:nvSpPr>
        <p:spPr>
          <a:xfrm>
            <a:off x="3419269" y="2235387"/>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3" name="Google Shape;243;p13"/>
          <p:cNvSpPr txBox="1">
            <a:spLocks noGrp="1"/>
          </p:cNvSpPr>
          <p:nvPr>
            <p:ph type="subTitle" idx="3"/>
          </p:nvPr>
        </p:nvSpPr>
        <p:spPr>
          <a:xfrm>
            <a:off x="720000" y="3665771"/>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4" name="Google Shape;244;p13"/>
          <p:cNvSpPr txBox="1">
            <a:spLocks noGrp="1"/>
          </p:cNvSpPr>
          <p:nvPr>
            <p:ph type="subTitle" idx="4"/>
          </p:nvPr>
        </p:nvSpPr>
        <p:spPr>
          <a:xfrm>
            <a:off x="3419269" y="3665771"/>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5" name="Google Shape;245;p13"/>
          <p:cNvSpPr txBox="1">
            <a:spLocks noGrp="1"/>
          </p:cNvSpPr>
          <p:nvPr>
            <p:ph type="subTitle" idx="5"/>
          </p:nvPr>
        </p:nvSpPr>
        <p:spPr>
          <a:xfrm>
            <a:off x="6118545" y="2235387"/>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6" name="Google Shape;246;p13"/>
          <p:cNvSpPr txBox="1">
            <a:spLocks noGrp="1"/>
          </p:cNvSpPr>
          <p:nvPr>
            <p:ph type="subTitle" idx="6"/>
          </p:nvPr>
        </p:nvSpPr>
        <p:spPr>
          <a:xfrm>
            <a:off x="6118545" y="3665771"/>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7" name="Google Shape;247;p13"/>
          <p:cNvSpPr txBox="1">
            <a:spLocks noGrp="1"/>
          </p:cNvSpPr>
          <p:nvPr>
            <p:ph type="title" idx="7" hasCustomPrompt="1"/>
          </p:nvPr>
        </p:nvSpPr>
        <p:spPr>
          <a:xfrm>
            <a:off x="1505400" y="14209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title" idx="8" hasCustomPrompt="1"/>
          </p:nvPr>
        </p:nvSpPr>
        <p:spPr>
          <a:xfrm>
            <a:off x="1505400" y="28543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a:spLocks noGrp="1"/>
          </p:cNvSpPr>
          <p:nvPr>
            <p:ph type="title" idx="9" hasCustomPrompt="1"/>
          </p:nvPr>
        </p:nvSpPr>
        <p:spPr>
          <a:xfrm>
            <a:off x="4204669" y="14209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a:spLocks noGrp="1"/>
          </p:cNvSpPr>
          <p:nvPr>
            <p:ph type="title" idx="13" hasCustomPrompt="1"/>
          </p:nvPr>
        </p:nvSpPr>
        <p:spPr>
          <a:xfrm>
            <a:off x="4204669" y="28543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a:spLocks noGrp="1"/>
          </p:cNvSpPr>
          <p:nvPr>
            <p:ph type="title" idx="14" hasCustomPrompt="1"/>
          </p:nvPr>
        </p:nvSpPr>
        <p:spPr>
          <a:xfrm>
            <a:off x="6903945" y="14209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a:spLocks noGrp="1"/>
          </p:cNvSpPr>
          <p:nvPr>
            <p:ph type="title" idx="15" hasCustomPrompt="1"/>
          </p:nvPr>
        </p:nvSpPr>
        <p:spPr>
          <a:xfrm>
            <a:off x="6903945" y="28543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subTitle" idx="16"/>
          </p:nvPr>
        </p:nvSpPr>
        <p:spPr>
          <a:xfrm>
            <a:off x="720000" y="1849179"/>
            <a:ext cx="23055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54" name="Google Shape;254;p13"/>
          <p:cNvSpPr txBox="1">
            <a:spLocks noGrp="1"/>
          </p:cNvSpPr>
          <p:nvPr>
            <p:ph type="subTitle" idx="17"/>
          </p:nvPr>
        </p:nvSpPr>
        <p:spPr>
          <a:xfrm>
            <a:off x="3419269" y="1849179"/>
            <a:ext cx="23055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55" name="Google Shape;255;p13"/>
          <p:cNvSpPr txBox="1">
            <a:spLocks noGrp="1"/>
          </p:cNvSpPr>
          <p:nvPr>
            <p:ph type="subTitle" idx="18"/>
          </p:nvPr>
        </p:nvSpPr>
        <p:spPr>
          <a:xfrm>
            <a:off x="720000" y="3284771"/>
            <a:ext cx="23055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56" name="Google Shape;256;p13"/>
          <p:cNvSpPr txBox="1">
            <a:spLocks noGrp="1"/>
          </p:cNvSpPr>
          <p:nvPr>
            <p:ph type="subTitle" idx="19"/>
          </p:nvPr>
        </p:nvSpPr>
        <p:spPr>
          <a:xfrm>
            <a:off x="3419269" y="3284771"/>
            <a:ext cx="23055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57" name="Google Shape;257;p13"/>
          <p:cNvSpPr txBox="1">
            <a:spLocks noGrp="1"/>
          </p:cNvSpPr>
          <p:nvPr>
            <p:ph type="subTitle" idx="20"/>
          </p:nvPr>
        </p:nvSpPr>
        <p:spPr>
          <a:xfrm>
            <a:off x="6118545" y="1849179"/>
            <a:ext cx="23055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58" name="Google Shape;258;p13"/>
          <p:cNvSpPr txBox="1">
            <a:spLocks noGrp="1"/>
          </p:cNvSpPr>
          <p:nvPr>
            <p:ph type="subTitle" idx="21"/>
          </p:nvPr>
        </p:nvSpPr>
        <p:spPr>
          <a:xfrm>
            <a:off x="6118545" y="3284771"/>
            <a:ext cx="23055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Lobster"/>
                <a:ea typeface="Lobster"/>
                <a:cs typeface="Lobster"/>
                <a:sym typeface="Lobs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grpSp>
        <p:nvGrpSpPr>
          <p:cNvPr id="259" name="Google Shape;259;p13"/>
          <p:cNvGrpSpPr/>
          <p:nvPr/>
        </p:nvGrpSpPr>
        <p:grpSpPr>
          <a:xfrm rot="-938347">
            <a:off x="8388070" y="4041141"/>
            <a:ext cx="1015290" cy="1810630"/>
            <a:chOff x="2843450" y="-1737000"/>
            <a:chExt cx="553375" cy="986750"/>
          </a:xfrm>
        </p:grpSpPr>
        <p:sp>
          <p:nvSpPr>
            <p:cNvPr id="260" name="Google Shape;260;p13"/>
            <p:cNvSpPr/>
            <p:nvPr/>
          </p:nvSpPr>
          <p:spPr>
            <a:xfrm>
              <a:off x="2843450" y="-1737000"/>
              <a:ext cx="553375" cy="986750"/>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2911300" y="-1408975"/>
              <a:ext cx="410500" cy="610250"/>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3"/>
            <p:cNvGrpSpPr/>
            <p:nvPr/>
          </p:nvGrpSpPr>
          <p:grpSpPr>
            <a:xfrm>
              <a:off x="2911300" y="-1408675"/>
              <a:ext cx="406325" cy="610250"/>
              <a:chOff x="2911300" y="-1408675"/>
              <a:chExt cx="406325" cy="610250"/>
            </a:xfrm>
          </p:grpSpPr>
          <p:sp>
            <p:nvSpPr>
              <p:cNvPr id="263" name="Google Shape;263;p13"/>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13"/>
            <p:cNvSpPr/>
            <p:nvPr/>
          </p:nvSpPr>
          <p:spPr>
            <a:xfrm>
              <a:off x="2890775" y="-1473225"/>
              <a:ext cx="455425" cy="13210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2892850" y="-1459875"/>
              <a:ext cx="453650" cy="69375"/>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2893450" y="-1509350"/>
              <a:ext cx="455750" cy="132175"/>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3094975" y="-1688175"/>
              <a:ext cx="59550" cy="2447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13"/>
            <p:cNvGrpSpPr/>
            <p:nvPr/>
          </p:nvGrpSpPr>
          <p:grpSpPr>
            <a:xfrm>
              <a:off x="3095550" y="-1688475"/>
              <a:ext cx="59575" cy="244700"/>
              <a:chOff x="3095550" y="-1688475"/>
              <a:chExt cx="59575" cy="244700"/>
            </a:xfrm>
          </p:grpSpPr>
          <p:sp>
            <p:nvSpPr>
              <p:cNvPr id="274" name="Google Shape;274;p13"/>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13"/>
          <p:cNvGrpSpPr/>
          <p:nvPr/>
        </p:nvGrpSpPr>
        <p:grpSpPr>
          <a:xfrm>
            <a:off x="332481" y="4150567"/>
            <a:ext cx="779091" cy="707032"/>
            <a:chOff x="332481" y="4150567"/>
            <a:chExt cx="779091" cy="707032"/>
          </a:xfrm>
        </p:grpSpPr>
        <p:sp>
          <p:nvSpPr>
            <p:cNvPr id="278" name="Google Shape;278;p13"/>
            <p:cNvSpPr/>
            <p:nvPr/>
          </p:nvSpPr>
          <p:spPr>
            <a:xfrm>
              <a:off x="559435" y="4530760"/>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332481" y="4150567"/>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945046" y="4637361"/>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3"/>
          <p:cNvGrpSpPr/>
          <p:nvPr/>
        </p:nvGrpSpPr>
        <p:grpSpPr>
          <a:xfrm>
            <a:off x="7414148" y="3665772"/>
            <a:ext cx="1425646" cy="1274839"/>
            <a:chOff x="7414148" y="3665772"/>
            <a:chExt cx="1425646" cy="1274839"/>
          </a:xfrm>
        </p:grpSpPr>
        <p:sp>
          <p:nvSpPr>
            <p:cNvPr id="282" name="Google Shape;282;p13"/>
            <p:cNvSpPr/>
            <p:nvPr/>
          </p:nvSpPr>
          <p:spPr>
            <a:xfrm>
              <a:off x="8673260" y="3665772"/>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7996271" y="47203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7414148" y="4664110"/>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343"/>
        <p:cNvGrpSpPr/>
        <p:nvPr/>
      </p:nvGrpSpPr>
      <p:grpSpPr>
        <a:xfrm>
          <a:off x="0" y="0"/>
          <a:ext cx="0" cy="0"/>
          <a:chOff x="0" y="0"/>
          <a:chExt cx="0" cy="0"/>
        </a:xfrm>
      </p:grpSpPr>
      <p:sp>
        <p:nvSpPr>
          <p:cNvPr id="344" name="Google Shape;344;p17"/>
          <p:cNvSpPr/>
          <p:nvPr/>
        </p:nvSpPr>
        <p:spPr>
          <a:xfrm>
            <a:off x="-125525"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flipH="1">
            <a:off x="8915000" y="-38187"/>
            <a:ext cx="354525" cy="5219877"/>
          </a:xfrm>
          <a:custGeom>
            <a:avLst/>
            <a:gdLst/>
            <a:ahLst/>
            <a:cxnLst/>
            <a:rect l="l" t="t" r="r" b="b"/>
            <a:pathLst>
              <a:path w="14181" h="163402" extrusionOk="0">
                <a:moveTo>
                  <a:pt x="1" y="1"/>
                </a:moveTo>
                <a:lnTo>
                  <a:pt x="1" y="163223"/>
                </a:lnTo>
                <a:lnTo>
                  <a:pt x="1" y="163402"/>
                </a:lnTo>
                <a:lnTo>
                  <a:pt x="13931" y="163402"/>
                </a:lnTo>
                <a:cubicBezTo>
                  <a:pt x="13538" y="162461"/>
                  <a:pt x="12847" y="162033"/>
                  <a:pt x="12847" y="160449"/>
                </a:cubicBezTo>
                <a:cubicBezTo>
                  <a:pt x="12847" y="158258"/>
                  <a:pt x="14181" y="158258"/>
                  <a:pt x="14181" y="156091"/>
                </a:cubicBezTo>
                <a:cubicBezTo>
                  <a:pt x="14181" y="153901"/>
                  <a:pt x="12847" y="153901"/>
                  <a:pt x="12847" y="151734"/>
                </a:cubicBezTo>
                <a:cubicBezTo>
                  <a:pt x="12847" y="149543"/>
                  <a:pt x="14181" y="149555"/>
                  <a:pt x="14181" y="147364"/>
                </a:cubicBezTo>
                <a:cubicBezTo>
                  <a:pt x="14181" y="145185"/>
                  <a:pt x="12847" y="145185"/>
                  <a:pt x="12847" y="143006"/>
                </a:cubicBezTo>
                <a:cubicBezTo>
                  <a:pt x="12847" y="140816"/>
                  <a:pt x="14181" y="140816"/>
                  <a:pt x="14181" y="138649"/>
                </a:cubicBezTo>
                <a:cubicBezTo>
                  <a:pt x="14181" y="136458"/>
                  <a:pt x="12847" y="136458"/>
                  <a:pt x="12847" y="134291"/>
                </a:cubicBezTo>
                <a:cubicBezTo>
                  <a:pt x="12847" y="132100"/>
                  <a:pt x="14181" y="132100"/>
                  <a:pt x="14181" y="129922"/>
                </a:cubicBezTo>
                <a:cubicBezTo>
                  <a:pt x="14181" y="127743"/>
                  <a:pt x="12847" y="127743"/>
                  <a:pt x="12847" y="125564"/>
                </a:cubicBezTo>
                <a:cubicBezTo>
                  <a:pt x="12847" y="123373"/>
                  <a:pt x="14181" y="123373"/>
                  <a:pt x="14181" y="121206"/>
                </a:cubicBezTo>
                <a:cubicBezTo>
                  <a:pt x="14181" y="119015"/>
                  <a:pt x="12847" y="119027"/>
                  <a:pt x="12847" y="116848"/>
                </a:cubicBezTo>
                <a:cubicBezTo>
                  <a:pt x="12847" y="114658"/>
                  <a:pt x="14181" y="114658"/>
                  <a:pt x="14181" y="112479"/>
                </a:cubicBezTo>
                <a:cubicBezTo>
                  <a:pt x="14181" y="110300"/>
                  <a:pt x="12847" y="110312"/>
                  <a:pt x="12847" y="108121"/>
                </a:cubicBezTo>
                <a:cubicBezTo>
                  <a:pt x="12847" y="105930"/>
                  <a:pt x="14181" y="105930"/>
                  <a:pt x="14181" y="103764"/>
                </a:cubicBezTo>
                <a:cubicBezTo>
                  <a:pt x="14181" y="101573"/>
                  <a:pt x="12847" y="101573"/>
                  <a:pt x="12847" y="99406"/>
                </a:cubicBezTo>
                <a:cubicBezTo>
                  <a:pt x="12847" y="97215"/>
                  <a:pt x="14181" y="97227"/>
                  <a:pt x="14181" y="95048"/>
                </a:cubicBezTo>
                <a:cubicBezTo>
                  <a:pt x="14181" y="92857"/>
                  <a:pt x="12847" y="92857"/>
                  <a:pt x="12847" y="90679"/>
                </a:cubicBezTo>
                <a:cubicBezTo>
                  <a:pt x="12847" y="88500"/>
                  <a:pt x="14181" y="88500"/>
                  <a:pt x="14181" y="86321"/>
                </a:cubicBezTo>
                <a:cubicBezTo>
                  <a:pt x="14181" y="84130"/>
                  <a:pt x="12847" y="84130"/>
                  <a:pt x="12847" y="81963"/>
                </a:cubicBezTo>
                <a:cubicBezTo>
                  <a:pt x="12847" y="79772"/>
                  <a:pt x="14181" y="79784"/>
                  <a:pt x="14181" y="77606"/>
                </a:cubicBezTo>
                <a:cubicBezTo>
                  <a:pt x="14181" y="75415"/>
                  <a:pt x="12847" y="75415"/>
                  <a:pt x="12847" y="73236"/>
                </a:cubicBezTo>
                <a:cubicBezTo>
                  <a:pt x="12847" y="71057"/>
                  <a:pt x="14181" y="71057"/>
                  <a:pt x="14181" y="68878"/>
                </a:cubicBezTo>
                <a:cubicBezTo>
                  <a:pt x="14181" y="66688"/>
                  <a:pt x="12847" y="66688"/>
                  <a:pt x="12847" y="64521"/>
                </a:cubicBezTo>
                <a:cubicBezTo>
                  <a:pt x="12847" y="62330"/>
                  <a:pt x="14181" y="62330"/>
                  <a:pt x="14181" y="60163"/>
                </a:cubicBezTo>
                <a:cubicBezTo>
                  <a:pt x="14181" y="57972"/>
                  <a:pt x="12847" y="57972"/>
                  <a:pt x="12847" y="55793"/>
                </a:cubicBezTo>
                <a:cubicBezTo>
                  <a:pt x="12847" y="53615"/>
                  <a:pt x="14181" y="53615"/>
                  <a:pt x="14181" y="51436"/>
                </a:cubicBezTo>
                <a:cubicBezTo>
                  <a:pt x="14181" y="49245"/>
                  <a:pt x="12847" y="49269"/>
                  <a:pt x="12847" y="47078"/>
                </a:cubicBezTo>
                <a:cubicBezTo>
                  <a:pt x="12847" y="44887"/>
                  <a:pt x="14181" y="44887"/>
                  <a:pt x="14181" y="42720"/>
                </a:cubicBezTo>
                <a:cubicBezTo>
                  <a:pt x="14181" y="40530"/>
                  <a:pt x="12847" y="40530"/>
                  <a:pt x="12847" y="38351"/>
                </a:cubicBezTo>
                <a:cubicBezTo>
                  <a:pt x="12847" y="36172"/>
                  <a:pt x="14181" y="36172"/>
                  <a:pt x="14181" y="33993"/>
                </a:cubicBezTo>
                <a:cubicBezTo>
                  <a:pt x="14181" y="31802"/>
                  <a:pt x="12847" y="31802"/>
                  <a:pt x="12847" y="29635"/>
                </a:cubicBezTo>
                <a:cubicBezTo>
                  <a:pt x="12847" y="27445"/>
                  <a:pt x="14181" y="27457"/>
                  <a:pt x="14181" y="25278"/>
                </a:cubicBezTo>
                <a:cubicBezTo>
                  <a:pt x="14181" y="23087"/>
                  <a:pt x="12847" y="23099"/>
                  <a:pt x="12847" y="20908"/>
                </a:cubicBezTo>
                <a:cubicBezTo>
                  <a:pt x="12847" y="18729"/>
                  <a:pt x="14181" y="18729"/>
                  <a:pt x="14181" y="16550"/>
                </a:cubicBezTo>
                <a:cubicBezTo>
                  <a:pt x="14181" y="14360"/>
                  <a:pt x="12847" y="14360"/>
                  <a:pt x="12847" y="12193"/>
                </a:cubicBezTo>
                <a:cubicBezTo>
                  <a:pt x="12847" y="10002"/>
                  <a:pt x="14181" y="10002"/>
                  <a:pt x="14181" y="7847"/>
                </a:cubicBezTo>
                <a:cubicBezTo>
                  <a:pt x="14181" y="5656"/>
                  <a:pt x="12847" y="5656"/>
                  <a:pt x="12847" y="3489"/>
                </a:cubicBezTo>
                <a:cubicBezTo>
                  <a:pt x="12847" y="1644"/>
                  <a:pt x="13800" y="1358"/>
                  <a:pt x="1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6" name="Google Shape;346;p17"/>
          <p:cNvPicPr preferRelativeResize="0"/>
          <p:nvPr/>
        </p:nvPicPr>
        <p:blipFill>
          <a:blip r:embed="rId2">
            <a:alphaModFix amt="20000"/>
          </a:blip>
          <a:stretch>
            <a:fillRect/>
          </a:stretch>
        </p:blipFill>
        <p:spPr>
          <a:xfrm>
            <a:off x="-92950" y="-110125"/>
            <a:ext cx="9377525" cy="5444125"/>
          </a:xfrm>
          <a:prstGeom prst="rect">
            <a:avLst/>
          </a:prstGeom>
          <a:noFill/>
          <a:ln>
            <a:noFill/>
          </a:ln>
        </p:spPr>
      </p:pic>
      <p:sp>
        <p:nvSpPr>
          <p:cNvPr id="347" name="Google Shape;3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48" name="Google Shape;348;p17"/>
          <p:cNvGrpSpPr/>
          <p:nvPr/>
        </p:nvGrpSpPr>
        <p:grpSpPr>
          <a:xfrm rot="-938347">
            <a:off x="8489357" y="4098291"/>
            <a:ext cx="1015290" cy="1810630"/>
            <a:chOff x="2843450" y="-1737000"/>
            <a:chExt cx="553375" cy="986750"/>
          </a:xfrm>
        </p:grpSpPr>
        <p:sp>
          <p:nvSpPr>
            <p:cNvPr id="349" name="Google Shape;349;p17"/>
            <p:cNvSpPr/>
            <p:nvPr/>
          </p:nvSpPr>
          <p:spPr>
            <a:xfrm>
              <a:off x="2843450" y="-1737000"/>
              <a:ext cx="553375" cy="986750"/>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2911300" y="-1408975"/>
              <a:ext cx="410500" cy="610250"/>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17"/>
            <p:cNvGrpSpPr/>
            <p:nvPr/>
          </p:nvGrpSpPr>
          <p:grpSpPr>
            <a:xfrm>
              <a:off x="2911300" y="-1408675"/>
              <a:ext cx="406325" cy="610250"/>
              <a:chOff x="2911300" y="-1408675"/>
              <a:chExt cx="406325" cy="610250"/>
            </a:xfrm>
          </p:grpSpPr>
          <p:sp>
            <p:nvSpPr>
              <p:cNvPr id="352" name="Google Shape;352;p17"/>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17"/>
            <p:cNvSpPr/>
            <p:nvPr/>
          </p:nvSpPr>
          <p:spPr>
            <a:xfrm>
              <a:off x="2890775" y="-1473225"/>
              <a:ext cx="455425" cy="13210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92850" y="-1459875"/>
              <a:ext cx="453650" cy="69375"/>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2893450" y="-1509350"/>
              <a:ext cx="455750" cy="132175"/>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094975" y="-1688175"/>
              <a:ext cx="59550" cy="2447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7"/>
            <p:cNvGrpSpPr/>
            <p:nvPr/>
          </p:nvGrpSpPr>
          <p:grpSpPr>
            <a:xfrm>
              <a:off x="3095550" y="-1688475"/>
              <a:ext cx="59575" cy="244700"/>
              <a:chOff x="3095550" y="-1688475"/>
              <a:chExt cx="59575" cy="244700"/>
            </a:xfrm>
          </p:grpSpPr>
          <p:sp>
            <p:nvSpPr>
              <p:cNvPr id="363" name="Google Shape;363;p17"/>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6" name="Google Shape;366;p17"/>
          <p:cNvSpPr/>
          <p:nvPr/>
        </p:nvSpPr>
        <p:spPr>
          <a:xfrm>
            <a:off x="8792185" y="3599097"/>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7996271" y="4720373"/>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8625635" y="292103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7"/>
          <p:cNvGrpSpPr/>
          <p:nvPr/>
        </p:nvGrpSpPr>
        <p:grpSpPr>
          <a:xfrm>
            <a:off x="412798" y="4264647"/>
            <a:ext cx="626349" cy="698971"/>
            <a:chOff x="412798" y="4264647"/>
            <a:chExt cx="626349" cy="698971"/>
          </a:xfrm>
        </p:grpSpPr>
        <p:sp>
          <p:nvSpPr>
            <p:cNvPr id="370" name="Google Shape;370;p17"/>
            <p:cNvSpPr/>
            <p:nvPr/>
          </p:nvSpPr>
          <p:spPr>
            <a:xfrm>
              <a:off x="872621" y="4624136"/>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12798" y="4264647"/>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412806" y="4743380"/>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5975" y="445025"/>
            <a:ext cx="7692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Lobster"/>
              <a:buNone/>
              <a:defRPr sz="3500">
                <a:solidFill>
                  <a:schemeClr val="dk1"/>
                </a:solidFill>
                <a:latin typeface="Lobster"/>
                <a:ea typeface="Lobster"/>
                <a:cs typeface="Lobster"/>
                <a:sym typeface="Lobster"/>
              </a:defRPr>
            </a:lvl1pPr>
            <a:lvl2pPr lvl="1" rtl="0">
              <a:spcBef>
                <a:spcPts val="0"/>
              </a:spcBef>
              <a:spcAft>
                <a:spcPts val="0"/>
              </a:spcAft>
              <a:buClr>
                <a:schemeClr val="dk1"/>
              </a:buClr>
              <a:buSzPts val="3500"/>
              <a:buFont typeface="Lobster"/>
              <a:buNone/>
              <a:defRPr sz="3500">
                <a:solidFill>
                  <a:schemeClr val="dk1"/>
                </a:solidFill>
                <a:latin typeface="Lobster"/>
                <a:ea typeface="Lobster"/>
                <a:cs typeface="Lobster"/>
                <a:sym typeface="Lobster"/>
              </a:defRPr>
            </a:lvl2pPr>
            <a:lvl3pPr lvl="2" rtl="0">
              <a:spcBef>
                <a:spcPts val="0"/>
              </a:spcBef>
              <a:spcAft>
                <a:spcPts val="0"/>
              </a:spcAft>
              <a:buClr>
                <a:schemeClr val="dk1"/>
              </a:buClr>
              <a:buSzPts val="3500"/>
              <a:buFont typeface="Lobster"/>
              <a:buNone/>
              <a:defRPr sz="3500">
                <a:solidFill>
                  <a:schemeClr val="dk1"/>
                </a:solidFill>
                <a:latin typeface="Lobster"/>
                <a:ea typeface="Lobster"/>
                <a:cs typeface="Lobster"/>
                <a:sym typeface="Lobster"/>
              </a:defRPr>
            </a:lvl3pPr>
            <a:lvl4pPr lvl="3" rtl="0">
              <a:spcBef>
                <a:spcPts val="0"/>
              </a:spcBef>
              <a:spcAft>
                <a:spcPts val="0"/>
              </a:spcAft>
              <a:buClr>
                <a:schemeClr val="dk1"/>
              </a:buClr>
              <a:buSzPts val="3500"/>
              <a:buFont typeface="Lobster"/>
              <a:buNone/>
              <a:defRPr sz="3500">
                <a:solidFill>
                  <a:schemeClr val="dk1"/>
                </a:solidFill>
                <a:latin typeface="Lobster"/>
                <a:ea typeface="Lobster"/>
                <a:cs typeface="Lobster"/>
                <a:sym typeface="Lobster"/>
              </a:defRPr>
            </a:lvl4pPr>
            <a:lvl5pPr lvl="4" rtl="0">
              <a:spcBef>
                <a:spcPts val="0"/>
              </a:spcBef>
              <a:spcAft>
                <a:spcPts val="0"/>
              </a:spcAft>
              <a:buClr>
                <a:schemeClr val="dk1"/>
              </a:buClr>
              <a:buSzPts val="3500"/>
              <a:buFont typeface="Lobster"/>
              <a:buNone/>
              <a:defRPr sz="3500">
                <a:solidFill>
                  <a:schemeClr val="dk1"/>
                </a:solidFill>
                <a:latin typeface="Lobster"/>
                <a:ea typeface="Lobster"/>
                <a:cs typeface="Lobster"/>
                <a:sym typeface="Lobster"/>
              </a:defRPr>
            </a:lvl5pPr>
            <a:lvl6pPr lvl="5" rtl="0">
              <a:spcBef>
                <a:spcPts val="0"/>
              </a:spcBef>
              <a:spcAft>
                <a:spcPts val="0"/>
              </a:spcAft>
              <a:buClr>
                <a:schemeClr val="dk1"/>
              </a:buClr>
              <a:buSzPts val="3500"/>
              <a:buFont typeface="Lobster"/>
              <a:buNone/>
              <a:defRPr sz="3500">
                <a:solidFill>
                  <a:schemeClr val="dk1"/>
                </a:solidFill>
                <a:latin typeface="Lobster"/>
                <a:ea typeface="Lobster"/>
                <a:cs typeface="Lobster"/>
                <a:sym typeface="Lobster"/>
              </a:defRPr>
            </a:lvl6pPr>
            <a:lvl7pPr lvl="6" rtl="0">
              <a:spcBef>
                <a:spcPts val="0"/>
              </a:spcBef>
              <a:spcAft>
                <a:spcPts val="0"/>
              </a:spcAft>
              <a:buClr>
                <a:schemeClr val="dk1"/>
              </a:buClr>
              <a:buSzPts val="3500"/>
              <a:buFont typeface="Lobster"/>
              <a:buNone/>
              <a:defRPr sz="3500">
                <a:solidFill>
                  <a:schemeClr val="dk1"/>
                </a:solidFill>
                <a:latin typeface="Lobster"/>
                <a:ea typeface="Lobster"/>
                <a:cs typeface="Lobster"/>
                <a:sym typeface="Lobster"/>
              </a:defRPr>
            </a:lvl7pPr>
            <a:lvl8pPr lvl="7" rtl="0">
              <a:spcBef>
                <a:spcPts val="0"/>
              </a:spcBef>
              <a:spcAft>
                <a:spcPts val="0"/>
              </a:spcAft>
              <a:buClr>
                <a:schemeClr val="dk1"/>
              </a:buClr>
              <a:buSzPts val="3500"/>
              <a:buFont typeface="Lobster"/>
              <a:buNone/>
              <a:defRPr sz="3500">
                <a:solidFill>
                  <a:schemeClr val="dk1"/>
                </a:solidFill>
                <a:latin typeface="Lobster"/>
                <a:ea typeface="Lobster"/>
                <a:cs typeface="Lobster"/>
                <a:sym typeface="Lobster"/>
              </a:defRPr>
            </a:lvl8pPr>
            <a:lvl9pPr lvl="8" rtl="0">
              <a:spcBef>
                <a:spcPts val="0"/>
              </a:spcBef>
              <a:spcAft>
                <a:spcPts val="0"/>
              </a:spcAft>
              <a:buClr>
                <a:schemeClr val="dk1"/>
              </a:buClr>
              <a:buSzPts val="3500"/>
              <a:buFont typeface="Lobster"/>
              <a:buNone/>
              <a:defRPr sz="3500">
                <a:solidFill>
                  <a:schemeClr val="dk1"/>
                </a:solidFill>
                <a:latin typeface="Lobster"/>
                <a:ea typeface="Lobster"/>
                <a:cs typeface="Lobster"/>
                <a:sym typeface="Lobster"/>
              </a:defRPr>
            </a:lvl9pPr>
          </a:lstStyle>
          <a:p>
            <a:endParaRPr/>
          </a:p>
        </p:txBody>
      </p:sp>
      <p:sp>
        <p:nvSpPr>
          <p:cNvPr id="7" name="Google Shape;7;p1"/>
          <p:cNvSpPr txBox="1">
            <a:spLocks noGrp="1"/>
          </p:cNvSpPr>
          <p:nvPr>
            <p:ph type="body" idx="1"/>
          </p:nvPr>
        </p:nvSpPr>
        <p:spPr>
          <a:xfrm>
            <a:off x="725975" y="1152475"/>
            <a:ext cx="7692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1pPr>
            <a:lvl2pPr marL="914400" lvl="1" indent="-317500">
              <a:lnSpc>
                <a:spcPct val="115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15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15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15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15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15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15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15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8" r:id="rId7"/>
    <p:sldLayoutId id="2147483659" r:id="rId8"/>
    <p:sldLayoutId id="2147483663" r:id="rId9"/>
    <p:sldLayoutId id="2147483669" r:id="rId10"/>
    <p:sldLayoutId id="2147483671" r:id="rId11"/>
    <p:sldLayoutId id="2147483674" r:id="rId12"/>
    <p:sldLayoutId id="2147483676" r:id="rId13"/>
    <p:sldLayoutId id="2147483679" r:id="rId14"/>
    <p:sldLayoutId id="2147483681" r:id="rId15"/>
    <p:sldLayoutId id="2147483682" r:id="rId16"/>
    <p:sldLayoutId id="214748368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6"/>
        <p:cNvGrpSpPr/>
        <p:nvPr/>
      </p:nvGrpSpPr>
      <p:grpSpPr>
        <a:xfrm>
          <a:off x="0" y="0"/>
          <a:ext cx="0" cy="0"/>
          <a:chOff x="0" y="0"/>
          <a:chExt cx="0" cy="0"/>
        </a:xfrm>
      </p:grpSpPr>
      <p:sp>
        <p:nvSpPr>
          <p:cNvPr id="1047" name="Google Shape;1047;p40"/>
          <p:cNvSpPr txBox="1">
            <a:spLocks noGrp="1"/>
          </p:cNvSpPr>
          <p:nvPr>
            <p:ph type="ctrTitle"/>
          </p:nvPr>
        </p:nvSpPr>
        <p:spPr>
          <a:xfrm>
            <a:off x="736375" y="1418450"/>
            <a:ext cx="7124100" cy="181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600" dirty="0"/>
              <a:t>MICROSOFT MOVIES</a:t>
            </a:r>
            <a:endParaRPr sz="5100" dirty="0"/>
          </a:p>
        </p:txBody>
      </p:sp>
      <p:sp>
        <p:nvSpPr>
          <p:cNvPr id="1048" name="Google Shape;1048;p40"/>
          <p:cNvSpPr/>
          <p:nvPr/>
        </p:nvSpPr>
        <p:spPr>
          <a:xfrm>
            <a:off x="8311588" y="1586100"/>
            <a:ext cx="212850" cy="213125"/>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40"/>
          <p:cNvGrpSpPr/>
          <p:nvPr/>
        </p:nvGrpSpPr>
        <p:grpSpPr>
          <a:xfrm rot="5400000">
            <a:off x="1383571" y="3853063"/>
            <a:ext cx="1271309" cy="1901918"/>
            <a:chOff x="3774225" y="-1654550"/>
            <a:chExt cx="636100" cy="951625"/>
          </a:xfrm>
        </p:grpSpPr>
        <p:sp>
          <p:nvSpPr>
            <p:cNvPr id="1050" name="Google Shape;1050;p40"/>
            <p:cNvSpPr/>
            <p:nvPr/>
          </p:nvSpPr>
          <p:spPr>
            <a:xfrm>
              <a:off x="3774225" y="-1654550"/>
              <a:ext cx="636100" cy="951625"/>
            </a:xfrm>
            <a:custGeom>
              <a:avLst/>
              <a:gdLst/>
              <a:ahLst/>
              <a:cxnLst/>
              <a:rect l="l" t="t" r="r" b="b"/>
              <a:pathLst>
                <a:path w="25444" h="38065" extrusionOk="0">
                  <a:moveTo>
                    <a:pt x="16133" y="1"/>
                  </a:moveTo>
                  <a:cubicBezTo>
                    <a:pt x="15335" y="1"/>
                    <a:pt x="14597" y="143"/>
                    <a:pt x="13895" y="453"/>
                  </a:cubicBezTo>
                  <a:cubicBezTo>
                    <a:pt x="13704" y="548"/>
                    <a:pt x="13490" y="655"/>
                    <a:pt x="13299" y="774"/>
                  </a:cubicBezTo>
                  <a:cubicBezTo>
                    <a:pt x="12335" y="786"/>
                    <a:pt x="11371" y="1072"/>
                    <a:pt x="10502" y="1572"/>
                  </a:cubicBezTo>
                  <a:cubicBezTo>
                    <a:pt x="9168" y="2358"/>
                    <a:pt x="8168" y="3656"/>
                    <a:pt x="7584" y="5311"/>
                  </a:cubicBezTo>
                  <a:cubicBezTo>
                    <a:pt x="7084" y="6799"/>
                    <a:pt x="7037" y="8287"/>
                    <a:pt x="7049" y="9680"/>
                  </a:cubicBezTo>
                  <a:cubicBezTo>
                    <a:pt x="7049" y="9918"/>
                    <a:pt x="7061" y="10157"/>
                    <a:pt x="7061" y="10395"/>
                  </a:cubicBezTo>
                  <a:cubicBezTo>
                    <a:pt x="7084" y="10847"/>
                    <a:pt x="7084" y="11264"/>
                    <a:pt x="7084" y="11681"/>
                  </a:cubicBezTo>
                  <a:cubicBezTo>
                    <a:pt x="7084" y="11943"/>
                    <a:pt x="7061" y="12216"/>
                    <a:pt x="7049" y="12466"/>
                  </a:cubicBezTo>
                  <a:cubicBezTo>
                    <a:pt x="7037" y="12597"/>
                    <a:pt x="7037" y="12740"/>
                    <a:pt x="7025" y="12871"/>
                  </a:cubicBezTo>
                  <a:cubicBezTo>
                    <a:pt x="7025" y="12931"/>
                    <a:pt x="7001" y="12990"/>
                    <a:pt x="7001" y="13050"/>
                  </a:cubicBezTo>
                  <a:lnTo>
                    <a:pt x="6989" y="13169"/>
                  </a:lnTo>
                  <a:lnTo>
                    <a:pt x="6989" y="13181"/>
                  </a:lnTo>
                  <a:cubicBezTo>
                    <a:pt x="6882" y="14240"/>
                    <a:pt x="6680" y="15276"/>
                    <a:pt x="6394" y="16288"/>
                  </a:cubicBezTo>
                  <a:cubicBezTo>
                    <a:pt x="6096" y="17324"/>
                    <a:pt x="5751" y="18217"/>
                    <a:pt x="5298" y="19182"/>
                  </a:cubicBezTo>
                  <a:cubicBezTo>
                    <a:pt x="4834" y="20134"/>
                    <a:pt x="4263" y="21075"/>
                    <a:pt x="3715" y="21825"/>
                  </a:cubicBezTo>
                  <a:cubicBezTo>
                    <a:pt x="3477" y="22158"/>
                    <a:pt x="3227" y="22480"/>
                    <a:pt x="2941" y="22837"/>
                  </a:cubicBezTo>
                  <a:cubicBezTo>
                    <a:pt x="1691" y="24432"/>
                    <a:pt x="274" y="26230"/>
                    <a:pt x="95" y="28718"/>
                  </a:cubicBezTo>
                  <a:cubicBezTo>
                    <a:pt x="0" y="30254"/>
                    <a:pt x="417" y="31754"/>
                    <a:pt x="1274" y="32826"/>
                  </a:cubicBezTo>
                  <a:cubicBezTo>
                    <a:pt x="1679" y="33338"/>
                    <a:pt x="2167" y="33767"/>
                    <a:pt x="2739" y="34076"/>
                  </a:cubicBezTo>
                  <a:cubicBezTo>
                    <a:pt x="3167" y="34731"/>
                    <a:pt x="3727" y="35314"/>
                    <a:pt x="4417" y="35755"/>
                  </a:cubicBezTo>
                  <a:cubicBezTo>
                    <a:pt x="5060" y="36172"/>
                    <a:pt x="5751" y="36457"/>
                    <a:pt x="6489" y="36612"/>
                  </a:cubicBezTo>
                  <a:cubicBezTo>
                    <a:pt x="7477" y="37541"/>
                    <a:pt x="8823" y="38065"/>
                    <a:pt x="10263" y="38065"/>
                  </a:cubicBezTo>
                  <a:cubicBezTo>
                    <a:pt x="10335" y="38065"/>
                    <a:pt x="10418" y="38065"/>
                    <a:pt x="10490" y="38053"/>
                  </a:cubicBezTo>
                  <a:cubicBezTo>
                    <a:pt x="12002" y="37993"/>
                    <a:pt x="13502" y="37398"/>
                    <a:pt x="14954" y="36243"/>
                  </a:cubicBezTo>
                  <a:cubicBezTo>
                    <a:pt x="16062" y="35350"/>
                    <a:pt x="17002" y="34302"/>
                    <a:pt x="17812" y="33362"/>
                  </a:cubicBezTo>
                  <a:cubicBezTo>
                    <a:pt x="19574" y="31290"/>
                    <a:pt x="21086" y="29064"/>
                    <a:pt x="22301" y="26706"/>
                  </a:cubicBezTo>
                  <a:cubicBezTo>
                    <a:pt x="22598" y="26147"/>
                    <a:pt x="22884" y="25551"/>
                    <a:pt x="23146" y="24956"/>
                  </a:cubicBezTo>
                  <a:cubicBezTo>
                    <a:pt x="23765" y="23587"/>
                    <a:pt x="24241" y="22158"/>
                    <a:pt x="24563" y="20741"/>
                  </a:cubicBezTo>
                  <a:cubicBezTo>
                    <a:pt x="24932" y="19170"/>
                    <a:pt x="25110" y="17634"/>
                    <a:pt x="25230" y="16324"/>
                  </a:cubicBezTo>
                  <a:cubicBezTo>
                    <a:pt x="25372" y="14812"/>
                    <a:pt x="25444" y="13324"/>
                    <a:pt x="25444" y="11871"/>
                  </a:cubicBezTo>
                  <a:cubicBezTo>
                    <a:pt x="25432" y="10514"/>
                    <a:pt x="25432" y="8823"/>
                    <a:pt x="24860" y="7216"/>
                  </a:cubicBezTo>
                  <a:cubicBezTo>
                    <a:pt x="24277" y="5537"/>
                    <a:pt x="23182" y="4203"/>
                    <a:pt x="21801" y="3513"/>
                  </a:cubicBezTo>
                  <a:cubicBezTo>
                    <a:pt x="21622" y="3418"/>
                    <a:pt x="21443" y="3346"/>
                    <a:pt x="21265" y="3275"/>
                  </a:cubicBezTo>
                  <a:cubicBezTo>
                    <a:pt x="20979" y="2644"/>
                    <a:pt x="20598" y="2060"/>
                    <a:pt x="20098" y="1584"/>
                  </a:cubicBezTo>
                  <a:cubicBezTo>
                    <a:pt x="19074" y="572"/>
                    <a:pt x="17633" y="1"/>
                    <a:pt x="16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3821550" y="-1587725"/>
              <a:ext cx="389350" cy="755950"/>
            </a:xfrm>
            <a:custGeom>
              <a:avLst/>
              <a:gdLst/>
              <a:ahLst/>
              <a:cxnLst/>
              <a:rect l="l" t="t" r="r" b="b"/>
              <a:pathLst>
                <a:path w="15574" h="30238" extrusionOk="0">
                  <a:moveTo>
                    <a:pt x="11457" y="0"/>
                  </a:moveTo>
                  <a:cubicBezTo>
                    <a:pt x="10802" y="0"/>
                    <a:pt x="10147" y="194"/>
                    <a:pt x="9561" y="542"/>
                  </a:cubicBezTo>
                  <a:cubicBezTo>
                    <a:pt x="8537" y="1149"/>
                    <a:pt x="7870" y="2162"/>
                    <a:pt x="7477" y="3281"/>
                  </a:cubicBezTo>
                  <a:cubicBezTo>
                    <a:pt x="7073" y="4471"/>
                    <a:pt x="7013" y="5757"/>
                    <a:pt x="7037" y="7007"/>
                  </a:cubicBezTo>
                  <a:cubicBezTo>
                    <a:pt x="7049" y="7698"/>
                    <a:pt x="7061" y="8365"/>
                    <a:pt x="7061" y="9055"/>
                  </a:cubicBezTo>
                  <a:cubicBezTo>
                    <a:pt x="7061" y="9353"/>
                    <a:pt x="7049" y="9627"/>
                    <a:pt x="7037" y="9924"/>
                  </a:cubicBezTo>
                  <a:cubicBezTo>
                    <a:pt x="7013" y="10079"/>
                    <a:pt x="7013" y="10222"/>
                    <a:pt x="7001" y="10365"/>
                  </a:cubicBezTo>
                  <a:cubicBezTo>
                    <a:pt x="7001" y="10424"/>
                    <a:pt x="6989" y="10496"/>
                    <a:pt x="6989" y="10555"/>
                  </a:cubicBezTo>
                  <a:cubicBezTo>
                    <a:pt x="6989" y="10579"/>
                    <a:pt x="6989" y="10615"/>
                    <a:pt x="6965" y="10639"/>
                  </a:cubicBezTo>
                  <a:lnTo>
                    <a:pt x="6965" y="10686"/>
                  </a:lnTo>
                  <a:lnTo>
                    <a:pt x="6965" y="10722"/>
                  </a:lnTo>
                  <a:cubicBezTo>
                    <a:pt x="6858" y="11877"/>
                    <a:pt x="6632" y="13020"/>
                    <a:pt x="6311" y="14139"/>
                  </a:cubicBezTo>
                  <a:cubicBezTo>
                    <a:pt x="5989" y="15270"/>
                    <a:pt x="5620" y="16282"/>
                    <a:pt x="5096" y="17342"/>
                  </a:cubicBezTo>
                  <a:cubicBezTo>
                    <a:pt x="4608" y="18354"/>
                    <a:pt x="3977" y="19414"/>
                    <a:pt x="3358" y="20283"/>
                  </a:cubicBezTo>
                  <a:cubicBezTo>
                    <a:pt x="2024" y="22116"/>
                    <a:pt x="262" y="23831"/>
                    <a:pt x="84" y="26212"/>
                  </a:cubicBezTo>
                  <a:cubicBezTo>
                    <a:pt x="0" y="27176"/>
                    <a:pt x="227" y="28236"/>
                    <a:pt x="834" y="29010"/>
                  </a:cubicBezTo>
                  <a:cubicBezTo>
                    <a:pt x="1481" y="29820"/>
                    <a:pt x="2452" y="30238"/>
                    <a:pt x="3471" y="30238"/>
                  </a:cubicBezTo>
                  <a:cubicBezTo>
                    <a:pt x="3576" y="30238"/>
                    <a:pt x="3681" y="30233"/>
                    <a:pt x="3786" y="30224"/>
                  </a:cubicBezTo>
                  <a:cubicBezTo>
                    <a:pt x="4989" y="30141"/>
                    <a:pt x="6049" y="29546"/>
                    <a:pt x="6954" y="28784"/>
                  </a:cubicBezTo>
                  <a:cubicBezTo>
                    <a:pt x="7847" y="28022"/>
                    <a:pt x="8620" y="27105"/>
                    <a:pt x="9347" y="26176"/>
                  </a:cubicBezTo>
                  <a:cubicBezTo>
                    <a:pt x="10871" y="24283"/>
                    <a:pt x="12168" y="22223"/>
                    <a:pt x="13204" y="20033"/>
                  </a:cubicBezTo>
                  <a:cubicBezTo>
                    <a:pt x="13454" y="19509"/>
                    <a:pt x="13681" y="18973"/>
                    <a:pt x="13907" y="18425"/>
                  </a:cubicBezTo>
                  <a:cubicBezTo>
                    <a:pt x="14395" y="17223"/>
                    <a:pt x="14764" y="15973"/>
                    <a:pt x="15002" y="14687"/>
                  </a:cubicBezTo>
                  <a:cubicBezTo>
                    <a:pt x="15264" y="13365"/>
                    <a:pt x="15383" y="12032"/>
                    <a:pt x="15467" y="10686"/>
                  </a:cubicBezTo>
                  <a:cubicBezTo>
                    <a:pt x="15562" y="9329"/>
                    <a:pt x="15574" y="7960"/>
                    <a:pt x="15526" y="6614"/>
                  </a:cubicBezTo>
                  <a:cubicBezTo>
                    <a:pt x="15490" y="5305"/>
                    <a:pt x="15431" y="3959"/>
                    <a:pt x="14943" y="2757"/>
                  </a:cubicBezTo>
                  <a:cubicBezTo>
                    <a:pt x="14550" y="1733"/>
                    <a:pt x="13835" y="780"/>
                    <a:pt x="12823" y="304"/>
                  </a:cubicBezTo>
                  <a:cubicBezTo>
                    <a:pt x="12384" y="97"/>
                    <a:pt x="11921" y="0"/>
                    <a:pt x="11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3861725" y="-1607500"/>
              <a:ext cx="417050" cy="822950"/>
            </a:xfrm>
            <a:custGeom>
              <a:avLst/>
              <a:gdLst/>
              <a:ahLst/>
              <a:cxnLst/>
              <a:rect l="l" t="t" r="r" b="b"/>
              <a:pathLst>
                <a:path w="16682" h="32918" extrusionOk="0">
                  <a:moveTo>
                    <a:pt x="12619" y="0"/>
                  </a:moveTo>
                  <a:cubicBezTo>
                    <a:pt x="12122" y="0"/>
                    <a:pt x="11626" y="97"/>
                    <a:pt x="11169" y="297"/>
                  </a:cubicBezTo>
                  <a:cubicBezTo>
                    <a:pt x="9907" y="857"/>
                    <a:pt x="9037" y="2071"/>
                    <a:pt x="8502" y="3345"/>
                  </a:cubicBezTo>
                  <a:cubicBezTo>
                    <a:pt x="6823" y="7298"/>
                    <a:pt x="7633" y="11882"/>
                    <a:pt x="6347" y="15966"/>
                  </a:cubicBezTo>
                  <a:cubicBezTo>
                    <a:pt x="5192" y="19657"/>
                    <a:pt x="2418" y="22622"/>
                    <a:pt x="929" y="26193"/>
                  </a:cubicBezTo>
                  <a:cubicBezTo>
                    <a:pt x="382" y="27515"/>
                    <a:pt x="1" y="29003"/>
                    <a:pt x="453" y="30361"/>
                  </a:cubicBezTo>
                  <a:cubicBezTo>
                    <a:pt x="938" y="31848"/>
                    <a:pt x="2463" y="32918"/>
                    <a:pt x="4019" y="32918"/>
                  </a:cubicBezTo>
                  <a:cubicBezTo>
                    <a:pt x="4144" y="32918"/>
                    <a:pt x="4269" y="32911"/>
                    <a:pt x="4394" y="32897"/>
                  </a:cubicBezTo>
                  <a:cubicBezTo>
                    <a:pt x="6073" y="32718"/>
                    <a:pt x="7525" y="31242"/>
                    <a:pt x="7680" y="29575"/>
                  </a:cubicBezTo>
                  <a:lnTo>
                    <a:pt x="14526" y="17907"/>
                  </a:lnTo>
                  <a:lnTo>
                    <a:pt x="16098" y="5167"/>
                  </a:lnTo>
                  <a:cubicBezTo>
                    <a:pt x="16681" y="3798"/>
                    <a:pt x="16336" y="2107"/>
                    <a:pt x="15276" y="1059"/>
                  </a:cubicBezTo>
                  <a:cubicBezTo>
                    <a:pt x="14574" y="373"/>
                    <a:pt x="13595" y="0"/>
                    <a:pt x="12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3938825" y="-1533475"/>
              <a:ext cx="425075" cy="783025"/>
            </a:xfrm>
            <a:custGeom>
              <a:avLst/>
              <a:gdLst/>
              <a:ahLst/>
              <a:cxnLst/>
              <a:rect l="l" t="t" r="r" b="b"/>
              <a:pathLst>
                <a:path w="17003" h="31321" extrusionOk="0">
                  <a:moveTo>
                    <a:pt x="12819" y="1"/>
                  </a:moveTo>
                  <a:cubicBezTo>
                    <a:pt x="12176" y="1"/>
                    <a:pt x="11532" y="172"/>
                    <a:pt x="10942" y="480"/>
                  </a:cubicBezTo>
                  <a:cubicBezTo>
                    <a:pt x="9835" y="1075"/>
                    <a:pt x="9109" y="2123"/>
                    <a:pt x="8668" y="3266"/>
                  </a:cubicBezTo>
                  <a:cubicBezTo>
                    <a:pt x="8192" y="4504"/>
                    <a:pt x="8097" y="5837"/>
                    <a:pt x="8073" y="7147"/>
                  </a:cubicBezTo>
                  <a:cubicBezTo>
                    <a:pt x="8049" y="7862"/>
                    <a:pt x="8049" y="8564"/>
                    <a:pt x="8025" y="9278"/>
                  </a:cubicBezTo>
                  <a:cubicBezTo>
                    <a:pt x="8013" y="9576"/>
                    <a:pt x="7989" y="9886"/>
                    <a:pt x="7966" y="10183"/>
                  </a:cubicBezTo>
                  <a:cubicBezTo>
                    <a:pt x="7954" y="10338"/>
                    <a:pt x="7930" y="10481"/>
                    <a:pt x="7918" y="10648"/>
                  </a:cubicBezTo>
                  <a:cubicBezTo>
                    <a:pt x="7906" y="10719"/>
                    <a:pt x="7906" y="10779"/>
                    <a:pt x="7894" y="10850"/>
                  </a:cubicBezTo>
                  <a:cubicBezTo>
                    <a:pt x="7894" y="10886"/>
                    <a:pt x="7870" y="10933"/>
                    <a:pt x="7870" y="10957"/>
                  </a:cubicBezTo>
                  <a:lnTo>
                    <a:pt x="7870" y="11005"/>
                  </a:lnTo>
                  <a:lnTo>
                    <a:pt x="7870" y="11029"/>
                  </a:lnTo>
                  <a:cubicBezTo>
                    <a:pt x="7716" y="12243"/>
                    <a:pt x="7430" y="13434"/>
                    <a:pt x="7061" y="14589"/>
                  </a:cubicBezTo>
                  <a:cubicBezTo>
                    <a:pt x="6680" y="15767"/>
                    <a:pt x="6239" y="16803"/>
                    <a:pt x="5680" y="17898"/>
                  </a:cubicBezTo>
                  <a:cubicBezTo>
                    <a:pt x="5120" y="18934"/>
                    <a:pt x="4441" y="20018"/>
                    <a:pt x="3739" y="20911"/>
                  </a:cubicBezTo>
                  <a:cubicBezTo>
                    <a:pt x="2286" y="22780"/>
                    <a:pt x="381" y="24506"/>
                    <a:pt x="108" y="26983"/>
                  </a:cubicBezTo>
                  <a:cubicBezTo>
                    <a:pt x="0" y="27995"/>
                    <a:pt x="179" y="29114"/>
                    <a:pt x="810" y="29936"/>
                  </a:cubicBezTo>
                  <a:cubicBezTo>
                    <a:pt x="1491" y="30855"/>
                    <a:pt x="2562" y="31320"/>
                    <a:pt x="3692" y="31320"/>
                  </a:cubicBezTo>
                  <a:cubicBezTo>
                    <a:pt x="3747" y="31320"/>
                    <a:pt x="3803" y="31319"/>
                    <a:pt x="3858" y="31317"/>
                  </a:cubicBezTo>
                  <a:cubicBezTo>
                    <a:pt x="5120" y="31269"/>
                    <a:pt x="6239" y="30698"/>
                    <a:pt x="7227" y="29924"/>
                  </a:cubicBezTo>
                  <a:cubicBezTo>
                    <a:pt x="8192" y="29162"/>
                    <a:pt x="9025" y="28221"/>
                    <a:pt x="9823" y="27281"/>
                  </a:cubicBezTo>
                  <a:cubicBezTo>
                    <a:pt x="11478" y="25364"/>
                    <a:pt x="12907" y="23256"/>
                    <a:pt x="14085" y="20994"/>
                  </a:cubicBezTo>
                  <a:cubicBezTo>
                    <a:pt x="14371" y="20458"/>
                    <a:pt x="14633" y="19899"/>
                    <a:pt x="14871" y="19339"/>
                  </a:cubicBezTo>
                  <a:cubicBezTo>
                    <a:pt x="15419" y="18089"/>
                    <a:pt x="15848" y="16791"/>
                    <a:pt x="16169" y="15470"/>
                  </a:cubicBezTo>
                  <a:cubicBezTo>
                    <a:pt x="16479" y="14100"/>
                    <a:pt x="16657" y="12684"/>
                    <a:pt x="16788" y="11291"/>
                  </a:cubicBezTo>
                  <a:cubicBezTo>
                    <a:pt x="16931" y="9874"/>
                    <a:pt x="17002" y="8445"/>
                    <a:pt x="17002" y="7028"/>
                  </a:cubicBezTo>
                  <a:cubicBezTo>
                    <a:pt x="16967" y="5706"/>
                    <a:pt x="16955" y="4290"/>
                    <a:pt x="16502" y="3016"/>
                  </a:cubicBezTo>
                  <a:cubicBezTo>
                    <a:pt x="16133" y="1920"/>
                    <a:pt x="15407" y="896"/>
                    <a:pt x="14359" y="361"/>
                  </a:cubicBezTo>
                  <a:cubicBezTo>
                    <a:pt x="13867" y="114"/>
                    <a:pt x="13344" y="1"/>
                    <a:pt x="12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4152050" y="-1572500"/>
              <a:ext cx="45125" cy="34975"/>
            </a:xfrm>
            <a:custGeom>
              <a:avLst/>
              <a:gdLst/>
              <a:ahLst/>
              <a:cxnLst/>
              <a:rect l="l" t="t" r="r" b="b"/>
              <a:pathLst>
                <a:path w="1805" h="1399" extrusionOk="0">
                  <a:moveTo>
                    <a:pt x="1518" y="0"/>
                  </a:moveTo>
                  <a:cubicBezTo>
                    <a:pt x="1504" y="0"/>
                    <a:pt x="1489" y="5"/>
                    <a:pt x="1473" y="17"/>
                  </a:cubicBezTo>
                  <a:cubicBezTo>
                    <a:pt x="1234" y="183"/>
                    <a:pt x="1020" y="350"/>
                    <a:pt x="782" y="505"/>
                  </a:cubicBezTo>
                  <a:lnTo>
                    <a:pt x="365" y="183"/>
                  </a:lnTo>
                  <a:cubicBezTo>
                    <a:pt x="306" y="136"/>
                    <a:pt x="222" y="76"/>
                    <a:pt x="163" y="29"/>
                  </a:cubicBezTo>
                  <a:cubicBezTo>
                    <a:pt x="148" y="16"/>
                    <a:pt x="132" y="11"/>
                    <a:pt x="116" y="11"/>
                  </a:cubicBezTo>
                  <a:cubicBezTo>
                    <a:pt x="55" y="11"/>
                    <a:pt x="1" y="88"/>
                    <a:pt x="68" y="136"/>
                  </a:cubicBezTo>
                  <a:cubicBezTo>
                    <a:pt x="258" y="302"/>
                    <a:pt x="449" y="445"/>
                    <a:pt x="639" y="612"/>
                  </a:cubicBezTo>
                  <a:cubicBezTo>
                    <a:pt x="508" y="707"/>
                    <a:pt x="377" y="802"/>
                    <a:pt x="246" y="898"/>
                  </a:cubicBezTo>
                  <a:cubicBezTo>
                    <a:pt x="187" y="945"/>
                    <a:pt x="127" y="981"/>
                    <a:pt x="68" y="1017"/>
                  </a:cubicBezTo>
                  <a:cubicBezTo>
                    <a:pt x="0" y="1065"/>
                    <a:pt x="42" y="1152"/>
                    <a:pt x="98" y="1152"/>
                  </a:cubicBezTo>
                  <a:cubicBezTo>
                    <a:pt x="111" y="1152"/>
                    <a:pt x="125" y="1147"/>
                    <a:pt x="139" y="1136"/>
                  </a:cubicBezTo>
                  <a:cubicBezTo>
                    <a:pt x="342" y="981"/>
                    <a:pt x="556" y="838"/>
                    <a:pt x="746" y="707"/>
                  </a:cubicBezTo>
                  <a:lnTo>
                    <a:pt x="1413" y="1243"/>
                  </a:lnTo>
                  <a:cubicBezTo>
                    <a:pt x="1473" y="1279"/>
                    <a:pt x="1556" y="1338"/>
                    <a:pt x="1615" y="1386"/>
                  </a:cubicBezTo>
                  <a:cubicBezTo>
                    <a:pt x="1633" y="1395"/>
                    <a:pt x="1652" y="1399"/>
                    <a:pt x="1669" y="1399"/>
                  </a:cubicBezTo>
                  <a:cubicBezTo>
                    <a:pt x="1745" y="1399"/>
                    <a:pt x="1804" y="1327"/>
                    <a:pt x="1746" y="1279"/>
                  </a:cubicBezTo>
                  <a:lnTo>
                    <a:pt x="901" y="600"/>
                  </a:lnTo>
                  <a:cubicBezTo>
                    <a:pt x="1056" y="481"/>
                    <a:pt x="1223" y="374"/>
                    <a:pt x="1377" y="255"/>
                  </a:cubicBezTo>
                  <a:cubicBezTo>
                    <a:pt x="1437" y="207"/>
                    <a:pt x="1496" y="171"/>
                    <a:pt x="1556" y="136"/>
                  </a:cubicBezTo>
                  <a:cubicBezTo>
                    <a:pt x="1614" y="87"/>
                    <a:pt x="1578" y="0"/>
                    <a:pt x="1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3912925" y="-1435800"/>
              <a:ext cx="207200" cy="499850"/>
            </a:xfrm>
            <a:custGeom>
              <a:avLst/>
              <a:gdLst/>
              <a:ahLst/>
              <a:cxnLst/>
              <a:rect l="l" t="t" r="r" b="b"/>
              <a:pathLst>
                <a:path w="8288" h="19994" extrusionOk="0">
                  <a:moveTo>
                    <a:pt x="6974" y="1106"/>
                  </a:moveTo>
                  <a:cubicBezTo>
                    <a:pt x="6975" y="1107"/>
                    <a:pt x="6977" y="1108"/>
                    <a:pt x="6978" y="1109"/>
                  </a:cubicBezTo>
                  <a:cubicBezTo>
                    <a:pt x="6990" y="1126"/>
                    <a:pt x="6995" y="1133"/>
                    <a:pt x="6995" y="1133"/>
                  </a:cubicBezTo>
                  <a:cubicBezTo>
                    <a:pt x="6994" y="1133"/>
                    <a:pt x="6985" y="1120"/>
                    <a:pt x="6974" y="1106"/>
                  </a:cubicBezTo>
                  <a:close/>
                  <a:moveTo>
                    <a:pt x="7192" y="2109"/>
                  </a:moveTo>
                  <a:lnTo>
                    <a:pt x="7192" y="2109"/>
                  </a:lnTo>
                  <a:cubicBezTo>
                    <a:pt x="7189" y="2121"/>
                    <a:pt x="7187" y="2132"/>
                    <a:pt x="7185" y="2142"/>
                  </a:cubicBezTo>
                  <a:lnTo>
                    <a:pt x="7185" y="2142"/>
                  </a:lnTo>
                  <a:cubicBezTo>
                    <a:pt x="7192" y="2130"/>
                    <a:pt x="7192" y="2117"/>
                    <a:pt x="7192" y="2109"/>
                  </a:cubicBezTo>
                  <a:close/>
                  <a:moveTo>
                    <a:pt x="4302" y="12523"/>
                  </a:moveTo>
                  <a:cubicBezTo>
                    <a:pt x="4296" y="12544"/>
                    <a:pt x="4291" y="12555"/>
                    <a:pt x="4289" y="12555"/>
                  </a:cubicBezTo>
                  <a:cubicBezTo>
                    <a:pt x="4287" y="12555"/>
                    <a:pt x="4289" y="12545"/>
                    <a:pt x="4299" y="12527"/>
                  </a:cubicBezTo>
                  <a:cubicBezTo>
                    <a:pt x="4300" y="12526"/>
                    <a:pt x="4301" y="12524"/>
                    <a:pt x="4302" y="12523"/>
                  </a:cubicBezTo>
                  <a:close/>
                  <a:moveTo>
                    <a:pt x="4200" y="12917"/>
                  </a:moveTo>
                  <a:lnTo>
                    <a:pt x="4200" y="12917"/>
                  </a:lnTo>
                  <a:cubicBezTo>
                    <a:pt x="4199" y="12924"/>
                    <a:pt x="4198" y="12927"/>
                    <a:pt x="4197" y="12927"/>
                  </a:cubicBezTo>
                  <a:cubicBezTo>
                    <a:pt x="4197" y="12927"/>
                    <a:pt x="4198" y="12923"/>
                    <a:pt x="4200" y="12917"/>
                  </a:cubicBezTo>
                  <a:close/>
                  <a:moveTo>
                    <a:pt x="3108" y="15317"/>
                  </a:moveTo>
                  <a:lnTo>
                    <a:pt x="3108" y="15317"/>
                  </a:lnTo>
                  <a:cubicBezTo>
                    <a:pt x="3108" y="15320"/>
                    <a:pt x="3108" y="15322"/>
                    <a:pt x="3108" y="15325"/>
                  </a:cubicBezTo>
                  <a:cubicBezTo>
                    <a:pt x="3099" y="15344"/>
                    <a:pt x="3095" y="15351"/>
                    <a:pt x="3095" y="15351"/>
                  </a:cubicBezTo>
                  <a:cubicBezTo>
                    <a:pt x="3094" y="15351"/>
                    <a:pt x="3102" y="15335"/>
                    <a:pt x="3108" y="15317"/>
                  </a:cubicBezTo>
                  <a:close/>
                  <a:moveTo>
                    <a:pt x="2676" y="15884"/>
                  </a:moveTo>
                  <a:cubicBezTo>
                    <a:pt x="2680" y="15884"/>
                    <a:pt x="2664" y="15901"/>
                    <a:pt x="2645" y="15908"/>
                  </a:cubicBezTo>
                  <a:lnTo>
                    <a:pt x="2645" y="15908"/>
                  </a:lnTo>
                  <a:cubicBezTo>
                    <a:pt x="2664" y="15890"/>
                    <a:pt x="2674" y="15884"/>
                    <a:pt x="2676" y="15884"/>
                  </a:cubicBezTo>
                  <a:close/>
                  <a:moveTo>
                    <a:pt x="1574" y="17639"/>
                  </a:moveTo>
                  <a:lnTo>
                    <a:pt x="1548" y="17659"/>
                  </a:lnTo>
                  <a:cubicBezTo>
                    <a:pt x="1543" y="17663"/>
                    <a:pt x="1538" y="17667"/>
                    <a:pt x="1534" y="17671"/>
                  </a:cubicBezTo>
                  <a:lnTo>
                    <a:pt x="1534" y="17671"/>
                  </a:lnTo>
                  <a:cubicBezTo>
                    <a:pt x="1532" y="17669"/>
                    <a:pt x="1548" y="17653"/>
                    <a:pt x="1560" y="17647"/>
                  </a:cubicBezTo>
                  <a:cubicBezTo>
                    <a:pt x="1565" y="17644"/>
                    <a:pt x="1569" y="17642"/>
                    <a:pt x="1574" y="17639"/>
                  </a:cubicBezTo>
                  <a:close/>
                  <a:moveTo>
                    <a:pt x="1136" y="18146"/>
                  </a:moveTo>
                  <a:lnTo>
                    <a:pt x="1136" y="18146"/>
                  </a:lnTo>
                  <a:cubicBezTo>
                    <a:pt x="1133" y="18152"/>
                    <a:pt x="1129" y="18158"/>
                    <a:pt x="1126" y="18165"/>
                  </a:cubicBezTo>
                  <a:lnTo>
                    <a:pt x="1126" y="18165"/>
                  </a:lnTo>
                  <a:cubicBezTo>
                    <a:pt x="1129" y="18157"/>
                    <a:pt x="1133" y="18150"/>
                    <a:pt x="1136" y="18146"/>
                  </a:cubicBezTo>
                  <a:close/>
                  <a:moveTo>
                    <a:pt x="1096" y="18813"/>
                  </a:moveTo>
                  <a:lnTo>
                    <a:pt x="1096" y="18813"/>
                  </a:lnTo>
                  <a:cubicBezTo>
                    <a:pt x="1096" y="18813"/>
                    <a:pt x="1096" y="18814"/>
                    <a:pt x="1096" y="18814"/>
                  </a:cubicBezTo>
                  <a:lnTo>
                    <a:pt x="1096" y="18814"/>
                  </a:lnTo>
                  <a:cubicBezTo>
                    <a:pt x="1096" y="18814"/>
                    <a:pt x="1096" y="18814"/>
                    <a:pt x="1096" y="18813"/>
                  </a:cubicBezTo>
                  <a:cubicBezTo>
                    <a:pt x="1096" y="18813"/>
                    <a:pt x="1096" y="18813"/>
                    <a:pt x="1096" y="18813"/>
                  </a:cubicBezTo>
                  <a:close/>
                  <a:moveTo>
                    <a:pt x="7055" y="0"/>
                  </a:moveTo>
                  <a:cubicBezTo>
                    <a:pt x="6878" y="0"/>
                    <a:pt x="6689" y="99"/>
                    <a:pt x="6608" y="252"/>
                  </a:cubicBezTo>
                  <a:cubicBezTo>
                    <a:pt x="6478" y="502"/>
                    <a:pt x="6561" y="776"/>
                    <a:pt x="6787" y="930"/>
                  </a:cubicBezTo>
                  <a:cubicBezTo>
                    <a:pt x="6791" y="938"/>
                    <a:pt x="6801" y="947"/>
                    <a:pt x="6811" y="954"/>
                  </a:cubicBezTo>
                  <a:lnTo>
                    <a:pt x="6811" y="954"/>
                  </a:lnTo>
                  <a:cubicBezTo>
                    <a:pt x="6811" y="954"/>
                    <a:pt x="6811" y="954"/>
                    <a:pt x="6811" y="954"/>
                  </a:cubicBezTo>
                  <a:cubicBezTo>
                    <a:pt x="6847" y="978"/>
                    <a:pt x="6870" y="990"/>
                    <a:pt x="6906" y="1026"/>
                  </a:cubicBezTo>
                  <a:cubicBezTo>
                    <a:pt x="6920" y="1040"/>
                    <a:pt x="6934" y="1058"/>
                    <a:pt x="6948" y="1075"/>
                  </a:cubicBezTo>
                  <a:lnTo>
                    <a:pt x="6948" y="1075"/>
                  </a:lnTo>
                  <a:cubicBezTo>
                    <a:pt x="6949" y="1077"/>
                    <a:pt x="6951" y="1080"/>
                    <a:pt x="6954" y="1085"/>
                  </a:cubicBezTo>
                  <a:cubicBezTo>
                    <a:pt x="6966" y="1097"/>
                    <a:pt x="6978" y="1133"/>
                    <a:pt x="6989" y="1145"/>
                  </a:cubicBezTo>
                  <a:cubicBezTo>
                    <a:pt x="7031" y="1196"/>
                    <a:pt x="7072" y="1256"/>
                    <a:pt x="7097" y="1317"/>
                  </a:cubicBezTo>
                  <a:lnTo>
                    <a:pt x="7097" y="1317"/>
                  </a:lnTo>
                  <a:cubicBezTo>
                    <a:pt x="7100" y="1330"/>
                    <a:pt x="7109" y="1351"/>
                    <a:pt x="7109" y="1371"/>
                  </a:cubicBezTo>
                  <a:lnTo>
                    <a:pt x="7156" y="1502"/>
                  </a:lnTo>
                  <a:cubicBezTo>
                    <a:pt x="7168" y="1549"/>
                    <a:pt x="7168" y="1573"/>
                    <a:pt x="7192" y="1621"/>
                  </a:cubicBezTo>
                  <a:cubicBezTo>
                    <a:pt x="7199" y="1651"/>
                    <a:pt x="7202" y="1715"/>
                    <a:pt x="7200" y="1715"/>
                  </a:cubicBezTo>
                  <a:cubicBezTo>
                    <a:pt x="7199" y="1715"/>
                    <a:pt x="7196" y="1694"/>
                    <a:pt x="7192" y="1633"/>
                  </a:cubicBezTo>
                  <a:lnTo>
                    <a:pt x="7192" y="1633"/>
                  </a:lnTo>
                  <a:cubicBezTo>
                    <a:pt x="7192" y="1728"/>
                    <a:pt x="7204" y="1811"/>
                    <a:pt x="7204" y="1907"/>
                  </a:cubicBezTo>
                  <a:cubicBezTo>
                    <a:pt x="7204" y="1990"/>
                    <a:pt x="7204" y="2061"/>
                    <a:pt x="7192" y="2157"/>
                  </a:cubicBezTo>
                  <a:cubicBezTo>
                    <a:pt x="7192" y="2181"/>
                    <a:pt x="7182" y="2209"/>
                    <a:pt x="7178" y="2209"/>
                  </a:cubicBezTo>
                  <a:cubicBezTo>
                    <a:pt x="7175" y="2209"/>
                    <a:pt x="7174" y="2192"/>
                    <a:pt x="7185" y="2142"/>
                  </a:cubicBezTo>
                  <a:lnTo>
                    <a:pt x="7185" y="2142"/>
                  </a:lnTo>
                  <a:cubicBezTo>
                    <a:pt x="7181" y="2148"/>
                    <a:pt x="7176" y="2153"/>
                    <a:pt x="7168" y="2157"/>
                  </a:cubicBezTo>
                  <a:cubicBezTo>
                    <a:pt x="7156" y="2204"/>
                    <a:pt x="7156" y="2240"/>
                    <a:pt x="7144" y="2288"/>
                  </a:cubicBezTo>
                  <a:cubicBezTo>
                    <a:pt x="7120" y="2383"/>
                    <a:pt x="7097" y="2454"/>
                    <a:pt x="7073" y="2538"/>
                  </a:cubicBezTo>
                  <a:cubicBezTo>
                    <a:pt x="7049" y="2585"/>
                    <a:pt x="7037" y="2621"/>
                    <a:pt x="7025" y="2657"/>
                  </a:cubicBezTo>
                  <a:lnTo>
                    <a:pt x="7025" y="2657"/>
                  </a:lnTo>
                  <a:lnTo>
                    <a:pt x="7025" y="2657"/>
                  </a:lnTo>
                  <a:cubicBezTo>
                    <a:pt x="7025" y="2681"/>
                    <a:pt x="7013" y="2681"/>
                    <a:pt x="7013" y="2692"/>
                  </a:cubicBezTo>
                  <a:cubicBezTo>
                    <a:pt x="7003" y="2713"/>
                    <a:pt x="6997" y="2725"/>
                    <a:pt x="6997" y="2725"/>
                  </a:cubicBezTo>
                  <a:cubicBezTo>
                    <a:pt x="6996" y="2725"/>
                    <a:pt x="7005" y="2704"/>
                    <a:pt x="7025" y="2657"/>
                  </a:cubicBezTo>
                  <a:lnTo>
                    <a:pt x="7025" y="2657"/>
                  </a:lnTo>
                  <a:lnTo>
                    <a:pt x="6978" y="2752"/>
                  </a:lnTo>
                  <a:cubicBezTo>
                    <a:pt x="6894" y="2931"/>
                    <a:pt x="6787" y="3109"/>
                    <a:pt x="6680" y="3288"/>
                  </a:cubicBezTo>
                  <a:cubicBezTo>
                    <a:pt x="6454" y="3645"/>
                    <a:pt x="6204" y="3966"/>
                    <a:pt x="5954" y="4300"/>
                  </a:cubicBezTo>
                  <a:cubicBezTo>
                    <a:pt x="5442" y="5014"/>
                    <a:pt x="4989" y="5860"/>
                    <a:pt x="5061" y="6764"/>
                  </a:cubicBezTo>
                  <a:cubicBezTo>
                    <a:pt x="5084" y="7181"/>
                    <a:pt x="5204" y="7586"/>
                    <a:pt x="5346" y="7979"/>
                  </a:cubicBezTo>
                  <a:cubicBezTo>
                    <a:pt x="5477" y="8348"/>
                    <a:pt x="5596" y="8705"/>
                    <a:pt x="5668" y="9086"/>
                  </a:cubicBezTo>
                  <a:cubicBezTo>
                    <a:pt x="5671" y="9111"/>
                    <a:pt x="5673" y="9121"/>
                    <a:pt x="5673" y="9121"/>
                  </a:cubicBezTo>
                  <a:cubicBezTo>
                    <a:pt x="5674" y="9121"/>
                    <a:pt x="5673" y="9108"/>
                    <a:pt x="5672" y="9093"/>
                  </a:cubicBezTo>
                  <a:lnTo>
                    <a:pt x="5672" y="9093"/>
                  </a:lnTo>
                  <a:cubicBezTo>
                    <a:pt x="5673" y="9101"/>
                    <a:pt x="5676" y="9110"/>
                    <a:pt x="5680" y="9122"/>
                  </a:cubicBezTo>
                  <a:cubicBezTo>
                    <a:pt x="5680" y="9169"/>
                    <a:pt x="5680" y="9205"/>
                    <a:pt x="5704" y="9253"/>
                  </a:cubicBezTo>
                  <a:lnTo>
                    <a:pt x="5704" y="9384"/>
                  </a:lnTo>
                  <a:lnTo>
                    <a:pt x="5704" y="9443"/>
                  </a:lnTo>
                  <a:lnTo>
                    <a:pt x="5704" y="9503"/>
                  </a:lnTo>
                  <a:cubicBezTo>
                    <a:pt x="5704" y="9479"/>
                    <a:pt x="5704" y="9467"/>
                    <a:pt x="5716" y="9431"/>
                  </a:cubicBezTo>
                  <a:lnTo>
                    <a:pt x="5716" y="9431"/>
                  </a:lnTo>
                  <a:cubicBezTo>
                    <a:pt x="5716" y="9527"/>
                    <a:pt x="5680" y="9610"/>
                    <a:pt x="5656" y="9705"/>
                  </a:cubicBezTo>
                  <a:cubicBezTo>
                    <a:pt x="5645" y="9727"/>
                    <a:pt x="5624" y="9758"/>
                    <a:pt x="5621" y="9791"/>
                  </a:cubicBezTo>
                  <a:lnTo>
                    <a:pt x="5621" y="9791"/>
                  </a:lnTo>
                  <a:cubicBezTo>
                    <a:pt x="5616" y="9804"/>
                    <a:pt x="5611" y="9817"/>
                    <a:pt x="5608" y="9824"/>
                  </a:cubicBezTo>
                  <a:cubicBezTo>
                    <a:pt x="5585" y="9884"/>
                    <a:pt x="5537" y="9955"/>
                    <a:pt x="5489" y="10015"/>
                  </a:cubicBezTo>
                  <a:cubicBezTo>
                    <a:pt x="5480" y="10024"/>
                    <a:pt x="5478" y="10034"/>
                    <a:pt x="5471" y="10050"/>
                  </a:cubicBezTo>
                  <a:lnTo>
                    <a:pt x="5471" y="10050"/>
                  </a:lnTo>
                  <a:cubicBezTo>
                    <a:pt x="5450" y="10075"/>
                    <a:pt x="5424" y="10097"/>
                    <a:pt x="5406" y="10134"/>
                  </a:cubicBezTo>
                  <a:cubicBezTo>
                    <a:pt x="5299" y="10253"/>
                    <a:pt x="5192" y="10336"/>
                    <a:pt x="5073" y="10443"/>
                  </a:cubicBezTo>
                  <a:cubicBezTo>
                    <a:pt x="5013" y="10491"/>
                    <a:pt x="4954" y="10551"/>
                    <a:pt x="4894" y="10598"/>
                  </a:cubicBezTo>
                  <a:cubicBezTo>
                    <a:pt x="4873" y="10619"/>
                    <a:pt x="4844" y="10631"/>
                    <a:pt x="4821" y="10657"/>
                  </a:cubicBezTo>
                  <a:lnTo>
                    <a:pt x="4821" y="10657"/>
                  </a:lnTo>
                  <a:cubicBezTo>
                    <a:pt x="4834" y="10645"/>
                    <a:pt x="4846" y="10634"/>
                    <a:pt x="4846" y="10634"/>
                  </a:cubicBezTo>
                  <a:lnTo>
                    <a:pt x="4846" y="10634"/>
                  </a:lnTo>
                  <a:cubicBezTo>
                    <a:pt x="4834" y="10646"/>
                    <a:pt x="4825" y="10655"/>
                    <a:pt x="4814" y="10664"/>
                  </a:cubicBezTo>
                  <a:lnTo>
                    <a:pt x="4814" y="10664"/>
                  </a:lnTo>
                  <a:cubicBezTo>
                    <a:pt x="4816" y="10662"/>
                    <a:pt x="4819" y="10659"/>
                    <a:pt x="4821" y="10657"/>
                  </a:cubicBezTo>
                  <a:lnTo>
                    <a:pt x="4821" y="10657"/>
                  </a:lnTo>
                  <a:cubicBezTo>
                    <a:pt x="4812" y="10664"/>
                    <a:pt x="4803" y="10672"/>
                    <a:pt x="4797" y="10678"/>
                  </a:cubicBezTo>
                  <a:lnTo>
                    <a:pt x="4797" y="10678"/>
                  </a:lnTo>
                  <a:cubicBezTo>
                    <a:pt x="4804" y="10673"/>
                    <a:pt x="4809" y="10669"/>
                    <a:pt x="4814" y="10664"/>
                  </a:cubicBezTo>
                  <a:lnTo>
                    <a:pt x="4814" y="10664"/>
                  </a:lnTo>
                  <a:cubicBezTo>
                    <a:pt x="4813" y="10666"/>
                    <a:pt x="4812" y="10668"/>
                    <a:pt x="4811" y="10670"/>
                  </a:cubicBezTo>
                  <a:cubicBezTo>
                    <a:pt x="4797" y="10680"/>
                    <a:pt x="4792" y="10684"/>
                    <a:pt x="4791" y="10684"/>
                  </a:cubicBezTo>
                  <a:cubicBezTo>
                    <a:pt x="4791" y="10684"/>
                    <a:pt x="4793" y="10682"/>
                    <a:pt x="4797" y="10678"/>
                  </a:cubicBezTo>
                  <a:lnTo>
                    <a:pt x="4797" y="10678"/>
                  </a:lnTo>
                  <a:cubicBezTo>
                    <a:pt x="4791" y="10683"/>
                    <a:pt x="4784" y="10688"/>
                    <a:pt x="4775" y="10693"/>
                  </a:cubicBezTo>
                  <a:cubicBezTo>
                    <a:pt x="4632" y="10812"/>
                    <a:pt x="4465" y="10932"/>
                    <a:pt x="4311" y="11051"/>
                  </a:cubicBezTo>
                  <a:cubicBezTo>
                    <a:pt x="4049" y="11265"/>
                    <a:pt x="3811" y="11503"/>
                    <a:pt x="3608" y="11789"/>
                  </a:cubicBezTo>
                  <a:cubicBezTo>
                    <a:pt x="3120" y="12467"/>
                    <a:pt x="3168" y="13313"/>
                    <a:pt x="3215" y="14111"/>
                  </a:cubicBezTo>
                  <a:cubicBezTo>
                    <a:pt x="3227" y="14301"/>
                    <a:pt x="3227" y="14492"/>
                    <a:pt x="3227" y="14682"/>
                  </a:cubicBezTo>
                  <a:cubicBezTo>
                    <a:pt x="3227" y="14759"/>
                    <a:pt x="3219" y="14828"/>
                    <a:pt x="3216" y="14901"/>
                  </a:cubicBezTo>
                  <a:lnTo>
                    <a:pt x="3216" y="14901"/>
                  </a:lnTo>
                  <a:cubicBezTo>
                    <a:pt x="3212" y="14928"/>
                    <a:pt x="3203" y="14980"/>
                    <a:pt x="3191" y="15003"/>
                  </a:cubicBezTo>
                  <a:cubicBezTo>
                    <a:pt x="3179" y="15039"/>
                    <a:pt x="3179" y="15087"/>
                    <a:pt x="3168" y="15134"/>
                  </a:cubicBezTo>
                  <a:lnTo>
                    <a:pt x="3120" y="15265"/>
                  </a:lnTo>
                  <a:cubicBezTo>
                    <a:pt x="3120" y="15270"/>
                    <a:pt x="3118" y="15276"/>
                    <a:pt x="3116" y="15283"/>
                  </a:cubicBezTo>
                  <a:lnTo>
                    <a:pt x="3116" y="15283"/>
                  </a:lnTo>
                  <a:cubicBezTo>
                    <a:pt x="3094" y="15319"/>
                    <a:pt x="3072" y="15375"/>
                    <a:pt x="3060" y="15420"/>
                  </a:cubicBezTo>
                  <a:cubicBezTo>
                    <a:pt x="3037" y="15456"/>
                    <a:pt x="3013" y="15504"/>
                    <a:pt x="2989" y="15539"/>
                  </a:cubicBezTo>
                  <a:cubicBezTo>
                    <a:pt x="2977" y="15551"/>
                    <a:pt x="2941" y="15575"/>
                    <a:pt x="2941" y="15611"/>
                  </a:cubicBezTo>
                  <a:cubicBezTo>
                    <a:pt x="2941" y="15602"/>
                    <a:pt x="2981" y="15554"/>
                    <a:pt x="2986" y="15554"/>
                  </a:cubicBezTo>
                  <a:lnTo>
                    <a:pt x="2986" y="15554"/>
                  </a:lnTo>
                  <a:cubicBezTo>
                    <a:pt x="2988" y="15554"/>
                    <a:pt x="2986" y="15560"/>
                    <a:pt x="2977" y="15575"/>
                  </a:cubicBezTo>
                  <a:cubicBezTo>
                    <a:pt x="2941" y="15611"/>
                    <a:pt x="2918" y="15635"/>
                    <a:pt x="2882" y="15682"/>
                  </a:cubicBezTo>
                  <a:cubicBezTo>
                    <a:pt x="2810" y="15754"/>
                    <a:pt x="2739" y="15837"/>
                    <a:pt x="2656" y="15896"/>
                  </a:cubicBezTo>
                  <a:lnTo>
                    <a:pt x="2644" y="15908"/>
                  </a:lnTo>
                  <a:lnTo>
                    <a:pt x="2644" y="15908"/>
                  </a:lnTo>
                  <a:cubicBezTo>
                    <a:pt x="2608" y="15932"/>
                    <a:pt x="2572" y="15968"/>
                    <a:pt x="2525" y="15992"/>
                  </a:cubicBezTo>
                  <a:cubicBezTo>
                    <a:pt x="2441" y="16051"/>
                    <a:pt x="2370" y="16099"/>
                    <a:pt x="2275" y="16158"/>
                  </a:cubicBezTo>
                  <a:cubicBezTo>
                    <a:pt x="2108" y="16266"/>
                    <a:pt x="1953" y="16349"/>
                    <a:pt x="1786" y="16444"/>
                  </a:cubicBezTo>
                  <a:cubicBezTo>
                    <a:pt x="1417" y="16647"/>
                    <a:pt x="1036" y="16873"/>
                    <a:pt x="727" y="17159"/>
                  </a:cubicBezTo>
                  <a:cubicBezTo>
                    <a:pt x="429" y="17432"/>
                    <a:pt x="179" y="17790"/>
                    <a:pt x="84" y="18206"/>
                  </a:cubicBezTo>
                  <a:cubicBezTo>
                    <a:pt x="1" y="18623"/>
                    <a:pt x="24" y="19064"/>
                    <a:pt x="227" y="19445"/>
                  </a:cubicBezTo>
                  <a:cubicBezTo>
                    <a:pt x="322" y="19635"/>
                    <a:pt x="489" y="19790"/>
                    <a:pt x="667" y="19921"/>
                  </a:cubicBezTo>
                  <a:cubicBezTo>
                    <a:pt x="737" y="19971"/>
                    <a:pt x="821" y="19994"/>
                    <a:pt x="908" y="19994"/>
                  </a:cubicBezTo>
                  <a:cubicBezTo>
                    <a:pt x="1088" y="19994"/>
                    <a:pt x="1277" y="19895"/>
                    <a:pt x="1358" y="19742"/>
                  </a:cubicBezTo>
                  <a:cubicBezTo>
                    <a:pt x="1503" y="19385"/>
                    <a:pt x="1439" y="19143"/>
                    <a:pt x="1244" y="18977"/>
                  </a:cubicBezTo>
                  <a:lnTo>
                    <a:pt x="1244" y="18977"/>
                  </a:lnTo>
                  <a:cubicBezTo>
                    <a:pt x="1244" y="18976"/>
                    <a:pt x="1242" y="18973"/>
                    <a:pt x="1239" y="18968"/>
                  </a:cubicBezTo>
                  <a:lnTo>
                    <a:pt x="1191" y="18933"/>
                  </a:lnTo>
                  <a:cubicBezTo>
                    <a:pt x="1187" y="18924"/>
                    <a:pt x="1172" y="18906"/>
                    <a:pt x="1157" y="18890"/>
                  </a:cubicBezTo>
                  <a:lnTo>
                    <a:pt x="1157" y="18890"/>
                  </a:lnTo>
                  <a:cubicBezTo>
                    <a:pt x="1145" y="18871"/>
                    <a:pt x="1125" y="18843"/>
                    <a:pt x="1120" y="18837"/>
                  </a:cubicBezTo>
                  <a:cubicBezTo>
                    <a:pt x="1107" y="18831"/>
                    <a:pt x="1101" y="18824"/>
                    <a:pt x="1096" y="18814"/>
                  </a:cubicBezTo>
                  <a:lnTo>
                    <a:pt x="1096" y="18814"/>
                  </a:lnTo>
                  <a:cubicBezTo>
                    <a:pt x="1099" y="18817"/>
                    <a:pt x="1100" y="18819"/>
                    <a:pt x="1100" y="18819"/>
                  </a:cubicBezTo>
                  <a:cubicBezTo>
                    <a:pt x="1101" y="18819"/>
                    <a:pt x="1098" y="18812"/>
                    <a:pt x="1094" y="18803"/>
                  </a:cubicBezTo>
                  <a:lnTo>
                    <a:pt x="1094" y="18803"/>
                  </a:lnTo>
                  <a:cubicBezTo>
                    <a:pt x="1094" y="18807"/>
                    <a:pt x="1095" y="18810"/>
                    <a:pt x="1096" y="18813"/>
                  </a:cubicBezTo>
                  <a:lnTo>
                    <a:pt x="1096" y="18813"/>
                  </a:lnTo>
                  <a:cubicBezTo>
                    <a:pt x="1094" y="18808"/>
                    <a:pt x="1092" y="18802"/>
                    <a:pt x="1089" y="18795"/>
                  </a:cubicBezTo>
                  <a:lnTo>
                    <a:pt x="1089" y="18795"/>
                  </a:lnTo>
                  <a:cubicBezTo>
                    <a:pt x="1091" y="18798"/>
                    <a:pt x="1092" y="18800"/>
                    <a:pt x="1094" y="18803"/>
                  </a:cubicBezTo>
                  <a:lnTo>
                    <a:pt x="1094" y="18803"/>
                  </a:lnTo>
                  <a:cubicBezTo>
                    <a:pt x="1079" y="18743"/>
                    <a:pt x="1036" y="18655"/>
                    <a:pt x="1036" y="18587"/>
                  </a:cubicBezTo>
                  <a:lnTo>
                    <a:pt x="1036" y="18587"/>
                  </a:lnTo>
                  <a:cubicBezTo>
                    <a:pt x="1036" y="18587"/>
                    <a:pt x="1051" y="18668"/>
                    <a:pt x="1057" y="18668"/>
                  </a:cubicBezTo>
                  <a:cubicBezTo>
                    <a:pt x="1059" y="18668"/>
                    <a:pt x="1060" y="18662"/>
                    <a:pt x="1060" y="18647"/>
                  </a:cubicBezTo>
                  <a:lnTo>
                    <a:pt x="1060" y="18587"/>
                  </a:lnTo>
                  <a:lnTo>
                    <a:pt x="1060" y="18456"/>
                  </a:lnTo>
                  <a:cubicBezTo>
                    <a:pt x="1060" y="18409"/>
                    <a:pt x="1072" y="18373"/>
                    <a:pt x="1072" y="18349"/>
                  </a:cubicBezTo>
                  <a:cubicBezTo>
                    <a:pt x="1084" y="18302"/>
                    <a:pt x="1084" y="18278"/>
                    <a:pt x="1096" y="18230"/>
                  </a:cubicBezTo>
                  <a:cubicBezTo>
                    <a:pt x="1096" y="18218"/>
                    <a:pt x="1119" y="18195"/>
                    <a:pt x="1120" y="18183"/>
                  </a:cubicBezTo>
                  <a:lnTo>
                    <a:pt x="1120" y="18183"/>
                  </a:lnTo>
                  <a:cubicBezTo>
                    <a:pt x="1113" y="18193"/>
                    <a:pt x="1105" y="18204"/>
                    <a:pt x="1096" y="18218"/>
                  </a:cubicBezTo>
                  <a:cubicBezTo>
                    <a:pt x="1106" y="18200"/>
                    <a:pt x="1116" y="18182"/>
                    <a:pt x="1126" y="18165"/>
                  </a:cubicBezTo>
                  <a:lnTo>
                    <a:pt x="1126" y="18165"/>
                  </a:lnTo>
                  <a:cubicBezTo>
                    <a:pt x="1123" y="18170"/>
                    <a:pt x="1121" y="18176"/>
                    <a:pt x="1120" y="18182"/>
                  </a:cubicBezTo>
                  <a:cubicBezTo>
                    <a:pt x="1120" y="18183"/>
                    <a:pt x="1120" y="18183"/>
                    <a:pt x="1120" y="18183"/>
                  </a:cubicBezTo>
                  <a:lnTo>
                    <a:pt x="1120" y="18183"/>
                  </a:lnTo>
                  <a:cubicBezTo>
                    <a:pt x="1141" y="18150"/>
                    <a:pt x="1146" y="18138"/>
                    <a:pt x="1144" y="18138"/>
                  </a:cubicBezTo>
                  <a:lnTo>
                    <a:pt x="1144" y="18138"/>
                  </a:lnTo>
                  <a:cubicBezTo>
                    <a:pt x="1142" y="18138"/>
                    <a:pt x="1140" y="18141"/>
                    <a:pt x="1136" y="18146"/>
                  </a:cubicBezTo>
                  <a:lnTo>
                    <a:pt x="1136" y="18146"/>
                  </a:lnTo>
                  <a:cubicBezTo>
                    <a:pt x="1165" y="18093"/>
                    <a:pt x="1190" y="18045"/>
                    <a:pt x="1215" y="18004"/>
                  </a:cubicBezTo>
                  <a:cubicBezTo>
                    <a:pt x="1217" y="18003"/>
                    <a:pt x="1220" y="18001"/>
                    <a:pt x="1222" y="17999"/>
                  </a:cubicBezTo>
                  <a:lnTo>
                    <a:pt x="1222" y="17999"/>
                  </a:lnTo>
                  <a:cubicBezTo>
                    <a:pt x="1222" y="18000"/>
                    <a:pt x="1222" y="18000"/>
                    <a:pt x="1222" y="18000"/>
                  </a:cubicBezTo>
                  <a:cubicBezTo>
                    <a:pt x="1223" y="18000"/>
                    <a:pt x="1223" y="17999"/>
                    <a:pt x="1223" y="17999"/>
                  </a:cubicBezTo>
                  <a:lnTo>
                    <a:pt x="1223" y="17999"/>
                  </a:lnTo>
                  <a:cubicBezTo>
                    <a:pt x="1244" y="17984"/>
                    <a:pt x="1263" y="17955"/>
                    <a:pt x="1263" y="17944"/>
                  </a:cubicBezTo>
                  <a:lnTo>
                    <a:pt x="1263" y="17944"/>
                  </a:lnTo>
                  <a:cubicBezTo>
                    <a:pt x="1263" y="17944"/>
                    <a:pt x="1255" y="17954"/>
                    <a:pt x="1247" y="17966"/>
                  </a:cubicBezTo>
                  <a:lnTo>
                    <a:pt x="1247" y="17966"/>
                  </a:lnTo>
                  <a:cubicBezTo>
                    <a:pt x="1272" y="17923"/>
                    <a:pt x="1313" y="17882"/>
                    <a:pt x="1334" y="17861"/>
                  </a:cubicBezTo>
                  <a:cubicBezTo>
                    <a:pt x="1389" y="17783"/>
                    <a:pt x="1466" y="17726"/>
                    <a:pt x="1534" y="17671"/>
                  </a:cubicBezTo>
                  <a:lnTo>
                    <a:pt x="1534" y="17671"/>
                  </a:lnTo>
                  <a:cubicBezTo>
                    <a:pt x="1534" y="17671"/>
                    <a:pt x="1534" y="17671"/>
                    <a:pt x="1534" y="17671"/>
                  </a:cubicBezTo>
                  <a:cubicBezTo>
                    <a:pt x="1537" y="17671"/>
                    <a:pt x="1550" y="17662"/>
                    <a:pt x="1583" y="17634"/>
                  </a:cubicBezTo>
                  <a:lnTo>
                    <a:pt x="1583" y="17634"/>
                  </a:lnTo>
                  <a:cubicBezTo>
                    <a:pt x="1580" y="17636"/>
                    <a:pt x="1577" y="17638"/>
                    <a:pt x="1574" y="17639"/>
                  </a:cubicBezTo>
                  <a:lnTo>
                    <a:pt x="1574" y="17639"/>
                  </a:lnTo>
                  <a:lnTo>
                    <a:pt x="1596" y="17623"/>
                  </a:lnTo>
                  <a:lnTo>
                    <a:pt x="1596" y="17623"/>
                  </a:lnTo>
                  <a:cubicBezTo>
                    <a:pt x="1591" y="17627"/>
                    <a:pt x="1587" y="17631"/>
                    <a:pt x="1583" y="17634"/>
                  </a:cubicBezTo>
                  <a:lnTo>
                    <a:pt x="1583" y="17634"/>
                  </a:lnTo>
                  <a:cubicBezTo>
                    <a:pt x="1626" y="17609"/>
                    <a:pt x="1675" y="17570"/>
                    <a:pt x="1715" y="17540"/>
                  </a:cubicBezTo>
                  <a:cubicBezTo>
                    <a:pt x="1870" y="17444"/>
                    <a:pt x="2036" y="17337"/>
                    <a:pt x="2203" y="17242"/>
                  </a:cubicBezTo>
                  <a:cubicBezTo>
                    <a:pt x="2537" y="17051"/>
                    <a:pt x="2870" y="16873"/>
                    <a:pt x="3179" y="16647"/>
                  </a:cubicBezTo>
                  <a:cubicBezTo>
                    <a:pt x="3572" y="16349"/>
                    <a:pt x="3870" y="16016"/>
                    <a:pt x="4061" y="15563"/>
                  </a:cubicBezTo>
                  <a:cubicBezTo>
                    <a:pt x="4227" y="15182"/>
                    <a:pt x="4251" y="14765"/>
                    <a:pt x="4239" y="14349"/>
                  </a:cubicBezTo>
                  <a:cubicBezTo>
                    <a:pt x="4239" y="13956"/>
                    <a:pt x="4192" y="13587"/>
                    <a:pt x="4192" y="13194"/>
                  </a:cubicBezTo>
                  <a:cubicBezTo>
                    <a:pt x="4192" y="13098"/>
                    <a:pt x="4215" y="13003"/>
                    <a:pt x="4215" y="12896"/>
                  </a:cubicBezTo>
                  <a:lnTo>
                    <a:pt x="4215" y="12884"/>
                  </a:lnTo>
                  <a:cubicBezTo>
                    <a:pt x="4227" y="12825"/>
                    <a:pt x="4227" y="12765"/>
                    <a:pt x="4239" y="12717"/>
                  </a:cubicBezTo>
                  <a:cubicBezTo>
                    <a:pt x="4251" y="12682"/>
                    <a:pt x="4251" y="12646"/>
                    <a:pt x="4275" y="12622"/>
                  </a:cubicBezTo>
                  <a:cubicBezTo>
                    <a:pt x="4284" y="12585"/>
                    <a:pt x="4301" y="12547"/>
                    <a:pt x="4308" y="12509"/>
                  </a:cubicBezTo>
                  <a:lnTo>
                    <a:pt x="4308" y="12509"/>
                  </a:lnTo>
                  <a:cubicBezTo>
                    <a:pt x="4313" y="12494"/>
                    <a:pt x="4318" y="12475"/>
                    <a:pt x="4334" y="12467"/>
                  </a:cubicBezTo>
                  <a:cubicBezTo>
                    <a:pt x="4346" y="12420"/>
                    <a:pt x="4370" y="12396"/>
                    <a:pt x="4394" y="12348"/>
                  </a:cubicBezTo>
                  <a:cubicBezTo>
                    <a:pt x="4410" y="12309"/>
                    <a:pt x="4436" y="12270"/>
                    <a:pt x="4466" y="12230"/>
                  </a:cubicBezTo>
                  <a:lnTo>
                    <a:pt x="4466" y="12230"/>
                  </a:lnTo>
                  <a:cubicBezTo>
                    <a:pt x="4466" y="12230"/>
                    <a:pt x="4466" y="12230"/>
                    <a:pt x="4466" y="12230"/>
                  </a:cubicBezTo>
                  <a:cubicBezTo>
                    <a:pt x="4467" y="12230"/>
                    <a:pt x="4480" y="12215"/>
                    <a:pt x="4513" y="12170"/>
                  </a:cubicBezTo>
                  <a:lnTo>
                    <a:pt x="4513" y="12170"/>
                  </a:lnTo>
                  <a:cubicBezTo>
                    <a:pt x="4497" y="12190"/>
                    <a:pt x="4481" y="12210"/>
                    <a:pt x="4466" y="12230"/>
                  </a:cubicBezTo>
                  <a:lnTo>
                    <a:pt x="4466" y="12230"/>
                  </a:lnTo>
                  <a:cubicBezTo>
                    <a:pt x="4463" y="12229"/>
                    <a:pt x="4502" y="12173"/>
                    <a:pt x="4525" y="12158"/>
                  </a:cubicBezTo>
                  <a:cubicBezTo>
                    <a:pt x="4549" y="12122"/>
                    <a:pt x="4584" y="12098"/>
                    <a:pt x="4596" y="12063"/>
                  </a:cubicBezTo>
                  <a:cubicBezTo>
                    <a:pt x="4703" y="11944"/>
                    <a:pt x="4823" y="11848"/>
                    <a:pt x="4942" y="11753"/>
                  </a:cubicBezTo>
                  <a:cubicBezTo>
                    <a:pt x="5001" y="11705"/>
                    <a:pt x="5061" y="11646"/>
                    <a:pt x="5120" y="11610"/>
                  </a:cubicBezTo>
                  <a:cubicBezTo>
                    <a:pt x="5132" y="11586"/>
                    <a:pt x="5144" y="11586"/>
                    <a:pt x="5168" y="11574"/>
                  </a:cubicBezTo>
                  <a:lnTo>
                    <a:pt x="5168" y="11574"/>
                  </a:lnTo>
                  <a:cubicBezTo>
                    <a:pt x="5111" y="11620"/>
                    <a:pt x="5095" y="11633"/>
                    <a:pt x="5096" y="11633"/>
                  </a:cubicBezTo>
                  <a:cubicBezTo>
                    <a:pt x="5097" y="11633"/>
                    <a:pt x="5120" y="11616"/>
                    <a:pt x="5132" y="11610"/>
                  </a:cubicBezTo>
                  <a:cubicBezTo>
                    <a:pt x="5168" y="11574"/>
                    <a:pt x="5204" y="11551"/>
                    <a:pt x="5239" y="11515"/>
                  </a:cubicBezTo>
                  <a:cubicBezTo>
                    <a:pt x="5382" y="11396"/>
                    <a:pt x="5537" y="11289"/>
                    <a:pt x="5680" y="11170"/>
                  </a:cubicBezTo>
                  <a:cubicBezTo>
                    <a:pt x="5954" y="10955"/>
                    <a:pt x="6192" y="10717"/>
                    <a:pt x="6370" y="10432"/>
                  </a:cubicBezTo>
                  <a:cubicBezTo>
                    <a:pt x="6597" y="10098"/>
                    <a:pt x="6692" y="9705"/>
                    <a:pt x="6692" y="9300"/>
                  </a:cubicBezTo>
                  <a:cubicBezTo>
                    <a:pt x="6692" y="8479"/>
                    <a:pt x="6263" y="7765"/>
                    <a:pt x="6097" y="6979"/>
                  </a:cubicBezTo>
                  <a:cubicBezTo>
                    <a:pt x="6085" y="6931"/>
                    <a:pt x="6085" y="6883"/>
                    <a:pt x="6073" y="6848"/>
                  </a:cubicBezTo>
                  <a:cubicBezTo>
                    <a:pt x="6073" y="6832"/>
                    <a:pt x="6067" y="6782"/>
                    <a:pt x="6067" y="6782"/>
                  </a:cubicBezTo>
                  <a:lnTo>
                    <a:pt x="6067" y="6782"/>
                  </a:lnTo>
                  <a:cubicBezTo>
                    <a:pt x="6068" y="6782"/>
                    <a:pt x="6069" y="6793"/>
                    <a:pt x="6073" y="6824"/>
                  </a:cubicBezTo>
                  <a:cubicBezTo>
                    <a:pt x="6077" y="6855"/>
                    <a:pt x="6078" y="6866"/>
                    <a:pt x="6078" y="6866"/>
                  </a:cubicBezTo>
                  <a:cubicBezTo>
                    <a:pt x="6078" y="6866"/>
                    <a:pt x="6073" y="6820"/>
                    <a:pt x="6073" y="6812"/>
                  </a:cubicBezTo>
                  <a:cubicBezTo>
                    <a:pt x="6061" y="6705"/>
                    <a:pt x="6061" y="6610"/>
                    <a:pt x="6061" y="6502"/>
                  </a:cubicBezTo>
                  <a:cubicBezTo>
                    <a:pt x="6061" y="6468"/>
                    <a:pt x="6061" y="6433"/>
                    <a:pt x="6065" y="6394"/>
                  </a:cubicBezTo>
                  <a:lnTo>
                    <a:pt x="6065" y="6394"/>
                  </a:lnTo>
                  <a:cubicBezTo>
                    <a:pt x="6067" y="6389"/>
                    <a:pt x="6070" y="6381"/>
                    <a:pt x="6073" y="6371"/>
                  </a:cubicBezTo>
                  <a:cubicBezTo>
                    <a:pt x="6073" y="6348"/>
                    <a:pt x="6073" y="6324"/>
                    <a:pt x="6085" y="6312"/>
                  </a:cubicBezTo>
                  <a:cubicBezTo>
                    <a:pt x="6097" y="6205"/>
                    <a:pt x="6132" y="6098"/>
                    <a:pt x="6156" y="5990"/>
                  </a:cubicBezTo>
                  <a:cubicBezTo>
                    <a:pt x="6180" y="5955"/>
                    <a:pt x="6192" y="5895"/>
                    <a:pt x="6216" y="5848"/>
                  </a:cubicBezTo>
                  <a:cubicBezTo>
                    <a:pt x="6239" y="5836"/>
                    <a:pt x="6239" y="5800"/>
                    <a:pt x="6251" y="5788"/>
                  </a:cubicBezTo>
                  <a:cubicBezTo>
                    <a:pt x="6258" y="5761"/>
                    <a:pt x="6260" y="5751"/>
                    <a:pt x="6259" y="5751"/>
                  </a:cubicBezTo>
                  <a:lnTo>
                    <a:pt x="6259" y="5751"/>
                  </a:lnTo>
                  <a:cubicBezTo>
                    <a:pt x="6258" y="5751"/>
                    <a:pt x="6239" y="5812"/>
                    <a:pt x="6239" y="5812"/>
                  </a:cubicBezTo>
                  <a:cubicBezTo>
                    <a:pt x="6216" y="5800"/>
                    <a:pt x="6370" y="5550"/>
                    <a:pt x="6370" y="5514"/>
                  </a:cubicBezTo>
                  <a:cubicBezTo>
                    <a:pt x="6478" y="5324"/>
                    <a:pt x="6597" y="5145"/>
                    <a:pt x="6716" y="4967"/>
                  </a:cubicBezTo>
                  <a:cubicBezTo>
                    <a:pt x="7204" y="4252"/>
                    <a:pt x="7763" y="3597"/>
                    <a:pt x="8049" y="2764"/>
                  </a:cubicBezTo>
                  <a:cubicBezTo>
                    <a:pt x="8287" y="2050"/>
                    <a:pt x="8240" y="1157"/>
                    <a:pt x="7787" y="549"/>
                  </a:cubicBezTo>
                  <a:cubicBezTo>
                    <a:pt x="7644" y="359"/>
                    <a:pt x="7490" y="204"/>
                    <a:pt x="7287" y="73"/>
                  </a:cubicBezTo>
                  <a:cubicBezTo>
                    <a:pt x="7222" y="23"/>
                    <a:pt x="7140" y="0"/>
                    <a:pt x="7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6" name="Google Shape;1056;p40"/>
          <p:cNvSpPr/>
          <p:nvPr/>
        </p:nvSpPr>
        <p:spPr>
          <a:xfrm>
            <a:off x="1458975" y="3396838"/>
            <a:ext cx="322975" cy="427150"/>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 name="Google Shape;1057;p40"/>
          <p:cNvGrpSpPr/>
          <p:nvPr/>
        </p:nvGrpSpPr>
        <p:grpSpPr>
          <a:xfrm>
            <a:off x="7480082" y="3081348"/>
            <a:ext cx="1626150" cy="2283039"/>
            <a:chOff x="7344817" y="2577565"/>
            <a:chExt cx="1702062" cy="2389616"/>
          </a:xfrm>
        </p:grpSpPr>
        <p:sp>
          <p:nvSpPr>
            <p:cNvPr id="1058" name="Google Shape;1058;p40"/>
            <p:cNvSpPr/>
            <p:nvPr/>
          </p:nvSpPr>
          <p:spPr>
            <a:xfrm>
              <a:off x="7344817" y="2577565"/>
              <a:ext cx="1702062" cy="2389616"/>
            </a:xfrm>
            <a:custGeom>
              <a:avLst/>
              <a:gdLst/>
              <a:ahLst/>
              <a:cxnLst/>
              <a:rect l="l" t="t" r="r" b="b"/>
              <a:pathLst>
                <a:path w="26909" h="37779" extrusionOk="0">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7461518" y="3043736"/>
              <a:ext cx="1431720" cy="1810540"/>
            </a:xfrm>
            <a:custGeom>
              <a:avLst/>
              <a:gdLst/>
              <a:ahLst/>
              <a:cxnLst/>
              <a:rect l="l" t="t" r="r" b="b"/>
              <a:pathLst>
                <a:path w="22635" h="28624" extrusionOk="0">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7626481" y="2688510"/>
              <a:ext cx="1301420" cy="607983"/>
            </a:xfrm>
            <a:custGeom>
              <a:avLst/>
              <a:gdLst/>
              <a:ahLst/>
              <a:cxnLst/>
              <a:rect l="l" t="t" r="r" b="b"/>
              <a:pathLst>
                <a:path w="20575" h="9612" extrusionOk="0">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7486376" y="3042977"/>
              <a:ext cx="1371441" cy="1810540"/>
            </a:xfrm>
            <a:custGeom>
              <a:avLst/>
              <a:gdLst/>
              <a:ahLst/>
              <a:cxnLst/>
              <a:rect l="l" t="t" r="r" b="b"/>
              <a:pathLst>
                <a:path w="21682" h="28624" extrusionOk="0">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7585430" y="3405983"/>
              <a:ext cx="578444" cy="573131"/>
            </a:xfrm>
            <a:custGeom>
              <a:avLst/>
              <a:gdLst/>
              <a:ahLst/>
              <a:cxnLst/>
              <a:rect l="l" t="t" r="r" b="b"/>
              <a:pathLst>
                <a:path w="9145" h="9061" extrusionOk="0">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40"/>
          <p:cNvSpPr/>
          <p:nvPr/>
        </p:nvSpPr>
        <p:spPr>
          <a:xfrm>
            <a:off x="1068263" y="3003600"/>
            <a:ext cx="212850" cy="213125"/>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7747053" y="1136966"/>
            <a:ext cx="212841" cy="281492"/>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8353228" y="2435953"/>
            <a:ext cx="212841" cy="281492"/>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619538" y="3955238"/>
            <a:ext cx="212850" cy="213125"/>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analysis</a:t>
            </a:r>
            <a:endParaRPr dirty="0"/>
          </a:p>
        </p:txBody>
      </p:sp>
      <p:sp>
        <p:nvSpPr>
          <p:cNvPr id="1653" name="Google Shape;1653;p58"/>
          <p:cNvSpPr txBox="1"/>
          <p:nvPr/>
        </p:nvSpPr>
        <p:spPr>
          <a:xfrm>
            <a:off x="5415653" y="2530941"/>
            <a:ext cx="20463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Baloo 2"/>
                <a:ea typeface="Baloo 2"/>
                <a:cs typeface="Baloo 2"/>
                <a:sym typeface="Baloo 2"/>
              </a:rPr>
              <a:t>Majority of the movies are released to theaters in the last quarter of the year.</a:t>
            </a:r>
            <a:endParaRPr dirty="0">
              <a:solidFill>
                <a:schemeClr val="dk1"/>
              </a:solidFill>
              <a:latin typeface="Baloo 2"/>
              <a:ea typeface="Baloo 2"/>
              <a:cs typeface="Baloo 2"/>
              <a:sym typeface="Baloo 2"/>
            </a:endParaRPr>
          </a:p>
        </p:txBody>
      </p:sp>
      <p:sp>
        <p:nvSpPr>
          <p:cNvPr id="1657" name="Google Shape;1657;p58"/>
          <p:cNvSpPr/>
          <p:nvPr/>
        </p:nvSpPr>
        <p:spPr>
          <a:xfrm>
            <a:off x="4866439" y="2825691"/>
            <a:ext cx="182700" cy="182700"/>
          </a:xfrm>
          <a:prstGeom prst="ellipse">
            <a:avLst/>
          </a:prstGeom>
          <a:solidFill>
            <a:srgbClr val="FD6633">
              <a:alpha val="4761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8"/>
          <p:cNvSpPr/>
          <p:nvPr/>
        </p:nvSpPr>
        <p:spPr>
          <a:xfrm>
            <a:off x="1792112" y="2198099"/>
            <a:ext cx="1437900" cy="14379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400" dirty="0">
              <a:solidFill>
                <a:schemeClr val="dk2"/>
              </a:solidFill>
              <a:latin typeface="Lobster"/>
              <a:ea typeface="Lobster"/>
              <a:cs typeface="Lobster"/>
              <a:sym typeface="Lobster"/>
            </a:endParaRPr>
          </a:p>
        </p:txBody>
      </p:sp>
      <p:cxnSp>
        <p:nvCxnSpPr>
          <p:cNvPr id="1663" name="Google Shape;1663;p58"/>
          <p:cNvCxnSpPr>
            <a:endCxn id="1657" idx="2"/>
          </p:cNvCxnSpPr>
          <p:nvPr/>
        </p:nvCxnSpPr>
        <p:spPr>
          <a:xfrm>
            <a:off x="3943339" y="2917041"/>
            <a:ext cx="923100" cy="0"/>
          </a:xfrm>
          <a:prstGeom prst="straightConnector1">
            <a:avLst/>
          </a:prstGeom>
          <a:noFill/>
          <a:ln w="9525" cap="flat" cmpd="sng">
            <a:solidFill>
              <a:schemeClr val="dk1"/>
            </a:solidFill>
            <a:prstDash val="dot"/>
            <a:round/>
            <a:headEnd type="none" w="med" len="med"/>
            <a:tailEnd type="none" w="med" len="med"/>
          </a:ln>
        </p:spPr>
      </p:cxnSp>
      <p:cxnSp>
        <p:nvCxnSpPr>
          <p:cNvPr id="1666" name="Google Shape;1666;p58"/>
          <p:cNvCxnSpPr>
            <a:stCxn id="1657" idx="6"/>
            <a:endCxn id="1667" idx="2"/>
          </p:cNvCxnSpPr>
          <p:nvPr/>
        </p:nvCxnSpPr>
        <p:spPr>
          <a:xfrm rot="10800000" flipH="1">
            <a:off x="5049139" y="2913441"/>
            <a:ext cx="231300" cy="3600"/>
          </a:xfrm>
          <a:prstGeom prst="straightConnector1">
            <a:avLst/>
          </a:prstGeom>
          <a:noFill/>
          <a:ln w="9525" cap="flat" cmpd="sng">
            <a:solidFill>
              <a:schemeClr val="dk1"/>
            </a:solidFill>
            <a:prstDash val="dot"/>
            <a:round/>
            <a:headEnd type="none" w="med" len="med"/>
            <a:tailEnd type="none" w="med" len="med"/>
          </a:ln>
        </p:spPr>
      </p:cxnSp>
      <p:pic>
        <p:nvPicPr>
          <p:cNvPr id="3" name="Picture 2">
            <a:extLst>
              <a:ext uri="{FF2B5EF4-FFF2-40B4-BE49-F238E27FC236}">
                <a16:creationId xmlns:a16="http://schemas.microsoft.com/office/drawing/2014/main" id="{C9F6AFB5-BDF3-4A45-1149-F7D7117E3EC8}"/>
              </a:ext>
            </a:extLst>
          </p:cNvPr>
          <p:cNvPicPr>
            <a:picLocks noChangeAspect="1"/>
          </p:cNvPicPr>
          <p:nvPr/>
        </p:nvPicPr>
        <p:blipFill>
          <a:blip r:embed="rId3"/>
          <a:stretch>
            <a:fillRect/>
          </a:stretch>
        </p:blipFill>
        <p:spPr>
          <a:xfrm>
            <a:off x="942837" y="1417905"/>
            <a:ext cx="3716593" cy="2991071"/>
          </a:xfrm>
          <a:prstGeom prst="rect">
            <a:avLst/>
          </a:prstGeom>
        </p:spPr>
      </p:pic>
    </p:spTree>
    <p:extLst>
      <p:ext uri="{BB962C8B-B14F-4D97-AF65-F5344CB8AC3E}">
        <p14:creationId xmlns:p14="http://schemas.microsoft.com/office/powerpoint/2010/main" val="148993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analysis</a:t>
            </a:r>
            <a:endParaRPr dirty="0"/>
          </a:p>
        </p:txBody>
      </p:sp>
      <p:sp>
        <p:nvSpPr>
          <p:cNvPr id="1653" name="Google Shape;1653;p58"/>
          <p:cNvSpPr txBox="1"/>
          <p:nvPr/>
        </p:nvSpPr>
        <p:spPr>
          <a:xfrm>
            <a:off x="5415653" y="2530941"/>
            <a:ext cx="20463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Baloo 2"/>
                <a:ea typeface="Baloo 2"/>
                <a:cs typeface="Baloo 2"/>
                <a:sym typeface="Baloo 2"/>
              </a:rPr>
              <a:t>Over 10,000 movies have a  runtime of 90 minutes.</a:t>
            </a:r>
            <a:endParaRPr dirty="0">
              <a:solidFill>
                <a:schemeClr val="dk1"/>
              </a:solidFill>
              <a:latin typeface="Baloo 2"/>
              <a:ea typeface="Baloo 2"/>
              <a:cs typeface="Baloo 2"/>
              <a:sym typeface="Baloo 2"/>
            </a:endParaRPr>
          </a:p>
        </p:txBody>
      </p:sp>
      <p:sp>
        <p:nvSpPr>
          <p:cNvPr id="1657" name="Google Shape;1657;p58"/>
          <p:cNvSpPr/>
          <p:nvPr/>
        </p:nvSpPr>
        <p:spPr>
          <a:xfrm>
            <a:off x="4866439" y="2825691"/>
            <a:ext cx="182700" cy="182700"/>
          </a:xfrm>
          <a:prstGeom prst="ellipse">
            <a:avLst/>
          </a:prstGeom>
          <a:solidFill>
            <a:srgbClr val="FD6633">
              <a:alpha val="4761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8"/>
          <p:cNvSpPr/>
          <p:nvPr/>
        </p:nvSpPr>
        <p:spPr>
          <a:xfrm>
            <a:off x="1792112" y="2198099"/>
            <a:ext cx="1437900" cy="14379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400" dirty="0">
              <a:solidFill>
                <a:schemeClr val="dk2"/>
              </a:solidFill>
              <a:latin typeface="Lobster"/>
              <a:ea typeface="Lobster"/>
              <a:cs typeface="Lobster"/>
              <a:sym typeface="Lobster"/>
            </a:endParaRPr>
          </a:p>
        </p:txBody>
      </p:sp>
      <p:cxnSp>
        <p:nvCxnSpPr>
          <p:cNvPr id="1663" name="Google Shape;1663;p58"/>
          <p:cNvCxnSpPr>
            <a:endCxn id="1657" idx="2"/>
          </p:cNvCxnSpPr>
          <p:nvPr/>
        </p:nvCxnSpPr>
        <p:spPr>
          <a:xfrm>
            <a:off x="3943339" y="2917041"/>
            <a:ext cx="923100" cy="0"/>
          </a:xfrm>
          <a:prstGeom prst="straightConnector1">
            <a:avLst/>
          </a:prstGeom>
          <a:noFill/>
          <a:ln w="9525" cap="flat" cmpd="sng">
            <a:solidFill>
              <a:schemeClr val="dk1"/>
            </a:solidFill>
            <a:prstDash val="dot"/>
            <a:round/>
            <a:headEnd type="none" w="med" len="med"/>
            <a:tailEnd type="none" w="med" len="med"/>
          </a:ln>
        </p:spPr>
      </p:cxnSp>
      <p:cxnSp>
        <p:nvCxnSpPr>
          <p:cNvPr id="1666" name="Google Shape;1666;p58"/>
          <p:cNvCxnSpPr>
            <a:stCxn id="1657" idx="6"/>
            <a:endCxn id="1667" idx="2"/>
          </p:cNvCxnSpPr>
          <p:nvPr/>
        </p:nvCxnSpPr>
        <p:spPr>
          <a:xfrm rot="10800000" flipH="1">
            <a:off x="5049139" y="2913441"/>
            <a:ext cx="231300" cy="3600"/>
          </a:xfrm>
          <a:prstGeom prst="straightConnector1">
            <a:avLst/>
          </a:prstGeom>
          <a:noFill/>
          <a:ln w="9525" cap="flat" cmpd="sng">
            <a:solidFill>
              <a:schemeClr val="dk1"/>
            </a:solidFill>
            <a:prstDash val="dot"/>
            <a:round/>
            <a:headEnd type="none" w="med" len="med"/>
            <a:tailEnd type="none" w="med" len="med"/>
          </a:ln>
        </p:spPr>
      </p:cxnSp>
      <p:pic>
        <p:nvPicPr>
          <p:cNvPr id="2" name="Picture 1">
            <a:extLst>
              <a:ext uri="{FF2B5EF4-FFF2-40B4-BE49-F238E27FC236}">
                <a16:creationId xmlns:a16="http://schemas.microsoft.com/office/drawing/2014/main" id="{6523593D-5954-4316-CC43-E1D4BDD7846D}"/>
              </a:ext>
            </a:extLst>
          </p:cNvPr>
          <p:cNvPicPr>
            <a:picLocks noChangeAspect="1"/>
          </p:cNvPicPr>
          <p:nvPr/>
        </p:nvPicPr>
        <p:blipFill>
          <a:blip r:embed="rId3"/>
          <a:stretch>
            <a:fillRect/>
          </a:stretch>
        </p:blipFill>
        <p:spPr>
          <a:xfrm>
            <a:off x="1112736" y="1475866"/>
            <a:ext cx="3570446" cy="2875149"/>
          </a:xfrm>
          <a:prstGeom prst="rect">
            <a:avLst/>
          </a:prstGeom>
        </p:spPr>
      </p:pic>
    </p:spTree>
    <p:extLst>
      <p:ext uri="{BB962C8B-B14F-4D97-AF65-F5344CB8AC3E}">
        <p14:creationId xmlns:p14="http://schemas.microsoft.com/office/powerpoint/2010/main" val="102633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Conclusions</a:t>
            </a:r>
            <a:endParaRPr dirty="0"/>
          </a:p>
        </p:txBody>
      </p:sp>
      <p:sp>
        <p:nvSpPr>
          <p:cNvPr id="1497" name="Google Shape;1497;p53"/>
          <p:cNvSpPr txBox="1">
            <a:spLocks noGrp="1"/>
          </p:cNvSpPr>
          <p:nvPr>
            <p:ph type="subTitle" idx="1"/>
          </p:nvPr>
        </p:nvSpPr>
        <p:spPr>
          <a:xfrm>
            <a:off x="937663" y="3713125"/>
            <a:ext cx="2175300" cy="82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Majority of the movies produced are comedy and drama.</a:t>
            </a:r>
            <a:endParaRPr dirty="0"/>
          </a:p>
        </p:txBody>
      </p:sp>
      <p:sp>
        <p:nvSpPr>
          <p:cNvPr id="1498" name="Google Shape;1498;p53"/>
          <p:cNvSpPr txBox="1">
            <a:spLocks noGrp="1"/>
          </p:cNvSpPr>
          <p:nvPr>
            <p:ph type="subTitle" idx="2"/>
          </p:nvPr>
        </p:nvSpPr>
        <p:spPr>
          <a:xfrm>
            <a:off x="3484350" y="3713125"/>
            <a:ext cx="2175300" cy="82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Steven Spielberg is the most preferred movie director.</a:t>
            </a:r>
            <a:endParaRPr dirty="0"/>
          </a:p>
        </p:txBody>
      </p:sp>
      <p:sp>
        <p:nvSpPr>
          <p:cNvPr id="1499" name="Google Shape;1499;p53"/>
          <p:cNvSpPr txBox="1">
            <a:spLocks noGrp="1"/>
          </p:cNvSpPr>
          <p:nvPr>
            <p:ph type="subTitle" idx="3"/>
          </p:nvPr>
        </p:nvSpPr>
        <p:spPr>
          <a:xfrm>
            <a:off x="5970300" y="3713125"/>
            <a:ext cx="2175300" cy="82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Most movie theater are scheduled towards the end of the year.</a:t>
            </a:r>
            <a:endParaRPr dirty="0"/>
          </a:p>
        </p:txBody>
      </p:sp>
      <p:sp>
        <p:nvSpPr>
          <p:cNvPr id="1503" name="Google Shape;1503;p53"/>
          <p:cNvSpPr/>
          <p:nvPr/>
        </p:nvSpPr>
        <p:spPr>
          <a:xfrm>
            <a:off x="1333898" y="1398075"/>
            <a:ext cx="1382700" cy="1382700"/>
          </a:xfrm>
          <a:prstGeom prst="donut">
            <a:avLst>
              <a:gd name="adj" fmla="val 11930"/>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3"/>
          <p:cNvSpPr/>
          <p:nvPr/>
        </p:nvSpPr>
        <p:spPr>
          <a:xfrm flipH="1">
            <a:off x="1326463" y="1390450"/>
            <a:ext cx="1397700" cy="1397700"/>
          </a:xfrm>
          <a:prstGeom prst="blockArc">
            <a:avLst>
              <a:gd name="adj1" fmla="val 10798115"/>
              <a:gd name="adj2" fmla="val 16256715"/>
              <a:gd name="adj3" fmla="val 127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3"/>
          <p:cNvSpPr/>
          <p:nvPr/>
        </p:nvSpPr>
        <p:spPr>
          <a:xfrm>
            <a:off x="3880586" y="1398075"/>
            <a:ext cx="1382700" cy="1382700"/>
          </a:xfrm>
          <a:prstGeom prst="donut">
            <a:avLst>
              <a:gd name="adj" fmla="val 11930"/>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3"/>
          <p:cNvSpPr/>
          <p:nvPr/>
        </p:nvSpPr>
        <p:spPr>
          <a:xfrm flipH="1">
            <a:off x="3873150" y="1390450"/>
            <a:ext cx="1397700" cy="1397700"/>
          </a:xfrm>
          <a:prstGeom prst="blockArc">
            <a:avLst>
              <a:gd name="adj1" fmla="val 5400645"/>
              <a:gd name="adj2" fmla="val 16256715"/>
              <a:gd name="adj3" fmla="val 127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53"/>
          <p:cNvGrpSpPr/>
          <p:nvPr/>
        </p:nvGrpSpPr>
        <p:grpSpPr>
          <a:xfrm>
            <a:off x="6359049" y="1390450"/>
            <a:ext cx="1397802" cy="1397802"/>
            <a:chOff x="4045063" y="635665"/>
            <a:chExt cx="868200" cy="868200"/>
          </a:xfrm>
        </p:grpSpPr>
        <p:sp>
          <p:nvSpPr>
            <p:cNvPr id="1508" name="Google Shape;1508;p53"/>
            <p:cNvSpPr/>
            <p:nvPr/>
          </p:nvSpPr>
          <p:spPr>
            <a:xfrm>
              <a:off x="4049799" y="640401"/>
              <a:ext cx="858900" cy="858900"/>
            </a:xfrm>
            <a:prstGeom prst="donut">
              <a:avLst>
                <a:gd name="adj" fmla="val 11930"/>
              </a:avLst>
            </a:prstGeom>
            <a:no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3"/>
            <p:cNvSpPr/>
            <p:nvPr/>
          </p:nvSpPr>
          <p:spPr>
            <a:xfrm flipH="1">
              <a:off x="4045063" y="635665"/>
              <a:ext cx="868200" cy="868200"/>
            </a:xfrm>
            <a:prstGeom prst="blockArc">
              <a:avLst>
                <a:gd name="adj1" fmla="val 26082"/>
                <a:gd name="adj2" fmla="val 16256715"/>
                <a:gd name="adj3" fmla="val 12710"/>
              </a:avLst>
            </a:prstGeom>
            <a:solidFill>
              <a:schemeClr val="accent1"/>
            </a:solidFill>
            <a:ln w="9525"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0" name="Google Shape;1510;p53"/>
          <p:cNvSpPr txBox="1">
            <a:spLocks noGrp="1"/>
          </p:cNvSpPr>
          <p:nvPr>
            <p:ph type="subTitle" idx="7"/>
          </p:nvPr>
        </p:nvSpPr>
        <p:spPr>
          <a:xfrm>
            <a:off x="937663" y="3396450"/>
            <a:ext cx="2175300" cy="39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Genre</a:t>
            </a:r>
            <a:endParaRPr dirty="0"/>
          </a:p>
        </p:txBody>
      </p:sp>
      <p:sp>
        <p:nvSpPr>
          <p:cNvPr id="1511" name="Google Shape;1511;p53"/>
          <p:cNvSpPr txBox="1">
            <a:spLocks noGrp="1"/>
          </p:cNvSpPr>
          <p:nvPr>
            <p:ph type="subTitle" idx="8"/>
          </p:nvPr>
        </p:nvSpPr>
        <p:spPr>
          <a:xfrm>
            <a:off x="3484350" y="3396450"/>
            <a:ext cx="2175300" cy="39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Direcctor</a:t>
            </a:r>
            <a:endParaRPr dirty="0"/>
          </a:p>
        </p:txBody>
      </p:sp>
      <p:sp>
        <p:nvSpPr>
          <p:cNvPr id="1512" name="Google Shape;1512;p53"/>
          <p:cNvSpPr txBox="1">
            <a:spLocks noGrp="1"/>
          </p:cNvSpPr>
          <p:nvPr>
            <p:ph type="subTitle" idx="9"/>
          </p:nvPr>
        </p:nvSpPr>
        <p:spPr>
          <a:xfrm>
            <a:off x="5970300" y="3396450"/>
            <a:ext cx="2175300" cy="39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Theater date</a:t>
            </a:r>
            <a:endParaRPr dirty="0"/>
          </a:p>
        </p:txBody>
      </p:sp>
      <p:sp>
        <p:nvSpPr>
          <p:cNvPr id="1546" name="Google Shape;2639;p78">
            <a:extLst>
              <a:ext uri="{FF2B5EF4-FFF2-40B4-BE49-F238E27FC236}">
                <a16:creationId xmlns:a16="http://schemas.microsoft.com/office/drawing/2014/main" id="{0433852F-F39A-4A1E-E667-999B7996C8D0}"/>
              </a:ext>
            </a:extLst>
          </p:cNvPr>
          <p:cNvSpPr/>
          <p:nvPr/>
        </p:nvSpPr>
        <p:spPr>
          <a:xfrm>
            <a:off x="6858484" y="2168130"/>
            <a:ext cx="56754" cy="60924"/>
          </a:xfrm>
          <a:custGeom>
            <a:avLst/>
            <a:gdLst/>
            <a:ahLst/>
            <a:cxnLst/>
            <a:rect l="l" t="t" r="r" b="b"/>
            <a:pathLst>
              <a:path w="2477" h="2659" extrusionOk="0">
                <a:moveTo>
                  <a:pt x="1535" y="1"/>
                </a:moveTo>
                <a:cubicBezTo>
                  <a:pt x="973" y="1"/>
                  <a:pt x="435" y="351"/>
                  <a:pt x="257" y="939"/>
                </a:cubicBezTo>
                <a:cubicBezTo>
                  <a:pt x="0" y="1792"/>
                  <a:pt x="636" y="2658"/>
                  <a:pt x="1529" y="2658"/>
                </a:cubicBezTo>
                <a:cubicBezTo>
                  <a:pt x="1545" y="2658"/>
                  <a:pt x="1561" y="2659"/>
                  <a:pt x="1577" y="2659"/>
                </a:cubicBezTo>
                <a:cubicBezTo>
                  <a:pt x="1842" y="2659"/>
                  <a:pt x="2083" y="2553"/>
                  <a:pt x="2287" y="2387"/>
                </a:cubicBezTo>
                <a:cubicBezTo>
                  <a:pt x="2328" y="2347"/>
                  <a:pt x="2368" y="2306"/>
                  <a:pt x="2395" y="2265"/>
                </a:cubicBezTo>
                <a:cubicBezTo>
                  <a:pt x="2476" y="2171"/>
                  <a:pt x="2463" y="2035"/>
                  <a:pt x="2368" y="1954"/>
                </a:cubicBezTo>
                <a:cubicBezTo>
                  <a:pt x="2326" y="1918"/>
                  <a:pt x="2276" y="1901"/>
                  <a:pt x="2227" y="1901"/>
                </a:cubicBezTo>
                <a:cubicBezTo>
                  <a:pt x="2164" y="1901"/>
                  <a:pt x="2102" y="1928"/>
                  <a:pt x="2057" y="1981"/>
                </a:cubicBezTo>
                <a:cubicBezTo>
                  <a:pt x="2043" y="2008"/>
                  <a:pt x="2016" y="2022"/>
                  <a:pt x="1989" y="2049"/>
                </a:cubicBezTo>
                <a:cubicBezTo>
                  <a:pt x="1878" y="2148"/>
                  <a:pt x="1733" y="2213"/>
                  <a:pt x="1574" y="2213"/>
                </a:cubicBezTo>
                <a:cubicBezTo>
                  <a:pt x="1559" y="2213"/>
                  <a:pt x="1544" y="2212"/>
                  <a:pt x="1529" y="2211"/>
                </a:cubicBezTo>
                <a:cubicBezTo>
                  <a:pt x="1513" y="2212"/>
                  <a:pt x="1498" y="2212"/>
                  <a:pt x="1482" y="2212"/>
                </a:cubicBezTo>
                <a:cubicBezTo>
                  <a:pt x="1003" y="2212"/>
                  <a:pt x="609" y="1816"/>
                  <a:pt x="609" y="1332"/>
                </a:cubicBezTo>
                <a:cubicBezTo>
                  <a:pt x="609" y="826"/>
                  <a:pt x="1015" y="438"/>
                  <a:pt x="1504" y="438"/>
                </a:cubicBezTo>
                <a:cubicBezTo>
                  <a:pt x="1513" y="438"/>
                  <a:pt x="1521" y="438"/>
                  <a:pt x="1529" y="439"/>
                </a:cubicBezTo>
                <a:cubicBezTo>
                  <a:pt x="1705" y="439"/>
                  <a:pt x="1881" y="493"/>
                  <a:pt x="2030" y="601"/>
                </a:cubicBezTo>
                <a:cubicBezTo>
                  <a:pt x="2067" y="623"/>
                  <a:pt x="2104" y="632"/>
                  <a:pt x="2139" y="632"/>
                </a:cubicBezTo>
                <a:cubicBezTo>
                  <a:pt x="2322" y="632"/>
                  <a:pt x="2455" y="370"/>
                  <a:pt x="2273" y="222"/>
                </a:cubicBezTo>
                <a:cubicBezTo>
                  <a:pt x="2043" y="71"/>
                  <a:pt x="1787" y="1"/>
                  <a:pt x="1535" y="1"/>
                </a:cubicBezTo>
                <a:close/>
              </a:path>
            </a:pathLst>
          </a:custGeom>
          <a:solidFill>
            <a:srgbClr val="FEF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7" name="Picture 1546">
            <a:extLst>
              <a:ext uri="{FF2B5EF4-FFF2-40B4-BE49-F238E27FC236}">
                <a16:creationId xmlns:a16="http://schemas.microsoft.com/office/drawing/2014/main" id="{820BFF36-8537-DF11-EBAD-BF34D3E4198B}"/>
              </a:ext>
            </a:extLst>
          </p:cNvPr>
          <p:cNvPicPr>
            <a:picLocks noChangeAspect="1"/>
          </p:cNvPicPr>
          <p:nvPr/>
        </p:nvPicPr>
        <p:blipFill>
          <a:blip r:embed="rId3"/>
          <a:stretch>
            <a:fillRect/>
          </a:stretch>
        </p:blipFill>
        <p:spPr>
          <a:xfrm>
            <a:off x="4544565" y="2541267"/>
            <a:ext cx="54869" cy="60965"/>
          </a:xfrm>
          <a:prstGeom prst="rect">
            <a:avLst/>
          </a:prstGeom>
        </p:spPr>
      </p:pic>
      <p:pic>
        <p:nvPicPr>
          <p:cNvPr id="1548" name="Picture 1547">
            <a:extLst>
              <a:ext uri="{FF2B5EF4-FFF2-40B4-BE49-F238E27FC236}">
                <a16:creationId xmlns:a16="http://schemas.microsoft.com/office/drawing/2014/main" id="{C2148C71-2374-6B56-1171-F3F050476157}"/>
              </a:ext>
            </a:extLst>
          </p:cNvPr>
          <p:cNvPicPr>
            <a:picLocks noChangeAspect="1"/>
          </p:cNvPicPr>
          <p:nvPr/>
        </p:nvPicPr>
        <p:blipFill>
          <a:blip r:embed="rId4"/>
          <a:stretch>
            <a:fillRect/>
          </a:stretch>
        </p:blipFill>
        <p:spPr>
          <a:xfrm>
            <a:off x="6884280" y="1890445"/>
            <a:ext cx="341406" cy="335309"/>
          </a:xfrm>
          <a:prstGeom prst="rect">
            <a:avLst/>
          </a:prstGeom>
        </p:spPr>
      </p:pic>
      <p:grpSp>
        <p:nvGrpSpPr>
          <p:cNvPr id="1549" name="Google Shape;2197;p78">
            <a:extLst>
              <a:ext uri="{FF2B5EF4-FFF2-40B4-BE49-F238E27FC236}">
                <a16:creationId xmlns:a16="http://schemas.microsoft.com/office/drawing/2014/main" id="{0E0F1A36-78A2-4FD6-FFF7-42672C7749EA}"/>
              </a:ext>
            </a:extLst>
          </p:cNvPr>
          <p:cNvGrpSpPr/>
          <p:nvPr/>
        </p:nvGrpSpPr>
        <p:grpSpPr>
          <a:xfrm>
            <a:off x="4371243" y="1896355"/>
            <a:ext cx="346643" cy="354846"/>
            <a:chOff x="4662527" y="4160028"/>
            <a:chExt cx="346643" cy="354846"/>
          </a:xfrm>
        </p:grpSpPr>
        <p:sp>
          <p:nvSpPr>
            <p:cNvPr id="1550" name="Google Shape;2198;p78">
              <a:extLst>
                <a:ext uri="{FF2B5EF4-FFF2-40B4-BE49-F238E27FC236}">
                  <a16:creationId xmlns:a16="http://schemas.microsoft.com/office/drawing/2014/main" id="{8F31299D-4CF9-3865-0D43-40F67A272F25}"/>
                </a:ext>
              </a:extLst>
            </p:cNvPr>
            <p:cNvSpPr/>
            <p:nvPr/>
          </p:nvSpPr>
          <p:spPr>
            <a:xfrm>
              <a:off x="4705305" y="4160143"/>
              <a:ext cx="275958" cy="243743"/>
            </a:xfrm>
            <a:custGeom>
              <a:avLst/>
              <a:gdLst/>
              <a:ahLst/>
              <a:cxnLst/>
              <a:rect l="l" t="t" r="r" b="b"/>
              <a:pathLst>
                <a:path w="12044" h="10638" extrusionOk="0">
                  <a:moveTo>
                    <a:pt x="4524" y="1"/>
                  </a:moveTo>
                  <a:cubicBezTo>
                    <a:pt x="4104" y="1"/>
                    <a:pt x="3680" y="59"/>
                    <a:pt x="3262" y="178"/>
                  </a:cubicBezTo>
                  <a:cubicBezTo>
                    <a:pt x="1340" y="747"/>
                    <a:pt x="1" y="2519"/>
                    <a:pt x="1" y="4535"/>
                  </a:cubicBezTo>
                  <a:lnTo>
                    <a:pt x="1" y="10597"/>
                  </a:lnTo>
                  <a:lnTo>
                    <a:pt x="12043" y="10638"/>
                  </a:lnTo>
                  <a:lnTo>
                    <a:pt x="12043" y="3088"/>
                  </a:lnTo>
                  <a:cubicBezTo>
                    <a:pt x="12043" y="1859"/>
                    <a:pt x="11053" y="1112"/>
                    <a:pt x="10046" y="1112"/>
                  </a:cubicBezTo>
                  <a:cubicBezTo>
                    <a:pt x="9402" y="1112"/>
                    <a:pt x="8751" y="1418"/>
                    <a:pt x="8349" y="2100"/>
                  </a:cubicBezTo>
                  <a:cubicBezTo>
                    <a:pt x="7501" y="763"/>
                    <a:pt x="6045" y="1"/>
                    <a:pt x="4524"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199;p78">
              <a:extLst>
                <a:ext uri="{FF2B5EF4-FFF2-40B4-BE49-F238E27FC236}">
                  <a16:creationId xmlns:a16="http://schemas.microsoft.com/office/drawing/2014/main" id="{5B115B66-C192-ACE4-CBB1-64F043181634}"/>
                </a:ext>
              </a:extLst>
            </p:cNvPr>
            <p:cNvSpPr/>
            <p:nvPr/>
          </p:nvSpPr>
          <p:spPr>
            <a:xfrm>
              <a:off x="4705305" y="4160028"/>
              <a:ext cx="148221" cy="242941"/>
            </a:xfrm>
            <a:custGeom>
              <a:avLst/>
              <a:gdLst/>
              <a:ahLst/>
              <a:cxnLst/>
              <a:rect l="l" t="t" r="r" b="b"/>
              <a:pathLst>
                <a:path w="6469" h="10603" extrusionOk="0">
                  <a:moveTo>
                    <a:pt x="4535" y="0"/>
                  </a:moveTo>
                  <a:cubicBezTo>
                    <a:pt x="2156" y="0"/>
                    <a:pt x="11" y="1918"/>
                    <a:pt x="1" y="4540"/>
                  </a:cubicBezTo>
                  <a:lnTo>
                    <a:pt x="1" y="10602"/>
                  </a:lnTo>
                  <a:lnTo>
                    <a:pt x="3884" y="10602"/>
                  </a:lnTo>
                  <a:lnTo>
                    <a:pt x="3884" y="4540"/>
                  </a:lnTo>
                  <a:cubicBezTo>
                    <a:pt x="3884" y="2781"/>
                    <a:pt x="4885" y="1185"/>
                    <a:pt x="6469" y="441"/>
                  </a:cubicBezTo>
                  <a:cubicBezTo>
                    <a:pt x="5832" y="139"/>
                    <a:pt x="5175" y="0"/>
                    <a:pt x="4535"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200;p78">
              <a:extLst>
                <a:ext uri="{FF2B5EF4-FFF2-40B4-BE49-F238E27FC236}">
                  <a16:creationId xmlns:a16="http://schemas.microsoft.com/office/drawing/2014/main" id="{FD86BBC8-C3B5-86CF-91FE-E65DE9419112}"/>
                </a:ext>
              </a:extLst>
            </p:cNvPr>
            <p:cNvSpPr/>
            <p:nvPr/>
          </p:nvSpPr>
          <p:spPr>
            <a:xfrm>
              <a:off x="4662527" y="4372244"/>
              <a:ext cx="87136" cy="74924"/>
            </a:xfrm>
            <a:custGeom>
              <a:avLst/>
              <a:gdLst/>
              <a:ahLst/>
              <a:cxnLst/>
              <a:rect l="l" t="t" r="r" b="b"/>
              <a:pathLst>
                <a:path w="3803" h="3270" extrusionOk="0">
                  <a:moveTo>
                    <a:pt x="2179" y="1"/>
                  </a:moveTo>
                  <a:cubicBezTo>
                    <a:pt x="731" y="1"/>
                    <a:pt x="0" y="1760"/>
                    <a:pt x="1029" y="2788"/>
                  </a:cubicBezTo>
                  <a:cubicBezTo>
                    <a:pt x="1361" y="3121"/>
                    <a:pt x="1769" y="3269"/>
                    <a:pt x="2168" y="3269"/>
                  </a:cubicBezTo>
                  <a:cubicBezTo>
                    <a:pt x="3003" y="3269"/>
                    <a:pt x="3803" y="2618"/>
                    <a:pt x="3803" y="1638"/>
                  </a:cubicBezTo>
                  <a:cubicBezTo>
                    <a:pt x="3803" y="731"/>
                    <a:pt x="3072" y="1"/>
                    <a:pt x="2179" y="1"/>
                  </a:cubicBezTo>
                  <a:close/>
                </a:path>
              </a:pathLst>
            </a:custGeom>
            <a:solidFill>
              <a:srgbClr val="E1C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201;p78">
              <a:extLst>
                <a:ext uri="{FF2B5EF4-FFF2-40B4-BE49-F238E27FC236}">
                  <a16:creationId xmlns:a16="http://schemas.microsoft.com/office/drawing/2014/main" id="{7DB37FA1-5615-E2F9-5D55-8044BBE9AD52}"/>
                </a:ext>
              </a:extLst>
            </p:cNvPr>
            <p:cNvSpPr/>
            <p:nvPr/>
          </p:nvSpPr>
          <p:spPr>
            <a:xfrm>
              <a:off x="4921713" y="4372244"/>
              <a:ext cx="87457" cy="74924"/>
            </a:xfrm>
            <a:custGeom>
              <a:avLst/>
              <a:gdLst/>
              <a:ahLst/>
              <a:cxnLst/>
              <a:rect l="l" t="t" r="r" b="b"/>
              <a:pathLst>
                <a:path w="3817" h="3270" extrusionOk="0">
                  <a:moveTo>
                    <a:pt x="2179" y="1"/>
                  </a:moveTo>
                  <a:cubicBezTo>
                    <a:pt x="731" y="1"/>
                    <a:pt x="0" y="1760"/>
                    <a:pt x="1029" y="2788"/>
                  </a:cubicBezTo>
                  <a:cubicBezTo>
                    <a:pt x="1361" y="3121"/>
                    <a:pt x="1769" y="3269"/>
                    <a:pt x="2168" y="3269"/>
                  </a:cubicBezTo>
                  <a:cubicBezTo>
                    <a:pt x="3005" y="3269"/>
                    <a:pt x="3807" y="2618"/>
                    <a:pt x="3816" y="1638"/>
                  </a:cubicBezTo>
                  <a:cubicBezTo>
                    <a:pt x="3816" y="731"/>
                    <a:pt x="3086" y="1"/>
                    <a:pt x="2179" y="1"/>
                  </a:cubicBezTo>
                  <a:close/>
                </a:path>
              </a:pathLst>
            </a:custGeom>
            <a:solidFill>
              <a:srgbClr val="E1C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202;p78">
              <a:extLst>
                <a:ext uri="{FF2B5EF4-FFF2-40B4-BE49-F238E27FC236}">
                  <a16:creationId xmlns:a16="http://schemas.microsoft.com/office/drawing/2014/main" id="{349D8FE4-D5AC-1CF9-7A53-40DC99249CBC}"/>
                </a:ext>
              </a:extLst>
            </p:cNvPr>
            <p:cNvSpPr/>
            <p:nvPr/>
          </p:nvSpPr>
          <p:spPr>
            <a:xfrm>
              <a:off x="4695132" y="4396737"/>
              <a:ext cx="42136" cy="21423"/>
            </a:xfrm>
            <a:custGeom>
              <a:avLst/>
              <a:gdLst/>
              <a:ahLst/>
              <a:cxnLst/>
              <a:rect l="l" t="t" r="r" b="b"/>
              <a:pathLst>
                <a:path w="1839" h="935" extrusionOk="0">
                  <a:moveTo>
                    <a:pt x="650" y="0"/>
                  </a:moveTo>
                  <a:cubicBezTo>
                    <a:pt x="529" y="0"/>
                    <a:pt x="409" y="15"/>
                    <a:pt x="296" y="41"/>
                  </a:cubicBezTo>
                  <a:cubicBezTo>
                    <a:pt x="0" y="103"/>
                    <a:pt x="75" y="500"/>
                    <a:pt x="325" y="500"/>
                  </a:cubicBezTo>
                  <a:cubicBezTo>
                    <a:pt x="349" y="500"/>
                    <a:pt x="376" y="496"/>
                    <a:pt x="404" y="488"/>
                  </a:cubicBezTo>
                  <a:cubicBezTo>
                    <a:pt x="483" y="472"/>
                    <a:pt x="563" y="465"/>
                    <a:pt x="642" y="465"/>
                  </a:cubicBezTo>
                  <a:cubicBezTo>
                    <a:pt x="698" y="465"/>
                    <a:pt x="754" y="469"/>
                    <a:pt x="810" y="474"/>
                  </a:cubicBezTo>
                  <a:cubicBezTo>
                    <a:pt x="1040" y="488"/>
                    <a:pt x="1257" y="610"/>
                    <a:pt x="1365" y="813"/>
                  </a:cubicBezTo>
                  <a:cubicBezTo>
                    <a:pt x="1405" y="880"/>
                    <a:pt x="1487" y="934"/>
                    <a:pt x="1568" y="934"/>
                  </a:cubicBezTo>
                  <a:lnTo>
                    <a:pt x="1568" y="921"/>
                  </a:lnTo>
                  <a:cubicBezTo>
                    <a:pt x="1608" y="921"/>
                    <a:pt x="1649" y="921"/>
                    <a:pt x="1690" y="894"/>
                  </a:cubicBezTo>
                  <a:cubicBezTo>
                    <a:pt x="1798" y="826"/>
                    <a:pt x="1838" y="691"/>
                    <a:pt x="1771" y="583"/>
                  </a:cubicBezTo>
                  <a:cubicBezTo>
                    <a:pt x="1581" y="244"/>
                    <a:pt x="1230" y="28"/>
                    <a:pt x="851" y="14"/>
                  </a:cubicBezTo>
                  <a:cubicBezTo>
                    <a:pt x="784" y="5"/>
                    <a:pt x="716" y="0"/>
                    <a:pt x="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203;p78">
              <a:extLst>
                <a:ext uri="{FF2B5EF4-FFF2-40B4-BE49-F238E27FC236}">
                  <a16:creationId xmlns:a16="http://schemas.microsoft.com/office/drawing/2014/main" id="{3F2A2A6E-5C05-4D19-ED68-0E8CD4BFA7CB}"/>
                </a:ext>
              </a:extLst>
            </p:cNvPr>
            <p:cNvSpPr/>
            <p:nvPr/>
          </p:nvSpPr>
          <p:spPr>
            <a:xfrm>
              <a:off x="4946826" y="4396737"/>
              <a:ext cx="42228" cy="21423"/>
            </a:xfrm>
            <a:custGeom>
              <a:avLst/>
              <a:gdLst/>
              <a:ahLst/>
              <a:cxnLst/>
              <a:rect l="l" t="t" r="r" b="b"/>
              <a:pathLst>
                <a:path w="1843" h="935" extrusionOk="0">
                  <a:moveTo>
                    <a:pt x="1189" y="0"/>
                  </a:moveTo>
                  <a:cubicBezTo>
                    <a:pt x="1122" y="0"/>
                    <a:pt x="1055" y="5"/>
                    <a:pt x="988" y="14"/>
                  </a:cubicBezTo>
                  <a:cubicBezTo>
                    <a:pt x="596" y="28"/>
                    <a:pt x="258" y="244"/>
                    <a:pt x="55" y="583"/>
                  </a:cubicBezTo>
                  <a:cubicBezTo>
                    <a:pt x="0" y="691"/>
                    <a:pt x="41" y="840"/>
                    <a:pt x="149" y="907"/>
                  </a:cubicBezTo>
                  <a:cubicBezTo>
                    <a:pt x="190" y="921"/>
                    <a:pt x="217" y="934"/>
                    <a:pt x="258" y="934"/>
                  </a:cubicBezTo>
                  <a:cubicBezTo>
                    <a:pt x="352" y="934"/>
                    <a:pt x="420" y="880"/>
                    <a:pt x="460" y="813"/>
                  </a:cubicBezTo>
                  <a:cubicBezTo>
                    <a:pt x="618" y="530"/>
                    <a:pt x="912" y="470"/>
                    <a:pt x="1136" y="470"/>
                  </a:cubicBezTo>
                  <a:cubicBezTo>
                    <a:pt x="1298" y="470"/>
                    <a:pt x="1423" y="501"/>
                    <a:pt x="1435" y="501"/>
                  </a:cubicBezTo>
                  <a:cubicBezTo>
                    <a:pt x="1459" y="508"/>
                    <a:pt x="1482" y="511"/>
                    <a:pt x="1504" y="511"/>
                  </a:cubicBezTo>
                  <a:cubicBezTo>
                    <a:pt x="1762" y="511"/>
                    <a:pt x="1842" y="104"/>
                    <a:pt x="1543" y="41"/>
                  </a:cubicBezTo>
                  <a:cubicBezTo>
                    <a:pt x="1429" y="15"/>
                    <a:pt x="1310"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204;p78">
              <a:extLst>
                <a:ext uri="{FF2B5EF4-FFF2-40B4-BE49-F238E27FC236}">
                  <a16:creationId xmlns:a16="http://schemas.microsoft.com/office/drawing/2014/main" id="{2E248F30-D98E-1D52-FA9F-052DE1A45159}"/>
                </a:ext>
              </a:extLst>
            </p:cNvPr>
            <p:cNvSpPr/>
            <p:nvPr/>
          </p:nvSpPr>
          <p:spPr>
            <a:xfrm>
              <a:off x="4731036" y="4259698"/>
              <a:ext cx="221701" cy="255177"/>
            </a:xfrm>
            <a:custGeom>
              <a:avLst/>
              <a:gdLst/>
              <a:ahLst/>
              <a:cxnLst/>
              <a:rect l="l" t="t" r="r" b="b"/>
              <a:pathLst>
                <a:path w="9676" h="11137" extrusionOk="0">
                  <a:moveTo>
                    <a:pt x="8282" y="1"/>
                  </a:moveTo>
                  <a:cubicBezTo>
                    <a:pt x="7607" y="1351"/>
                    <a:pt x="6244" y="2129"/>
                    <a:pt x="4835" y="2129"/>
                  </a:cubicBezTo>
                  <a:cubicBezTo>
                    <a:pt x="4211" y="2129"/>
                    <a:pt x="3577" y="1976"/>
                    <a:pt x="2991" y="1652"/>
                  </a:cubicBezTo>
                  <a:cubicBezTo>
                    <a:pt x="2672" y="1473"/>
                    <a:pt x="2336" y="1391"/>
                    <a:pt x="2007" y="1391"/>
                  </a:cubicBezTo>
                  <a:cubicBezTo>
                    <a:pt x="971" y="1391"/>
                    <a:pt x="21" y="2209"/>
                    <a:pt x="1" y="3370"/>
                  </a:cubicBezTo>
                  <a:cubicBezTo>
                    <a:pt x="1" y="3384"/>
                    <a:pt x="1" y="3397"/>
                    <a:pt x="1" y="3411"/>
                  </a:cubicBezTo>
                  <a:lnTo>
                    <a:pt x="1" y="6685"/>
                  </a:lnTo>
                  <a:cubicBezTo>
                    <a:pt x="1" y="9134"/>
                    <a:pt x="2003" y="11137"/>
                    <a:pt x="4466" y="11137"/>
                  </a:cubicBezTo>
                  <a:lnTo>
                    <a:pt x="5224" y="11137"/>
                  </a:lnTo>
                  <a:cubicBezTo>
                    <a:pt x="7686" y="11137"/>
                    <a:pt x="9676" y="9134"/>
                    <a:pt x="9676" y="6685"/>
                  </a:cubicBezTo>
                  <a:lnTo>
                    <a:pt x="9676" y="3411"/>
                  </a:lnTo>
                  <a:cubicBezTo>
                    <a:pt x="9676" y="2125"/>
                    <a:pt x="9175" y="908"/>
                    <a:pt x="8282" y="1"/>
                  </a:cubicBezTo>
                  <a:close/>
                </a:path>
              </a:pathLst>
            </a:custGeom>
            <a:solidFill>
              <a:srgbClr val="E1C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205;p78">
              <a:extLst>
                <a:ext uri="{FF2B5EF4-FFF2-40B4-BE49-F238E27FC236}">
                  <a16:creationId xmlns:a16="http://schemas.microsoft.com/office/drawing/2014/main" id="{1AA804F9-E765-EA68-B84B-833376EA402C}"/>
                </a:ext>
              </a:extLst>
            </p:cNvPr>
            <p:cNvSpPr/>
            <p:nvPr/>
          </p:nvSpPr>
          <p:spPr>
            <a:xfrm>
              <a:off x="4731036" y="4291431"/>
              <a:ext cx="144188" cy="223443"/>
            </a:xfrm>
            <a:custGeom>
              <a:avLst/>
              <a:gdLst/>
              <a:ahLst/>
              <a:cxnLst/>
              <a:rect l="l" t="t" r="r" b="b"/>
              <a:pathLst>
                <a:path w="6293" h="9752" extrusionOk="0">
                  <a:moveTo>
                    <a:pt x="2013" y="0"/>
                  </a:moveTo>
                  <a:cubicBezTo>
                    <a:pt x="971" y="0"/>
                    <a:pt x="11" y="825"/>
                    <a:pt x="1" y="1985"/>
                  </a:cubicBezTo>
                  <a:cubicBezTo>
                    <a:pt x="1" y="1999"/>
                    <a:pt x="1" y="2012"/>
                    <a:pt x="1" y="2026"/>
                  </a:cubicBezTo>
                  <a:lnTo>
                    <a:pt x="1" y="5287"/>
                  </a:lnTo>
                  <a:cubicBezTo>
                    <a:pt x="1" y="7749"/>
                    <a:pt x="2003" y="9752"/>
                    <a:pt x="4466" y="9752"/>
                  </a:cubicBezTo>
                  <a:lnTo>
                    <a:pt x="5224" y="9752"/>
                  </a:lnTo>
                  <a:cubicBezTo>
                    <a:pt x="5589" y="9752"/>
                    <a:pt x="5941" y="9711"/>
                    <a:pt x="6293" y="9617"/>
                  </a:cubicBezTo>
                  <a:cubicBezTo>
                    <a:pt x="4304" y="9130"/>
                    <a:pt x="2910" y="7343"/>
                    <a:pt x="2910" y="5287"/>
                  </a:cubicBezTo>
                  <a:lnTo>
                    <a:pt x="2910" y="1985"/>
                  </a:lnTo>
                  <a:cubicBezTo>
                    <a:pt x="2910" y="1417"/>
                    <a:pt x="3154" y="889"/>
                    <a:pt x="3573" y="524"/>
                  </a:cubicBezTo>
                  <a:cubicBezTo>
                    <a:pt x="3370" y="456"/>
                    <a:pt x="3181" y="361"/>
                    <a:pt x="3005" y="267"/>
                  </a:cubicBezTo>
                  <a:cubicBezTo>
                    <a:pt x="2685" y="84"/>
                    <a:pt x="2345" y="0"/>
                    <a:pt x="2013" y="0"/>
                  </a:cubicBezTo>
                  <a:close/>
                </a:path>
              </a:pathLst>
            </a:custGeom>
            <a:solidFill>
              <a:srgbClr val="F5A95A">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206;p78">
              <a:extLst>
                <a:ext uri="{FF2B5EF4-FFF2-40B4-BE49-F238E27FC236}">
                  <a16:creationId xmlns:a16="http://schemas.microsoft.com/office/drawing/2014/main" id="{E8FD1409-9886-32EE-3AA2-1A7787C4A44A}"/>
                </a:ext>
              </a:extLst>
            </p:cNvPr>
            <p:cNvSpPr/>
            <p:nvPr/>
          </p:nvSpPr>
          <p:spPr>
            <a:xfrm>
              <a:off x="4719579" y="4335057"/>
              <a:ext cx="245553" cy="74718"/>
            </a:xfrm>
            <a:custGeom>
              <a:avLst/>
              <a:gdLst/>
              <a:ahLst/>
              <a:cxnLst/>
              <a:rect l="l" t="t" r="r" b="b"/>
              <a:pathLst>
                <a:path w="10717" h="3261" extrusionOk="0">
                  <a:moveTo>
                    <a:pt x="623" y="0"/>
                  </a:moveTo>
                  <a:cubicBezTo>
                    <a:pt x="271" y="0"/>
                    <a:pt x="0" y="325"/>
                    <a:pt x="81" y="677"/>
                  </a:cubicBezTo>
                  <a:lnTo>
                    <a:pt x="68" y="677"/>
                  </a:lnTo>
                  <a:lnTo>
                    <a:pt x="514" y="2814"/>
                  </a:lnTo>
                  <a:cubicBezTo>
                    <a:pt x="568" y="3072"/>
                    <a:pt x="798" y="3261"/>
                    <a:pt x="1056" y="3261"/>
                  </a:cubicBezTo>
                  <a:lnTo>
                    <a:pt x="4100" y="3261"/>
                  </a:lnTo>
                  <a:cubicBezTo>
                    <a:pt x="4371" y="3261"/>
                    <a:pt x="4587" y="3072"/>
                    <a:pt x="4641" y="2814"/>
                  </a:cubicBezTo>
                  <a:lnTo>
                    <a:pt x="4980" y="1218"/>
                  </a:lnTo>
                  <a:lnTo>
                    <a:pt x="5724" y="1218"/>
                  </a:lnTo>
                  <a:lnTo>
                    <a:pt x="6062" y="2814"/>
                  </a:lnTo>
                  <a:cubicBezTo>
                    <a:pt x="6116" y="3072"/>
                    <a:pt x="6346" y="3261"/>
                    <a:pt x="6603" y="3261"/>
                  </a:cubicBezTo>
                  <a:lnTo>
                    <a:pt x="9648" y="3261"/>
                  </a:lnTo>
                  <a:cubicBezTo>
                    <a:pt x="9918" y="3261"/>
                    <a:pt x="10148" y="3072"/>
                    <a:pt x="10203" y="2814"/>
                  </a:cubicBezTo>
                  <a:lnTo>
                    <a:pt x="10636" y="677"/>
                  </a:lnTo>
                  <a:cubicBezTo>
                    <a:pt x="10717" y="325"/>
                    <a:pt x="10460" y="0"/>
                    <a:pt x="10094"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207;p78">
              <a:extLst>
                <a:ext uri="{FF2B5EF4-FFF2-40B4-BE49-F238E27FC236}">
                  <a16:creationId xmlns:a16="http://schemas.microsoft.com/office/drawing/2014/main" id="{21B6DC59-88C1-6A2C-6800-64358CE488A5}"/>
                </a:ext>
              </a:extLst>
            </p:cNvPr>
            <p:cNvSpPr/>
            <p:nvPr/>
          </p:nvSpPr>
          <p:spPr>
            <a:xfrm>
              <a:off x="4850410" y="4362941"/>
              <a:ext cx="32261" cy="46833"/>
            </a:xfrm>
            <a:custGeom>
              <a:avLst/>
              <a:gdLst/>
              <a:ahLst/>
              <a:cxnLst/>
              <a:rect l="l" t="t" r="r" b="b"/>
              <a:pathLst>
                <a:path w="1408" h="2044" extrusionOk="0">
                  <a:moveTo>
                    <a:pt x="0" y="1"/>
                  </a:moveTo>
                  <a:lnTo>
                    <a:pt x="339" y="1597"/>
                  </a:lnTo>
                  <a:cubicBezTo>
                    <a:pt x="393" y="1855"/>
                    <a:pt x="623" y="2044"/>
                    <a:pt x="880" y="2044"/>
                  </a:cubicBezTo>
                  <a:lnTo>
                    <a:pt x="1407" y="2044"/>
                  </a:lnTo>
                  <a:cubicBezTo>
                    <a:pt x="1150" y="2044"/>
                    <a:pt x="920" y="1855"/>
                    <a:pt x="866" y="1597"/>
                  </a:cubicBezTo>
                  <a:lnTo>
                    <a:pt x="528" y="1"/>
                  </a:ln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208;p78">
              <a:extLst>
                <a:ext uri="{FF2B5EF4-FFF2-40B4-BE49-F238E27FC236}">
                  <a16:creationId xmlns:a16="http://schemas.microsoft.com/office/drawing/2014/main" id="{6F1C3D1F-8089-7A67-FC8E-CECF721A7D58}"/>
                </a:ext>
              </a:extLst>
            </p:cNvPr>
            <p:cNvSpPr/>
            <p:nvPr/>
          </p:nvSpPr>
          <p:spPr>
            <a:xfrm>
              <a:off x="4719259" y="4335057"/>
              <a:ext cx="36614" cy="74718"/>
            </a:xfrm>
            <a:custGeom>
              <a:avLst/>
              <a:gdLst/>
              <a:ahLst/>
              <a:cxnLst/>
              <a:rect l="l" t="t" r="r" b="b"/>
              <a:pathLst>
                <a:path w="1598" h="3261" extrusionOk="0">
                  <a:moveTo>
                    <a:pt x="623" y="0"/>
                  </a:moveTo>
                  <a:cubicBezTo>
                    <a:pt x="271" y="0"/>
                    <a:pt x="1" y="325"/>
                    <a:pt x="82" y="677"/>
                  </a:cubicBezTo>
                  <a:lnTo>
                    <a:pt x="528" y="2814"/>
                  </a:lnTo>
                  <a:cubicBezTo>
                    <a:pt x="582" y="3072"/>
                    <a:pt x="812" y="3261"/>
                    <a:pt x="1070" y="3261"/>
                  </a:cubicBezTo>
                  <a:lnTo>
                    <a:pt x="1597" y="3261"/>
                  </a:lnTo>
                  <a:cubicBezTo>
                    <a:pt x="1340" y="3261"/>
                    <a:pt x="1110" y="3072"/>
                    <a:pt x="1056" y="2814"/>
                  </a:cubicBezTo>
                  <a:lnTo>
                    <a:pt x="610" y="677"/>
                  </a:lnTo>
                  <a:cubicBezTo>
                    <a:pt x="542" y="325"/>
                    <a:pt x="799" y="0"/>
                    <a:pt x="1164" y="0"/>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209;p78">
              <a:extLst>
                <a:ext uri="{FF2B5EF4-FFF2-40B4-BE49-F238E27FC236}">
                  <a16:creationId xmlns:a16="http://schemas.microsoft.com/office/drawing/2014/main" id="{468B906D-664E-5FBB-C17D-350F85BC53C6}"/>
                </a:ext>
              </a:extLst>
            </p:cNvPr>
            <p:cNvSpPr/>
            <p:nvPr/>
          </p:nvSpPr>
          <p:spPr>
            <a:xfrm>
              <a:off x="4740338" y="4352722"/>
              <a:ext cx="76596" cy="39707"/>
            </a:xfrm>
            <a:custGeom>
              <a:avLst/>
              <a:gdLst/>
              <a:ahLst/>
              <a:cxnLst/>
              <a:rect l="l" t="t" r="r" b="b"/>
              <a:pathLst>
                <a:path w="3343" h="1733" extrusionOk="0">
                  <a:moveTo>
                    <a:pt x="339" y="0"/>
                  </a:moveTo>
                  <a:cubicBezTo>
                    <a:pt x="150" y="0"/>
                    <a:pt x="1" y="176"/>
                    <a:pt x="41" y="366"/>
                  </a:cubicBezTo>
                  <a:lnTo>
                    <a:pt x="271" y="1489"/>
                  </a:lnTo>
                  <a:cubicBezTo>
                    <a:pt x="298" y="1624"/>
                    <a:pt x="420" y="1719"/>
                    <a:pt x="569" y="1732"/>
                  </a:cubicBezTo>
                  <a:lnTo>
                    <a:pt x="2775" y="1732"/>
                  </a:lnTo>
                  <a:cubicBezTo>
                    <a:pt x="2910" y="1719"/>
                    <a:pt x="3045" y="1624"/>
                    <a:pt x="3072" y="1489"/>
                  </a:cubicBezTo>
                  <a:lnTo>
                    <a:pt x="3302" y="366"/>
                  </a:lnTo>
                  <a:cubicBezTo>
                    <a:pt x="3343" y="176"/>
                    <a:pt x="3194" y="0"/>
                    <a:pt x="3005"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210;p78">
              <a:extLst>
                <a:ext uri="{FF2B5EF4-FFF2-40B4-BE49-F238E27FC236}">
                  <a16:creationId xmlns:a16="http://schemas.microsoft.com/office/drawing/2014/main" id="{3B8457DB-6ABB-09F8-A51E-F014A79D0DC4}"/>
                </a:ext>
              </a:extLst>
            </p:cNvPr>
            <p:cNvSpPr/>
            <p:nvPr/>
          </p:nvSpPr>
          <p:spPr>
            <a:xfrm>
              <a:off x="4740338" y="4352722"/>
              <a:ext cx="24219" cy="39707"/>
            </a:xfrm>
            <a:custGeom>
              <a:avLst/>
              <a:gdLst/>
              <a:ahLst/>
              <a:cxnLst/>
              <a:rect l="l" t="t" r="r" b="b"/>
              <a:pathLst>
                <a:path w="1057" h="1733" extrusionOk="0">
                  <a:moveTo>
                    <a:pt x="325" y="0"/>
                  </a:moveTo>
                  <a:cubicBezTo>
                    <a:pt x="136" y="0"/>
                    <a:pt x="1" y="176"/>
                    <a:pt x="28" y="366"/>
                  </a:cubicBezTo>
                  <a:lnTo>
                    <a:pt x="271" y="1489"/>
                  </a:lnTo>
                  <a:cubicBezTo>
                    <a:pt x="298" y="1624"/>
                    <a:pt x="420" y="1719"/>
                    <a:pt x="569" y="1732"/>
                  </a:cubicBezTo>
                  <a:lnTo>
                    <a:pt x="1056" y="1732"/>
                  </a:lnTo>
                  <a:cubicBezTo>
                    <a:pt x="907" y="1719"/>
                    <a:pt x="786" y="1624"/>
                    <a:pt x="758" y="1489"/>
                  </a:cubicBezTo>
                  <a:lnTo>
                    <a:pt x="528" y="366"/>
                  </a:lnTo>
                  <a:cubicBezTo>
                    <a:pt x="488" y="176"/>
                    <a:pt x="637" y="0"/>
                    <a:pt x="826"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211;p78">
              <a:extLst>
                <a:ext uri="{FF2B5EF4-FFF2-40B4-BE49-F238E27FC236}">
                  <a16:creationId xmlns:a16="http://schemas.microsoft.com/office/drawing/2014/main" id="{9D66C2FF-1227-2BD7-E3C0-9E48F4BA89AA}"/>
                </a:ext>
              </a:extLst>
            </p:cNvPr>
            <p:cNvSpPr/>
            <p:nvPr/>
          </p:nvSpPr>
          <p:spPr>
            <a:xfrm>
              <a:off x="4867136" y="4352722"/>
              <a:ext cx="76619" cy="39707"/>
            </a:xfrm>
            <a:custGeom>
              <a:avLst/>
              <a:gdLst/>
              <a:ahLst/>
              <a:cxnLst/>
              <a:rect l="l" t="t" r="r" b="b"/>
              <a:pathLst>
                <a:path w="3344" h="1733" extrusionOk="0">
                  <a:moveTo>
                    <a:pt x="339" y="0"/>
                  </a:moveTo>
                  <a:cubicBezTo>
                    <a:pt x="150" y="0"/>
                    <a:pt x="1" y="176"/>
                    <a:pt x="42" y="366"/>
                  </a:cubicBezTo>
                  <a:lnTo>
                    <a:pt x="272" y="1489"/>
                  </a:lnTo>
                  <a:cubicBezTo>
                    <a:pt x="312" y="1624"/>
                    <a:pt x="434" y="1719"/>
                    <a:pt x="569" y="1732"/>
                  </a:cubicBezTo>
                  <a:lnTo>
                    <a:pt x="2775" y="1732"/>
                  </a:lnTo>
                  <a:cubicBezTo>
                    <a:pt x="2910" y="1719"/>
                    <a:pt x="3045" y="1624"/>
                    <a:pt x="3073" y="1489"/>
                  </a:cubicBezTo>
                  <a:lnTo>
                    <a:pt x="3303" y="366"/>
                  </a:lnTo>
                  <a:cubicBezTo>
                    <a:pt x="3343" y="176"/>
                    <a:pt x="3194" y="0"/>
                    <a:pt x="3005" y="0"/>
                  </a:cubicBezTo>
                  <a:close/>
                </a:path>
              </a:pathLst>
            </a:custGeom>
            <a:solidFill>
              <a:srgbClr val="FEF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212;p78">
              <a:extLst>
                <a:ext uri="{FF2B5EF4-FFF2-40B4-BE49-F238E27FC236}">
                  <a16:creationId xmlns:a16="http://schemas.microsoft.com/office/drawing/2014/main" id="{98E8112D-11D8-2040-B4B1-61040FE9D24C}"/>
                </a:ext>
              </a:extLst>
            </p:cNvPr>
            <p:cNvSpPr/>
            <p:nvPr/>
          </p:nvSpPr>
          <p:spPr>
            <a:xfrm>
              <a:off x="4867136" y="4352722"/>
              <a:ext cx="24219" cy="39707"/>
            </a:xfrm>
            <a:custGeom>
              <a:avLst/>
              <a:gdLst/>
              <a:ahLst/>
              <a:cxnLst/>
              <a:rect l="l" t="t" r="r" b="b"/>
              <a:pathLst>
                <a:path w="1057" h="1733" extrusionOk="0">
                  <a:moveTo>
                    <a:pt x="339" y="0"/>
                  </a:moveTo>
                  <a:cubicBezTo>
                    <a:pt x="136" y="0"/>
                    <a:pt x="1" y="176"/>
                    <a:pt x="42" y="366"/>
                  </a:cubicBezTo>
                  <a:lnTo>
                    <a:pt x="272" y="1489"/>
                  </a:lnTo>
                  <a:cubicBezTo>
                    <a:pt x="299" y="1624"/>
                    <a:pt x="420" y="1719"/>
                    <a:pt x="569" y="1732"/>
                  </a:cubicBezTo>
                  <a:lnTo>
                    <a:pt x="1056" y="1732"/>
                  </a:lnTo>
                  <a:cubicBezTo>
                    <a:pt x="921" y="1719"/>
                    <a:pt x="799" y="1624"/>
                    <a:pt x="759" y="1489"/>
                  </a:cubicBezTo>
                  <a:lnTo>
                    <a:pt x="529" y="366"/>
                  </a:lnTo>
                  <a:cubicBezTo>
                    <a:pt x="488" y="176"/>
                    <a:pt x="637" y="0"/>
                    <a:pt x="826" y="0"/>
                  </a:cubicBezTo>
                  <a:close/>
                </a:path>
              </a:pathLst>
            </a:custGeom>
            <a:solidFill>
              <a:srgbClr val="FEF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213;p78">
              <a:extLst>
                <a:ext uri="{FF2B5EF4-FFF2-40B4-BE49-F238E27FC236}">
                  <a16:creationId xmlns:a16="http://schemas.microsoft.com/office/drawing/2014/main" id="{8B42E56D-89D3-6769-D81B-967E614ECC50}"/>
                </a:ext>
              </a:extLst>
            </p:cNvPr>
            <p:cNvSpPr/>
            <p:nvPr/>
          </p:nvSpPr>
          <p:spPr>
            <a:xfrm>
              <a:off x="4813933" y="4427646"/>
              <a:ext cx="56227" cy="27083"/>
            </a:xfrm>
            <a:custGeom>
              <a:avLst/>
              <a:gdLst/>
              <a:ahLst/>
              <a:cxnLst/>
              <a:rect l="l" t="t" r="r" b="b"/>
              <a:pathLst>
                <a:path w="2454" h="1182" extrusionOk="0">
                  <a:moveTo>
                    <a:pt x="286" y="0"/>
                  </a:moveTo>
                  <a:cubicBezTo>
                    <a:pt x="146" y="0"/>
                    <a:pt x="0" y="121"/>
                    <a:pt x="50" y="302"/>
                  </a:cubicBezTo>
                  <a:cubicBezTo>
                    <a:pt x="212" y="817"/>
                    <a:pt x="686" y="1168"/>
                    <a:pt x="1227" y="1182"/>
                  </a:cubicBezTo>
                  <a:cubicBezTo>
                    <a:pt x="1768" y="1168"/>
                    <a:pt x="2242" y="817"/>
                    <a:pt x="2404" y="302"/>
                  </a:cubicBezTo>
                  <a:cubicBezTo>
                    <a:pt x="2454" y="121"/>
                    <a:pt x="2308" y="0"/>
                    <a:pt x="2164" y="0"/>
                  </a:cubicBezTo>
                  <a:cubicBezTo>
                    <a:pt x="2072" y="0"/>
                    <a:pt x="1981" y="51"/>
                    <a:pt x="1944" y="167"/>
                  </a:cubicBezTo>
                  <a:cubicBezTo>
                    <a:pt x="1836" y="526"/>
                    <a:pt x="1528" y="705"/>
                    <a:pt x="1220" y="705"/>
                  </a:cubicBezTo>
                  <a:cubicBezTo>
                    <a:pt x="912" y="705"/>
                    <a:pt x="604" y="526"/>
                    <a:pt x="496" y="167"/>
                  </a:cubicBezTo>
                  <a:cubicBezTo>
                    <a:pt x="464" y="51"/>
                    <a:pt x="377" y="0"/>
                    <a:pt x="286" y="0"/>
                  </a:cubicBezTo>
                  <a:close/>
                </a:path>
              </a:pathLst>
            </a:custGeom>
            <a:solidFill>
              <a:srgbClr val="FEF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2361;p78">
            <a:extLst>
              <a:ext uri="{FF2B5EF4-FFF2-40B4-BE49-F238E27FC236}">
                <a16:creationId xmlns:a16="http://schemas.microsoft.com/office/drawing/2014/main" id="{6792583B-EE57-2170-590B-CE05D2EE5403}"/>
              </a:ext>
            </a:extLst>
          </p:cNvPr>
          <p:cNvGrpSpPr/>
          <p:nvPr/>
        </p:nvGrpSpPr>
        <p:grpSpPr>
          <a:xfrm>
            <a:off x="1859212" y="1904420"/>
            <a:ext cx="332071" cy="333927"/>
            <a:chOff x="3268150" y="3565375"/>
            <a:chExt cx="362325" cy="364350"/>
          </a:xfrm>
        </p:grpSpPr>
        <p:sp>
          <p:nvSpPr>
            <p:cNvPr id="1567" name="Google Shape;2362;p78">
              <a:extLst>
                <a:ext uri="{FF2B5EF4-FFF2-40B4-BE49-F238E27FC236}">
                  <a16:creationId xmlns:a16="http://schemas.microsoft.com/office/drawing/2014/main" id="{5BCADB2B-DAE5-20A8-2A6F-94AD856F54CF}"/>
                </a:ext>
              </a:extLst>
            </p:cNvPr>
            <p:cNvSpPr/>
            <p:nvPr/>
          </p:nvSpPr>
          <p:spPr>
            <a:xfrm>
              <a:off x="3327400" y="3565375"/>
              <a:ext cx="102825" cy="71425"/>
            </a:xfrm>
            <a:custGeom>
              <a:avLst/>
              <a:gdLst/>
              <a:ahLst/>
              <a:cxnLst/>
              <a:rect l="l" t="t" r="r" b="b"/>
              <a:pathLst>
                <a:path w="4113" h="2857" extrusionOk="0">
                  <a:moveTo>
                    <a:pt x="320" y="1"/>
                  </a:moveTo>
                  <a:cubicBezTo>
                    <a:pt x="131" y="1"/>
                    <a:pt x="1" y="273"/>
                    <a:pt x="202" y="407"/>
                  </a:cubicBezTo>
                  <a:lnTo>
                    <a:pt x="3693" y="2815"/>
                  </a:lnTo>
                  <a:cubicBezTo>
                    <a:pt x="3720" y="2843"/>
                    <a:pt x="3760" y="2856"/>
                    <a:pt x="3814" y="2856"/>
                  </a:cubicBezTo>
                  <a:cubicBezTo>
                    <a:pt x="4031" y="2856"/>
                    <a:pt x="4112" y="2572"/>
                    <a:pt x="3936" y="2450"/>
                  </a:cubicBezTo>
                  <a:lnTo>
                    <a:pt x="445" y="42"/>
                  </a:lnTo>
                  <a:cubicBezTo>
                    <a:pt x="403" y="13"/>
                    <a:pt x="360" y="1"/>
                    <a:pt x="320"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363;p78">
              <a:extLst>
                <a:ext uri="{FF2B5EF4-FFF2-40B4-BE49-F238E27FC236}">
                  <a16:creationId xmlns:a16="http://schemas.microsoft.com/office/drawing/2014/main" id="{2F5B27B6-571D-0FF1-6A4C-028DB41D4520}"/>
                </a:ext>
              </a:extLst>
            </p:cNvPr>
            <p:cNvSpPr/>
            <p:nvPr/>
          </p:nvSpPr>
          <p:spPr>
            <a:xfrm>
              <a:off x="3468425" y="3565375"/>
              <a:ext cx="103150" cy="71425"/>
            </a:xfrm>
            <a:custGeom>
              <a:avLst/>
              <a:gdLst/>
              <a:ahLst/>
              <a:cxnLst/>
              <a:rect l="l" t="t" r="r" b="b"/>
              <a:pathLst>
                <a:path w="4126" h="2857" extrusionOk="0">
                  <a:moveTo>
                    <a:pt x="3806" y="1"/>
                  </a:moveTo>
                  <a:cubicBezTo>
                    <a:pt x="3766" y="1"/>
                    <a:pt x="3723" y="13"/>
                    <a:pt x="3681" y="42"/>
                  </a:cubicBezTo>
                  <a:lnTo>
                    <a:pt x="190" y="2450"/>
                  </a:lnTo>
                  <a:cubicBezTo>
                    <a:pt x="0" y="2572"/>
                    <a:pt x="95" y="2856"/>
                    <a:pt x="311" y="2856"/>
                  </a:cubicBezTo>
                  <a:cubicBezTo>
                    <a:pt x="352" y="2856"/>
                    <a:pt x="392" y="2843"/>
                    <a:pt x="433" y="2815"/>
                  </a:cubicBezTo>
                  <a:lnTo>
                    <a:pt x="3924" y="407"/>
                  </a:lnTo>
                  <a:cubicBezTo>
                    <a:pt x="4125" y="273"/>
                    <a:pt x="3994" y="1"/>
                    <a:pt x="3806"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364;p78">
              <a:extLst>
                <a:ext uri="{FF2B5EF4-FFF2-40B4-BE49-F238E27FC236}">
                  <a16:creationId xmlns:a16="http://schemas.microsoft.com/office/drawing/2014/main" id="{5127BABE-CAC4-8F5A-9D4C-A4C6E09545C4}"/>
                </a:ext>
              </a:extLst>
            </p:cNvPr>
            <p:cNvSpPr/>
            <p:nvPr/>
          </p:nvSpPr>
          <p:spPr>
            <a:xfrm>
              <a:off x="3403475" y="3618825"/>
              <a:ext cx="92025" cy="59900"/>
            </a:xfrm>
            <a:custGeom>
              <a:avLst/>
              <a:gdLst/>
              <a:ahLst/>
              <a:cxnLst/>
              <a:rect l="l" t="t" r="r" b="b"/>
              <a:pathLst>
                <a:path w="3681" h="2396" extrusionOk="0">
                  <a:moveTo>
                    <a:pt x="1840" y="1"/>
                  </a:moveTo>
                  <a:cubicBezTo>
                    <a:pt x="826" y="1"/>
                    <a:pt x="0" y="826"/>
                    <a:pt x="0" y="1841"/>
                  </a:cubicBezTo>
                  <a:lnTo>
                    <a:pt x="1840" y="2396"/>
                  </a:lnTo>
                  <a:lnTo>
                    <a:pt x="3681" y="1841"/>
                  </a:lnTo>
                  <a:cubicBezTo>
                    <a:pt x="3681" y="826"/>
                    <a:pt x="2855" y="1"/>
                    <a:pt x="1840"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365;p78">
              <a:extLst>
                <a:ext uri="{FF2B5EF4-FFF2-40B4-BE49-F238E27FC236}">
                  <a16:creationId xmlns:a16="http://schemas.microsoft.com/office/drawing/2014/main" id="{C3596360-3A03-8BB3-A477-913B117C5821}"/>
                </a:ext>
              </a:extLst>
            </p:cNvPr>
            <p:cNvSpPr/>
            <p:nvPr/>
          </p:nvSpPr>
          <p:spPr>
            <a:xfrm>
              <a:off x="3403475" y="3618825"/>
              <a:ext cx="59550" cy="59900"/>
            </a:xfrm>
            <a:custGeom>
              <a:avLst/>
              <a:gdLst/>
              <a:ahLst/>
              <a:cxnLst/>
              <a:rect l="l" t="t" r="r" b="b"/>
              <a:pathLst>
                <a:path w="2382" h="2396" extrusionOk="0">
                  <a:moveTo>
                    <a:pt x="1840" y="1"/>
                  </a:moveTo>
                  <a:cubicBezTo>
                    <a:pt x="826" y="1"/>
                    <a:pt x="0" y="826"/>
                    <a:pt x="0" y="1841"/>
                  </a:cubicBezTo>
                  <a:lnTo>
                    <a:pt x="1840" y="2396"/>
                  </a:lnTo>
                  <a:lnTo>
                    <a:pt x="2382" y="2234"/>
                  </a:lnTo>
                  <a:lnTo>
                    <a:pt x="1083" y="1841"/>
                  </a:lnTo>
                  <a:cubicBezTo>
                    <a:pt x="1083" y="1043"/>
                    <a:pt x="1610" y="326"/>
                    <a:pt x="2382" y="82"/>
                  </a:cubicBezTo>
                  <a:cubicBezTo>
                    <a:pt x="2206" y="28"/>
                    <a:pt x="2016" y="1"/>
                    <a:pt x="1840"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366;p78">
              <a:extLst>
                <a:ext uri="{FF2B5EF4-FFF2-40B4-BE49-F238E27FC236}">
                  <a16:creationId xmlns:a16="http://schemas.microsoft.com/office/drawing/2014/main" id="{D0DD159B-DA48-A254-6142-833E0BC6006A}"/>
                </a:ext>
              </a:extLst>
            </p:cNvPr>
            <p:cNvSpPr/>
            <p:nvPr/>
          </p:nvSpPr>
          <p:spPr>
            <a:xfrm>
              <a:off x="3268150" y="3664850"/>
              <a:ext cx="362325" cy="264875"/>
            </a:xfrm>
            <a:custGeom>
              <a:avLst/>
              <a:gdLst/>
              <a:ahLst/>
              <a:cxnLst/>
              <a:rect l="l" t="t" r="r" b="b"/>
              <a:pathLst>
                <a:path w="14493" h="10595" extrusionOk="0">
                  <a:moveTo>
                    <a:pt x="1421" y="0"/>
                  </a:moveTo>
                  <a:cubicBezTo>
                    <a:pt x="637" y="0"/>
                    <a:pt x="1" y="636"/>
                    <a:pt x="1" y="1421"/>
                  </a:cubicBezTo>
                  <a:lnTo>
                    <a:pt x="1" y="9174"/>
                  </a:lnTo>
                  <a:cubicBezTo>
                    <a:pt x="1" y="9959"/>
                    <a:pt x="637" y="10595"/>
                    <a:pt x="1421" y="10595"/>
                  </a:cubicBezTo>
                  <a:lnTo>
                    <a:pt x="13072" y="10595"/>
                  </a:lnTo>
                  <a:cubicBezTo>
                    <a:pt x="13857" y="10595"/>
                    <a:pt x="14492" y="9959"/>
                    <a:pt x="14492" y="9174"/>
                  </a:cubicBezTo>
                  <a:lnTo>
                    <a:pt x="14492" y="1421"/>
                  </a:lnTo>
                  <a:cubicBezTo>
                    <a:pt x="14492" y="636"/>
                    <a:pt x="13857" y="0"/>
                    <a:pt x="13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367;p78">
              <a:extLst>
                <a:ext uri="{FF2B5EF4-FFF2-40B4-BE49-F238E27FC236}">
                  <a16:creationId xmlns:a16="http://schemas.microsoft.com/office/drawing/2014/main" id="{38284749-97B2-4720-47D0-925F5F91D52B}"/>
                </a:ext>
              </a:extLst>
            </p:cNvPr>
            <p:cNvSpPr/>
            <p:nvPr/>
          </p:nvSpPr>
          <p:spPr>
            <a:xfrm>
              <a:off x="3268150" y="3664850"/>
              <a:ext cx="52125" cy="264875"/>
            </a:xfrm>
            <a:custGeom>
              <a:avLst/>
              <a:gdLst/>
              <a:ahLst/>
              <a:cxnLst/>
              <a:rect l="l" t="t" r="r" b="b"/>
              <a:pathLst>
                <a:path w="2085" h="10595" extrusionOk="0">
                  <a:moveTo>
                    <a:pt x="1421" y="0"/>
                  </a:moveTo>
                  <a:cubicBezTo>
                    <a:pt x="637" y="0"/>
                    <a:pt x="1" y="636"/>
                    <a:pt x="1" y="1421"/>
                  </a:cubicBezTo>
                  <a:lnTo>
                    <a:pt x="1" y="9174"/>
                  </a:lnTo>
                  <a:cubicBezTo>
                    <a:pt x="1" y="9959"/>
                    <a:pt x="637" y="10595"/>
                    <a:pt x="1421" y="10595"/>
                  </a:cubicBezTo>
                  <a:lnTo>
                    <a:pt x="2084" y="10595"/>
                  </a:lnTo>
                  <a:cubicBezTo>
                    <a:pt x="1300" y="10595"/>
                    <a:pt x="664" y="9959"/>
                    <a:pt x="664" y="9174"/>
                  </a:cubicBezTo>
                  <a:lnTo>
                    <a:pt x="664" y="1421"/>
                  </a:lnTo>
                  <a:cubicBezTo>
                    <a:pt x="664" y="636"/>
                    <a:pt x="1300" y="0"/>
                    <a:pt x="2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368;p78">
              <a:extLst>
                <a:ext uri="{FF2B5EF4-FFF2-40B4-BE49-F238E27FC236}">
                  <a16:creationId xmlns:a16="http://schemas.microsoft.com/office/drawing/2014/main" id="{78C2603F-5D49-BB04-289B-F20619B9333B}"/>
                </a:ext>
              </a:extLst>
            </p:cNvPr>
            <p:cNvSpPr/>
            <p:nvPr/>
          </p:nvSpPr>
          <p:spPr>
            <a:xfrm>
              <a:off x="3286425" y="3683100"/>
              <a:ext cx="246625" cy="228375"/>
            </a:xfrm>
            <a:custGeom>
              <a:avLst/>
              <a:gdLst/>
              <a:ahLst/>
              <a:cxnLst/>
              <a:rect l="l" t="t" r="r" b="b"/>
              <a:pathLst>
                <a:path w="9865" h="9135" extrusionOk="0">
                  <a:moveTo>
                    <a:pt x="1732" y="1"/>
                  </a:moveTo>
                  <a:cubicBezTo>
                    <a:pt x="785" y="1"/>
                    <a:pt x="0" y="786"/>
                    <a:pt x="0" y="1733"/>
                  </a:cubicBezTo>
                  <a:lnTo>
                    <a:pt x="0" y="7402"/>
                  </a:lnTo>
                  <a:cubicBezTo>
                    <a:pt x="0" y="8349"/>
                    <a:pt x="785" y="9134"/>
                    <a:pt x="1732" y="9134"/>
                  </a:cubicBezTo>
                  <a:lnTo>
                    <a:pt x="8119" y="9134"/>
                  </a:lnTo>
                  <a:cubicBezTo>
                    <a:pt x="9080" y="9134"/>
                    <a:pt x="9851" y="8349"/>
                    <a:pt x="9865" y="7402"/>
                  </a:cubicBezTo>
                  <a:lnTo>
                    <a:pt x="9865" y="1733"/>
                  </a:lnTo>
                  <a:cubicBezTo>
                    <a:pt x="9851" y="786"/>
                    <a:pt x="9080" y="1"/>
                    <a:pt x="8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369;p78">
              <a:extLst>
                <a:ext uri="{FF2B5EF4-FFF2-40B4-BE49-F238E27FC236}">
                  <a16:creationId xmlns:a16="http://schemas.microsoft.com/office/drawing/2014/main" id="{BDF68D14-851A-F73A-C49A-04F9EF6712FB}"/>
                </a:ext>
              </a:extLst>
            </p:cNvPr>
            <p:cNvSpPr/>
            <p:nvPr/>
          </p:nvSpPr>
          <p:spPr>
            <a:xfrm>
              <a:off x="3297575" y="3694275"/>
              <a:ext cx="224300" cy="206025"/>
            </a:xfrm>
            <a:custGeom>
              <a:avLst/>
              <a:gdLst/>
              <a:ahLst/>
              <a:cxnLst/>
              <a:rect l="l" t="t" r="r" b="b"/>
              <a:pathLst>
                <a:path w="8972" h="8241" extrusionOk="0">
                  <a:moveTo>
                    <a:pt x="7698" y="0"/>
                  </a:moveTo>
                  <a:cubicBezTo>
                    <a:pt x="7689" y="0"/>
                    <a:pt x="7681" y="0"/>
                    <a:pt x="7673" y="0"/>
                  </a:cubicBezTo>
                  <a:lnTo>
                    <a:pt x="1286" y="0"/>
                  </a:lnTo>
                  <a:cubicBezTo>
                    <a:pt x="569" y="0"/>
                    <a:pt x="1" y="569"/>
                    <a:pt x="1" y="1286"/>
                  </a:cubicBezTo>
                  <a:lnTo>
                    <a:pt x="1" y="6955"/>
                  </a:lnTo>
                  <a:cubicBezTo>
                    <a:pt x="1" y="7672"/>
                    <a:pt x="569" y="8241"/>
                    <a:pt x="1286" y="8241"/>
                  </a:cubicBezTo>
                  <a:lnTo>
                    <a:pt x="7673" y="8241"/>
                  </a:lnTo>
                  <a:cubicBezTo>
                    <a:pt x="7681" y="8241"/>
                    <a:pt x="7689" y="8241"/>
                    <a:pt x="7698" y="8241"/>
                  </a:cubicBezTo>
                  <a:cubicBezTo>
                    <a:pt x="8403" y="8241"/>
                    <a:pt x="8972" y="7664"/>
                    <a:pt x="8972" y="6955"/>
                  </a:cubicBezTo>
                  <a:lnTo>
                    <a:pt x="8972" y="1286"/>
                  </a:lnTo>
                  <a:cubicBezTo>
                    <a:pt x="8972" y="577"/>
                    <a:pt x="8403" y="0"/>
                    <a:pt x="7698"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370;p78">
              <a:extLst>
                <a:ext uri="{FF2B5EF4-FFF2-40B4-BE49-F238E27FC236}">
                  <a16:creationId xmlns:a16="http://schemas.microsoft.com/office/drawing/2014/main" id="{F1B891C2-84BB-0563-F565-7372E9F15839}"/>
                </a:ext>
              </a:extLst>
            </p:cNvPr>
            <p:cNvSpPr/>
            <p:nvPr/>
          </p:nvSpPr>
          <p:spPr>
            <a:xfrm>
              <a:off x="3297575" y="3694275"/>
              <a:ext cx="55850" cy="206025"/>
            </a:xfrm>
            <a:custGeom>
              <a:avLst/>
              <a:gdLst/>
              <a:ahLst/>
              <a:cxnLst/>
              <a:rect l="l" t="t" r="r" b="b"/>
              <a:pathLst>
                <a:path w="2234" h="8241" extrusionOk="0">
                  <a:moveTo>
                    <a:pt x="2209" y="0"/>
                  </a:moveTo>
                  <a:cubicBezTo>
                    <a:pt x="2201" y="0"/>
                    <a:pt x="2193" y="0"/>
                    <a:pt x="2185" y="0"/>
                  </a:cubicBezTo>
                  <a:lnTo>
                    <a:pt x="2234" y="0"/>
                  </a:lnTo>
                  <a:cubicBezTo>
                    <a:pt x="2225" y="0"/>
                    <a:pt x="2217" y="0"/>
                    <a:pt x="2209" y="0"/>
                  </a:cubicBezTo>
                  <a:close/>
                  <a:moveTo>
                    <a:pt x="1286" y="0"/>
                  </a:moveTo>
                  <a:cubicBezTo>
                    <a:pt x="569" y="0"/>
                    <a:pt x="1" y="569"/>
                    <a:pt x="1" y="1286"/>
                  </a:cubicBezTo>
                  <a:lnTo>
                    <a:pt x="1" y="6955"/>
                  </a:lnTo>
                  <a:cubicBezTo>
                    <a:pt x="1" y="7664"/>
                    <a:pt x="556" y="8241"/>
                    <a:pt x="1262" y="8241"/>
                  </a:cubicBezTo>
                  <a:cubicBezTo>
                    <a:pt x="1270" y="8241"/>
                    <a:pt x="1278" y="8241"/>
                    <a:pt x="1286" y="8241"/>
                  </a:cubicBezTo>
                  <a:lnTo>
                    <a:pt x="2185" y="8241"/>
                  </a:lnTo>
                  <a:cubicBezTo>
                    <a:pt x="1490" y="8228"/>
                    <a:pt x="935" y="7656"/>
                    <a:pt x="935" y="6955"/>
                  </a:cubicBezTo>
                  <a:lnTo>
                    <a:pt x="935" y="1286"/>
                  </a:lnTo>
                  <a:cubicBezTo>
                    <a:pt x="935" y="585"/>
                    <a:pt x="1490" y="13"/>
                    <a:pt x="2185" y="0"/>
                  </a:cubicBezTo>
                  <a:close/>
                  <a:moveTo>
                    <a:pt x="2185" y="8241"/>
                  </a:moveTo>
                  <a:lnTo>
                    <a:pt x="2185" y="8241"/>
                  </a:lnTo>
                  <a:cubicBezTo>
                    <a:pt x="2193" y="8241"/>
                    <a:pt x="2201" y="8241"/>
                    <a:pt x="2209" y="8241"/>
                  </a:cubicBezTo>
                  <a:cubicBezTo>
                    <a:pt x="2217" y="8241"/>
                    <a:pt x="2225" y="8241"/>
                    <a:pt x="2234" y="8241"/>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371;p78">
              <a:extLst>
                <a:ext uri="{FF2B5EF4-FFF2-40B4-BE49-F238E27FC236}">
                  <a16:creationId xmlns:a16="http://schemas.microsoft.com/office/drawing/2014/main" id="{1686BC97-A9D2-CFF0-6B6E-FD3AA4C99F5C}"/>
                </a:ext>
              </a:extLst>
            </p:cNvPr>
            <p:cNvSpPr/>
            <p:nvPr/>
          </p:nvSpPr>
          <p:spPr>
            <a:xfrm>
              <a:off x="3376075" y="3761300"/>
              <a:ext cx="70375" cy="72000"/>
            </a:xfrm>
            <a:custGeom>
              <a:avLst/>
              <a:gdLst/>
              <a:ahLst/>
              <a:cxnLst/>
              <a:rect l="l" t="t" r="r" b="b"/>
              <a:pathLst>
                <a:path w="2815" h="2880" extrusionOk="0">
                  <a:moveTo>
                    <a:pt x="734" y="0"/>
                  </a:moveTo>
                  <a:cubicBezTo>
                    <a:pt x="355" y="0"/>
                    <a:pt x="0" y="305"/>
                    <a:pt x="0" y="729"/>
                  </a:cubicBezTo>
                  <a:lnTo>
                    <a:pt x="0" y="2163"/>
                  </a:lnTo>
                  <a:cubicBezTo>
                    <a:pt x="0" y="2576"/>
                    <a:pt x="355" y="2879"/>
                    <a:pt x="733" y="2879"/>
                  </a:cubicBezTo>
                  <a:cubicBezTo>
                    <a:pt x="851" y="2879"/>
                    <a:pt x="970" y="2850"/>
                    <a:pt x="1083" y="2786"/>
                  </a:cubicBezTo>
                  <a:lnTo>
                    <a:pt x="2327" y="2069"/>
                  </a:lnTo>
                  <a:cubicBezTo>
                    <a:pt x="2815" y="1785"/>
                    <a:pt x="2815" y="1094"/>
                    <a:pt x="2327" y="810"/>
                  </a:cubicBezTo>
                  <a:lnTo>
                    <a:pt x="1083" y="93"/>
                  </a:lnTo>
                  <a:cubicBezTo>
                    <a:pt x="971" y="29"/>
                    <a:pt x="851" y="0"/>
                    <a:pt x="734"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372;p78">
              <a:extLst>
                <a:ext uri="{FF2B5EF4-FFF2-40B4-BE49-F238E27FC236}">
                  <a16:creationId xmlns:a16="http://schemas.microsoft.com/office/drawing/2014/main" id="{71EC7611-AEF9-5BF8-A7F8-FFDB83C83DB3}"/>
                </a:ext>
              </a:extLst>
            </p:cNvPr>
            <p:cNvSpPr/>
            <p:nvPr/>
          </p:nvSpPr>
          <p:spPr>
            <a:xfrm>
              <a:off x="3376075" y="3761300"/>
              <a:ext cx="27075" cy="72000"/>
            </a:xfrm>
            <a:custGeom>
              <a:avLst/>
              <a:gdLst/>
              <a:ahLst/>
              <a:cxnLst/>
              <a:rect l="l" t="t" r="r" b="b"/>
              <a:pathLst>
                <a:path w="1083" h="2880" extrusionOk="0">
                  <a:moveTo>
                    <a:pt x="729" y="0"/>
                  </a:moveTo>
                  <a:cubicBezTo>
                    <a:pt x="347" y="0"/>
                    <a:pt x="0" y="305"/>
                    <a:pt x="0" y="729"/>
                  </a:cubicBezTo>
                  <a:lnTo>
                    <a:pt x="0" y="2163"/>
                  </a:lnTo>
                  <a:cubicBezTo>
                    <a:pt x="0" y="2576"/>
                    <a:pt x="347" y="2879"/>
                    <a:pt x="727" y="2879"/>
                  </a:cubicBezTo>
                  <a:cubicBezTo>
                    <a:pt x="846" y="2879"/>
                    <a:pt x="967" y="2850"/>
                    <a:pt x="1083" y="2786"/>
                  </a:cubicBezTo>
                  <a:cubicBezTo>
                    <a:pt x="853" y="2651"/>
                    <a:pt x="717" y="2421"/>
                    <a:pt x="717" y="2163"/>
                  </a:cubicBezTo>
                  <a:lnTo>
                    <a:pt x="717" y="729"/>
                  </a:lnTo>
                  <a:cubicBezTo>
                    <a:pt x="717" y="459"/>
                    <a:pt x="853" y="228"/>
                    <a:pt x="1083" y="93"/>
                  </a:cubicBezTo>
                  <a:cubicBezTo>
                    <a:pt x="968" y="29"/>
                    <a:pt x="846" y="0"/>
                    <a:pt x="729" y="0"/>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373;p78">
              <a:extLst>
                <a:ext uri="{FF2B5EF4-FFF2-40B4-BE49-F238E27FC236}">
                  <a16:creationId xmlns:a16="http://schemas.microsoft.com/office/drawing/2014/main" id="{AEE8E5A8-B61A-E8DF-257A-F16F97EDFE0A}"/>
                </a:ext>
              </a:extLst>
            </p:cNvPr>
            <p:cNvSpPr/>
            <p:nvPr/>
          </p:nvSpPr>
          <p:spPr>
            <a:xfrm>
              <a:off x="3548900" y="3694225"/>
              <a:ext cx="56875" cy="18700"/>
            </a:xfrm>
            <a:custGeom>
              <a:avLst/>
              <a:gdLst/>
              <a:ahLst/>
              <a:cxnLst/>
              <a:rect l="l" t="t" r="r" b="b"/>
              <a:pathLst>
                <a:path w="2275" h="748" extrusionOk="0">
                  <a:moveTo>
                    <a:pt x="491" y="1"/>
                  </a:moveTo>
                  <a:cubicBezTo>
                    <a:pt x="1" y="1"/>
                    <a:pt x="1" y="748"/>
                    <a:pt x="491" y="748"/>
                  </a:cubicBezTo>
                  <a:cubicBezTo>
                    <a:pt x="504" y="748"/>
                    <a:pt x="516" y="747"/>
                    <a:pt x="529" y="747"/>
                  </a:cubicBezTo>
                  <a:lnTo>
                    <a:pt x="1815" y="747"/>
                  </a:lnTo>
                  <a:cubicBezTo>
                    <a:pt x="2275" y="719"/>
                    <a:pt x="2275" y="29"/>
                    <a:pt x="1815" y="2"/>
                  </a:cubicBezTo>
                  <a:lnTo>
                    <a:pt x="529" y="2"/>
                  </a:lnTo>
                  <a:cubicBezTo>
                    <a:pt x="516" y="1"/>
                    <a:pt x="504" y="1"/>
                    <a:pt x="491"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374;p78">
              <a:extLst>
                <a:ext uri="{FF2B5EF4-FFF2-40B4-BE49-F238E27FC236}">
                  <a16:creationId xmlns:a16="http://schemas.microsoft.com/office/drawing/2014/main" id="{1C335E50-EDEE-39D7-BCD6-888AB687D481}"/>
                </a:ext>
              </a:extLst>
            </p:cNvPr>
            <p:cNvSpPr/>
            <p:nvPr/>
          </p:nvSpPr>
          <p:spPr>
            <a:xfrm>
              <a:off x="3549600" y="3729800"/>
              <a:ext cx="57200" cy="18625"/>
            </a:xfrm>
            <a:custGeom>
              <a:avLst/>
              <a:gdLst/>
              <a:ahLst/>
              <a:cxnLst/>
              <a:rect l="l" t="t" r="r" b="b"/>
              <a:pathLst>
                <a:path w="2288" h="745" extrusionOk="0">
                  <a:moveTo>
                    <a:pt x="501" y="0"/>
                  </a:moveTo>
                  <a:cubicBezTo>
                    <a:pt x="1" y="0"/>
                    <a:pt x="1" y="744"/>
                    <a:pt x="501" y="744"/>
                  </a:cubicBezTo>
                  <a:lnTo>
                    <a:pt x="1787" y="744"/>
                  </a:lnTo>
                  <a:cubicBezTo>
                    <a:pt x="2287" y="744"/>
                    <a:pt x="2287" y="0"/>
                    <a:pt x="1787"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375;p78">
              <a:extLst>
                <a:ext uri="{FF2B5EF4-FFF2-40B4-BE49-F238E27FC236}">
                  <a16:creationId xmlns:a16="http://schemas.microsoft.com/office/drawing/2014/main" id="{EA8C5D9F-4E28-1E8D-2F11-6B90A9C97176}"/>
                </a:ext>
              </a:extLst>
            </p:cNvPr>
            <p:cNvSpPr/>
            <p:nvPr/>
          </p:nvSpPr>
          <p:spPr>
            <a:xfrm>
              <a:off x="3548800" y="3765600"/>
              <a:ext cx="56975" cy="19025"/>
            </a:xfrm>
            <a:custGeom>
              <a:avLst/>
              <a:gdLst/>
              <a:ahLst/>
              <a:cxnLst/>
              <a:rect l="l" t="t" r="r" b="b"/>
              <a:pathLst>
                <a:path w="2279" h="761" extrusionOk="0">
                  <a:moveTo>
                    <a:pt x="495" y="1"/>
                  </a:moveTo>
                  <a:cubicBezTo>
                    <a:pt x="1" y="1"/>
                    <a:pt x="5" y="761"/>
                    <a:pt x="507" y="761"/>
                  </a:cubicBezTo>
                  <a:cubicBezTo>
                    <a:pt x="516" y="761"/>
                    <a:pt x="524" y="761"/>
                    <a:pt x="533" y="760"/>
                  </a:cubicBezTo>
                  <a:lnTo>
                    <a:pt x="1819" y="760"/>
                  </a:lnTo>
                  <a:cubicBezTo>
                    <a:pt x="2279" y="720"/>
                    <a:pt x="2279" y="29"/>
                    <a:pt x="1819" y="2"/>
                  </a:cubicBezTo>
                  <a:lnTo>
                    <a:pt x="533" y="2"/>
                  </a:lnTo>
                  <a:cubicBezTo>
                    <a:pt x="520" y="1"/>
                    <a:pt x="508" y="1"/>
                    <a:pt x="495"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376;p78">
              <a:extLst>
                <a:ext uri="{FF2B5EF4-FFF2-40B4-BE49-F238E27FC236}">
                  <a16:creationId xmlns:a16="http://schemas.microsoft.com/office/drawing/2014/main" id="{02B75594-1ED2-AA7A-8596-49DC0ECC8C61}"/>
                </a:ext>
              </a:extLst>
            </p:cNvPr>
            <p:cNvSpPr/>
            <p:nvPr/>
          </p:nvSpPr>
          <p:spPr>
            <a:xfrm>
              <a:off x="3548900" y="3801800"/>
              <a:ext cx="56875" cy="18700"/>
            </a:xfrm>
            <a:custGeom>
              <a:avLst/>
              <a:gdLst/>
              <a:ahLst/>
              <a:cxnLst/>
              <a:rect l="l" t="t" r="r" b="b"/>
              <a:pathLst>
                <a:path w="2275" h="748" extrusionOk="0">
                  <a:moveTo>
                    <a:pt x="491" y="1"/>
                  </a:moveTo>
                  <a:cubicBezTo>
                    <a:pt x="1" y="1"/>
                    <a:pt x="1" y="748"/>
                    <a:pt x="491" y="748"/>
                  </a:cubicBezTo>
                  <a:cubicBezTo>
                    <a:pt x="504" y="748"/>
                    <a:pt x="516" y="747"/>
                    <a:pt x="529" y="746"/>
                  </a:cubicBezTo>
                  <a:lnTo>
                    <a:pt x="1815" y="746"/>
                  </a:lnTo>
                  <a:cubicBezTo>
                    <a:pt x="2275" y="719"/>
                    <a:pt x="2275" y="29"/>
                    <a:pt x="1815" y="2"/>
                  </a:cubicBezTo>
                  <a:lnTo>
                    <a:pt x="529" y="2"/>
                  </a:lnTo>
                  <a:cubicBezTo>
                    <a:pt x="516" y="1"/>
                    <a:pt x="504" y="1"/>
                    <a:pt x="491"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377;p78">
              <a:extLst>
                <a:ext uri="{FF2B5EF4-FFF2-40B4-BE49-F238E27FC236}">
                  <a16:creationId xmlns:a16="http://schemas.microsoft.com/office/drawing/2014/main" id="{BBB2D0EA-27AE-5D72-1A26-E786FEEC08CA}"/>
                </a:ext>
              </a:extLst>
            </p:cNvPr>
            <p:cNvSpPr/>
            <p:nvPr/>
          </p:nvSpPr>
          <p:spPr>
            <a:xfrm>
              <a:off x="3582075" y="3694250"/>
              <a:ext cx="21325" cy="18650"/>
            </a:xfrm>
            <a:custGeom>
              <a:avLst/>
              <a:gdLst/>
              <a:ahLst/>
              <a:cxnLst/>
              <a:rect l="l" t="t" r="r" b="b"/>
              <a:pathLst>
                <a:path w="853" h="746" extrusionOk="0">
                  <a:moveTo>
                    <a:pt x="22" y="1"/>
                  </a:moveTo>
                  <a:cubicBezTo>
                    <a:pt x="15" y="1"/>
                    <a:pt x="8" y="1"/>
                    <a:pt x="1" y="1"/>
                  </a:cubicBezTo>
                  <a:lnTo>
                    <a:pt x="44" y="1"/>
                  </a:lnTo>
                  <a:cubicBezTo>
                    <a:pt x="37" y="1"/>
                    <a:pt x="30" y="1"/>
                    <a:pt x="22" y="1"/>
                  </a:cubicBezTo>
                  <a:close/>
                  <a:moveTo>
                    <a:pt x="497" y="1"/>
                  </a:moveTo>
                  <a:cubicBezTo>
                    <a:pt x="490" y="1"/>
                    <a:pt x="482" y="1"/>
                    <a:pt x="474" y="1"/>
                  </a:cubicBezTo>
                  <a:lnTo>
                    <a:pt x="44" y="1"/>
                  </a:lnTo>
                  <a:cubicBezTo>
                    <a:pt x="226" y="14"/>
                    <a:pt x="366" y="178"/>
                    <a:pt x="366" y="367"/>
                  </a:cubicBezTo>
                  <a:cubicBezTo>
                    <a:pt x="366" y="475"/>
                    <a:pt x="325" y="570"/>
                    <a:pt x="258" y="637"/>
                  </a:cubicBezTo>
                  <a:cubicBezTo>
                    <a:pt x="190" y="705"/>
                    <a:pt x="95" y="746"/>
                    <a:pt x="1" y="746"/>
                  </a:cubicBezTo>
                  <a:lnTo>
                    <a:pt x="474" y="746"/>
                  </a:lnTo>
                  <a:cubicBezTo>
                    <a:pt x="691" y="746"/>
                    <a:pt x="853" y="570"/>
                    <a:pt x="853" y="367"/>
                  </a:cubicBezTo>
                  <a:cubicBezTo>
                    <a:pt x="853" y="171"/>
                    <a:pt x="702" y="1"/>
                    <a:pt x="497"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378;p78">
              <a:extLst>
                <a:ext uri="{FF2B5EF4-FFF2-40B4-BE49-F238E27FC236}">
                  <a16:creationId xmlns:a16="http://schemas.microsoft.com/office/drawing/2014/main" id="{63BCF304-27D6-9F44-4C97-CD600D0D7C5E}"/>
                </a:ext>
              </a:extLst>
            </p:cNvPr>
            <p:cNvSpPr/>
            <p:nvPr/>
          </p:nvSpPr>
          <p:spPr>
            <a:xfrm>
              <a:off x="3582075" y="3729800"/>
              <a:ext cx="21325" cy="18950"/>
            </a:xfrm>
            <a:custGeom>
              <a:avLst/>
              <a:gdLst/>
              <a:ahLst/>
              <a:cxnLst/>
              <a:rect l="l" t="t" r="r" b="b"/>
              <a:pathLst>
                <a:path w="853" h="758" extrusionOk="0">
                  <a:moveTo>
                    <a:pt x="1" y="0"/>
                  </a:moveTo>
                  <a:cubicBezTo>
                    <a:pt x="325" y="14"/>
                    <a:pt x="488" y="406"/>
                    <a:pt x="258" y="650"/>
                  </a:cubicBezTo>
                  <a:cubicBezTo>
                    <a:pt x="190" y="717"/>
                    <a:pt x="95" y="758"/>
                    <a:pt x="1" y="758"/>
                  </a:cubicBezTo>
                  <a:lnTo>
                    <a:pt x="474" y="758"/>
                  </a:lnTo>
                  <a:cubicBezTo>
                    <a:pt x="582" y="758"/>
                    <a:pt x="677" y="717"/>
                    <a:pt x="745" y="650"/>
                  </a:cubicBezTo>
                  <a:cubicBezTo>
                    <a:pt x="812" y="568"/>
                    <a:pt x="853" y="474"/>
                    <a:pt x="853" y="379"/>
                  </a:cubicBezTo>
                  <a:cubicBezTo>
                    <a:pt x="853" y="176"/>
                    <a:pt x="691" y="0"/>
                    <a:pt x="474"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379;p78">
              <a:extLst>
                <a:ext uri="{FF2B5EF4-FFF2-40B4-BE49-F238E27FC236}">
                  <a16:creationId xmlns:a16="http://schemas.microsoft.com/office/drawing/2014/main" id="{3C8EDF62-E0FA-9533-5565-C30F175D4B32}"/>
                </a:ext>
              </a:extLst>
            </p:cNvPr>
            <p:cNvSpPr/>
            <p:nvPr/>
          </p:nvSpPr>
          <p:spPr>
            <a:xfrm>
              <a:off x="3582075" y="3765650"/>
              <a:ext cx="21325" cy="18975"/>
            </a:xfrm>
            <a:custGeom>
              <a:avLst/>
              <a:gdLst/>
              <a:ahLst/>
              <a:cxnLst/>
              <a:rect l="l" t="t" r="r" b="b"/>
              <a:pathLst>
                <a:path w="853" h="759" extrusionOk="0">
                  <a:moveTo>
                    <a:pt x="1" y="0"/>
                  </a:moveTo>
                  <a:cubicBezTo>
                    <a:pt x="204" y="0"/>
                    <a:pt x="366" y="176"/>
                    <a:pt x="366" y="379"/>
                  </a:cubicBezTo>
                  <a:cubicBezTo>
                    <a:pt x="366" y="474"/>
                    <a:pt x="325" y="569"/>
                    <a:pt x="258" y="636"/>
                  </a:cubicBezTo>
                  <a:cubicBezTo>
                    <a:pt x="190" y="718"/>
                    <a:pt x="95" y="745"/>
                    <a:pt x="1" y="758"/>
                  </a:cubicBezTo>
                  <a:lnTo>
                    <a:pt x="474" y="758"/>
                  </a:lnTo>
                  <a:cubicBezTo>
                    <a:pt x="691" y="745"/>
                    <a:pt x="853" y="582"/>
                    <a:pt x="853" y="379"/>
                  </a:cubicBezTo>
                  <a:cubicBezTo>
                    <a:pt x="853" y="176"/>
                    <a:pt x="691" y="0"/>
                    <a:pt x="474"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380;p78">
              <a:extLst>
                <a:ext uri="{FF2B5EF4-FFF2-40B4-BE49-F238E27FC236}">
                  <a16:creationId xmlns:a16="http://schemas.microsoft.com/office/drawing/2014/main" id="{96091BB4-5329-683E-A8D2-139F69C5BB09}"/>
                </a:ext>
              </a:extLst>
            </p:cNvPr>
            <p:cNvSpPr/>
            <p:nvPr/>
          </p:nvSpPr>
          <p:spPr>
            <a:xfrm>
              <a:off x="3582075" y="3801500"/>
              <a:ext cx="21325" cy="18625"/>
            </a:xfrm>
            <a:custGeom>
              <a:avLst/>
              <a:gdLst/>
              <a:ahLst/>
              <a:cxnLst/>
              <a:rect l="l" t="t" r="r" b="b"/>
              <a:pathLst>
                <a:path w="853" h="745" extrusionOk="0">
                  <a:moveTo>
                    <a:pt x="1" y="1"/>
                  </a:moveTo>
                  <a:cubicBezTo>
                    <a:pt x="325" y="1"/>
                    <a:pt x="488" y="407"/>
                    <a:pt x="258" y="637"/>
                  </a:cubicBezTo>
                  <a:cubicBezTo>
                    <a:pt x="190" y="704"/>
                    <a:pt x="95" y="745"/>
                    <a:pt x="1" y="745"/>
                  </a:cubicBezTo>
                  <a:lnTo>
                    <a:pt x="474" y="745"/>
                  </a:lnTo>
                  <a:cubicBezTo>
                    <a:pt x="582" y="745"/>
                    <a:pt x="677" y="704"/>
                    <a:pt x="745" y="637"/>
                  </a:cubicBezTo>
                  <a:cubicBezTo>
                    <a:pt x="812" y="569"/>
                    <a:pt x="853" y="474"/>
                    <a:pt x="853" y="380"/>
                  </a:cubicBezTo>
                  <a:cubicBezTo>
                    <a:pt x="853" y="163"/>
                    <a:pt x="691" y="1"/>
                    <a:pt x="474"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381;p78">
              <a:extLst>
                <a:ext uri="{FF2B5EF4-FFF2-40B4-BE49-F238E27FC236}">
                  <a16:creationId xmlns:a16="http://schemas.microsoft.com/office/drawing/2014/main" id="{3E49C10A-6660-70A0-2C50-AD939200F07A}"/>
                </a:ext>
              </a:extLst>
            </p:cNvPr>
            <p:cNvSpPr/>
            <p:nvPr/>
          </p:nvSpPr>
          <p:spPr>
            <a:xfrm>
              <a:off x="3534375" y="3840400"/>
              <a:ext cx="76475" cy="65525"/>
            </a:xfrm>
            <a:custGeom>
              <a:avLst/>
              <a:gdLst/>
              <a:ahLst/>
              <a:cxnLst/>
              <a:rect l="l" t="t" r="r" b="b"/>
              <a:pathLst>
                <a:path w="3059" h="2621" extrusionOk="0">
                  <a:moveTo>
                    <a:pt x="1746" y="1"/>
                  </a:moveTo>
                  <a:cubicBezTo>
                    <a:pt x="582" y="1"/>
                    <a:pt x="1" y="1408"/>
                    <a:pt x="826" y="2233"/>
                  </a:cubicBezTo>
                  <a:cubicBezTo>
                    <a:pt x="1089" y="2501"/>
                    <a:pt x="1416" y="2621"/>
                    <a:pt x="1738" y="2621"/>
                  </a:cubicBezTo>
                  <a:cubicBezTo>
                    <a:pt x="2410" y="2621"/>
                    <a:pt x="3059" y="2100"/>
                    <a:pt x="3059" y="1313"/>
                  </a:cubicBezTo>
                  <a:cubicBezTo>
                    <a:pt x="3059" y="583"/>
                    <a:pt x="2477" y="1"/>
                    <a:pt x="1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382;p78">
              <a:extLst>
                <a:ext uri="{FF2B5EF4-FFF2-40B4-BE49-F238E27FC236}">
                  <a16:creationId xmlns:a16="http://schemas.microsoft.com/office/drawing/2014/main" id="{B12A193F-417B-8E30-EDF7-3B01478E2C5F}"/>
                </a:ext>
              </a:extLst>
            </p:cNvPr>
            <p:cNvSpPr/>
            <p:nvPr/>
          </p:nvSpPr>
          <p:spPr>
            <a:xfrm>
              <a:off x="3544200" y="3847850"/>
              <a:ext cx="59200" cy="50775"/>
            </a:xfrm>
            <a:custGeom>
              <a:avLst/>
              <a:gdLst/>
              <a:ahLst/>
              <a:cxnLst/>
              <a:rect l="l" t="t" r="r" b="b"/>
              <a:pathLst>
                <a:path w="2368" h="2031" extrusionOk="0">
                  <a:moveTo>
                    <a:pt x="1353" y="0"/>
                  </a:moveTo>
                  <a:cubicBezTo>
                    <a:pt x="447" y="0"/>
                    <a:pt x="0" y="1096"/>
                    <a:pt x="636" y="1732"/>
                  </a:cubicBezTo>
                  <a:cubicBezTo>
                    <a:pt x="842" y="1938"/>
                    <a:pt x="1096" y="2031"/>
                    <a:pt x="1346" y="2031"/>
                  </a:cubicBezTo>
                  <a:cubicBezTo>
                    <a:pt x="1867" y="2031"/>
                    <a:pt x="2368" y="1628"/>
                    <a:pt x="2368" y="1015"/>
                  </a:cubicBezTo>
                  <a:cubicBezTo>
                    <a:pt x="2368" y="447"/>
                    <a:pt x="1908" y="0"/>
                    <a:pt x="1353"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383;p78">
              <a:extLst>
                <a:ext uri="{FF2B5EF4-FFF2-40B4-BE49-F238E27FC236}">
                  <a16:creationId xmlns:a16="http://schemas.microsoft.com/office/drawing/2014/main" id="{70927187-012A-476F-0440-F423CDC20FD3}"/>
                </a:ext>
              </a:extLst>
            </p:cNvPr>
            <p:cNvSpPr/>
            <p:nvPr/>
          </p:nvSpPr>
          <p:spPr>
            <a:xfrm>
              <a:off x="3552650" y="3847850"/>
              <a:ext cx="34175" cy="50775"/>
            </a:xfrm>
            <a:custGeom>
              <a:avLst/>
              <a:gdLst/>
              <a:ahLst/>
              <a:cxnLst/>
              <a:rect l="l" t="t" r="r" b="b"/>
              <a:pathLst>
                <a:path w="1367" h="2031" extrusionOk="0">
                  <a:moveTo>
                    <a:pt x="1015" y="0"/>
                  </a:moveTo>
                  <a:cubicBezTo>
                    <a:pt x="460" y="0"/>
                    <a:pt x="0" y="460"/>
                    <a:pt x="0" y="1015"/>
                  </a:cubicBezTo>
                  <a:cubicBezTo>
                    <a:pt x="0" y="1570"/>
                    <a:pt x="460" y="2030"/>
                    <a:pt x="1015" y="2030"/>
                  </a:cubicBezTo>
                  <a:cubicBezTo>
                    <a:pt x="1137" y="2030"/>
                    <a:pt x="1259" y="2003"/>
                    <a:pt x="1367" y="1976"/>
                  </a:cubicBezTo>
                  <a:cubicBezTo>
                    <a:pt x="474" y="1651"/>
                    <a:pt x="474" y="379"/>
                    <a:pt x="1367" y="68"/>
                  </a:cubicBezTo>
                  <a:cubicBezTo>
                    <a:pt x="1259" y="27"/>
                    <a:pt x="1137" y="0"/>
                    <a:pt x="1015" y="0"/>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2"/>
        <p:cNvGrpSpPr/>
        <p:nvPr/>
      </p:nvGrpSpPr>
      <p:grpSpPr>
        <a:xfrm>
          <a:off x="0" y="0"/>
          <a:ext cx="0" cy="0"/>
          <a:chOff x="0" y="0"/>
          <a:chExt cx="0" cy="0"/>
        </a:xfrm>
      </p:grpSpPr>
      <p:sp>
        <p:nvSpPr>
          <p:cNvPr id="2923" name="Google Shape;2923;p79"/>
          <p:cNvSpPr txBox="1">
            <a:spLocks noGrp="1"/>
          </p:cNvSpPr>
          <p:nvPr>
            <p:ph type="title"/>
          </p:nvPr>
        </p:nvSpPr>
        <p:spPr>
          <a:xfrm>
            <a:off x="720000" y="448056"/>
            <a:ext cx="77040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Recommendations</a:t>
            </a:r>
            <a:endParaRPr dirty="0"/>
          </a:p>
        </p:txBody>
      </p:sp>
      <p:grpSp>
        <p:nvGrpSpPr>
          <p:cNvPr id="2924" name="Google Shape;2924;p79"/>
          <p:cNvGrpSpPr/>
          <p:nvPr/>
        </p:nvGrpSpPr>
        <p:grpSpPr>
          <a:xfrm>
            <a:off x="4108915" y="3370912"/>
            <a:ext cx="1089288" cy="1048328"/>
            <a:chOff x="3415050" y="-2237725"/>
            <a:chExt cx="1235300" cy="1188850"/>
          </a:xfrm>
        </p:grpSpPr>
        <p:sp>
          <p:nvSpPr>
            <p:cNvPr id="2925" name="Google Shape;2925;p79"/>
            <p:cNvSpPr/>
            <p:nvPr/>
          </p:nvSpPr>
          <p:spPr>
            <a:xfrm>
              <a:off x="3443325" y="-2210350"/>
              <a:ext cx="1142425" cy="1133200"/>
            </a:xfrm>
            <a:custGeom>
              <a:avLst/>
              <a:gdLst/>
              <a:ahLst/>
              <a:cxnLst/>
              <a:rect l="l" t="t" r="r" b="b"/>
              <a:pathLst>
                <a:path w="45697" h="45328" extrusionOk="0">
                  <a:moveTo>
                    <a:pt x="19467" y="1"/>
                  </a:moveTo>
                  <a:lnTo>
                    <a:pt x="16490" y="6383"/>
                  </a:lnTo>
                  <a:lnTo>
                    <a:pt x="9978" y="3704"/>
                  </a:lnTo>
                  <a:lnTo>
                    <a:pt x="10049" y="10740"/>
                  </a:lnTo>
                  <a:lnTo>
                    <a:pt x="3024" y="11169"/>
                  </a:lnTo>
                  <a:lnTo>
                    <a:pt x="6144" y="17479"/>
                  </a:lnTo>
                  <a:lnTo>
                    <a:pt x="0" y="20908"/>
                  </a:lnTo>
                  <a:lnTo>
                    <a:pt x="5549" y="25242"/>
                  </a:lnTo>
                  <a:lnTo>
                    <a:pt x="1500" y="30981"/>
                  </a:lnTo>
                  <a:lnTo>
                    <a:pt x="8382" y="32481"/>
                  </a:lnTo>
                  <a:lnTo>
                    <a:pt x="7239" y="39422"/>
                  </a:lnTo>
                  <a:lnTo>
                    <a:pt x="7239" y="39422"/>
                  </a:lnTo>
                  <a:lnTo>
                    <a:pt x="14061" y="37779"/>
                  </a:lnTo>
                  <a:lnTo>
                    <a:pt x="16050" y="44542"/>
                  </a:lnTo>
                  <a:lnTo>
                    <a:pt x="21503" y="40089"/>
                  </a:lnTo>
                  <a:lnTo>
                    <a:pt x="26206" y="45328"/>
                  </a:lnTo>
                  <a:lnTo>
                    <a:pt x="29206" y="38946"/>
                  </a:lnTo>
                  <a:lnTo>
                    <a:pt x="35707" y="41625"/>
                  </a:lnTo>
                  <a:lnTo>
                    <a:pt x="35707" y="41625"/>
                  </a:lnTo>
                  <a:lnTo>
                    <a:pt x="35636" y="34588"/>
                  </a:lnTo>
                  <a:lnTo>
                    <a:pt x="42660" y="34148"/>
                  </a:lnTo>
                  <a:lnTo>
                    <a:pt x="39529" y="27838"/>
                  </a:lnTo>
                  <a:lnTo>
                    <a:pt x="45696" y="24420"/>
                  </a:lnTo>
                  <a:lnTo>
                    <a:pt x="40136" y="20087"/>
                  </a:lnTo>
                  <a:lnTo>
                    <a:pt x="44172" y="14348"/>
                  </a:lnTo>
                  <a:lnTo>
                    <a:pt x="37314" y="12836"/>
                  </a:lnTo>
                  <a:lnTo>
                    <a:pt x="38457" y="5906"/>
                  </a:lnTo>
                  <a:lnTo>
                    <a:pt x="31611" y="7537"/>
                  </a:lnTo>
                  <a:lnTo>
                    <a:pt x="29647" y="787"/>
                  </a:lnTo>
                  <a:lnTo>
                    <a:pt x="24182" y="5240"/>
                  </a:lnTo>
                  <a:lnTo>
                    <a:pt x="194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9"/>
            <p:cNvSpPr/>
            <p:nvPr/>
          </p:nvSpPr>
          <p:spPr>
            <a:xfrm>
              <a:off x="3415050" y="-2237725"/>
              <a:ext cx="1197775" cy="1188850"/>
            </a:xfrm>
            <a:custGeom>
              <a:avLst/>
              <a:gdLst/>
              <a:ahLst/>
              <a:cxnLst/>
              <a:rect l="l" t="t" r="r" b="b"/>
              <a:pathLst>
                <a:path w="47911" h="47554" extrusionOk="0">
                  <a:moveTo>
                    <a:pt x="20765" y="2191"/>
                  </a:moveTo>
                  <a:lnTo>
                    <a:pt x="25241" y="7168"/>
                  </a:lnTo>
                  <a:lnTo>
                    <a:pt x="30432" y="2941"/>
                  </a:lnTo>
                  <a:lnTo>
                    <a:pt x="32314" y="9371"/>
                  </a:lnTo>
                  <a:lnTo>
                    <a:pt x="38826" y="7799"/>
                  </a:lnTo>
                  <a:lnTo>
                    <a:pt x="37731" y="14407"/>
                  </a:lnTo>
                  <a:lnTo>
                    <a:pt x="44279" y="15836"/>
                  </a:lnTo>
                  <a:lnTo>
                    <a:pt x="40422" y="21313"/>
                  </a:lnTo>
                  <a:lnTo>
                    <a:pt x="45708" y="25444"/>
                  </a:lnTo>
                  <a:lnTo>
                    <a:pt x="39850" y="28694"/>
                  </a:lnTo>
                  <a:lnTo>
                    <a:pt x="42827" y="34695"/>
                  </a:lnTo>
                  <a:lnTo>
                    <a:pt x="36147" y="35100"/>
                  </a:lnTo>
                  <a:lnTo>
                    <a:pt x="36219" y="41791"/>
                  </a:lnTo>
                  <a:lnTo>
                    <a:pt x="30016" y="39255"/>
                  </a:lnTo>
                  <a:lnTo>
                    <a:pt x="27182" y="45327"/>
                  </a:lnTo>
                  <a:lnTo>
                    <a:pt x="22693" y="40351"/>
                  </a:lnTo>
                  <a:lnTo>
                    <a:pt x="17502" y="44577"/>
                  </a:lnTo>
                  <a:lnTo>
                    <a:pt x="15621" y="38148"/>
                  </a:lnTo>
                  <a:lnTo>
                    <a:pt x="9108" y="39708"/>
                  </a:lnTo>
                  <a:lnTo>
                    <a:pt x="10216" y="33100"/>
                  </a:lnTo>
                  <a:lnTo>
                    <a:pt x="3667" y="31671"/>
                  </a:lnTo>
                  <a:lnTo>
                    <a:pt x="7513" y="26194"/>
                  </a:lnTo>
                  <a:lnTo>
                    <a:pt x="2227" y="22075"/>
                  </a:lnTo>
                  <a:lnTo>
                    <a:pt x="8084" y="18812"/>
                  </a:lnTo>
                  <a:lnTo>
                    <a:pt x="5108" y="12823"/>
                  </a:lnTo>
                  <a:lnTo>
                    <a:pt x="11787" y="12419"/>
                  </a:lnTo>
                  <a:lnTo>
                    <a:pt x="11716" y="5715"/>
                  </a:lnTo>
                  <a:lnTo>
                    <a:pt x="17907" y="8263"/>
                  </a:lnTo>
                  <a:lnTo>
                    <a:pt x="20765" y="2191"/>
                  </a:lnTo>
                  <a:close/>
                  <a:moveTo>
                    <a:pt x="20431" y="0"/>
                  </a:moveTo>
                  <a:lnTo>
                    <a:pt x="19645" y="1691"/>
                  </a:lnTo>
                  <a:lnTo>
                    <a:pt x="17312" y="6704"/>
                  </a:lnTo>
                  <a:lnTo>
                    <a:pt x="12192" y="4608"/>
                  </a:lnTo>
                  <a:lnTo>
                    <a:pt x="10478" y="3906"/>
                  </a:lnTo>
                  <a:lnTo>
                    <a:pt x="10490" y="5751"/>
                  </a:lnTo>
                  <a:lnTo>
                    <a:pt x="10549" y="11288"/>
                  </a:lnTo>
                  <a:lnTo>
                    <a:pt x="5036" y="11633"/>
                  </a:lnTo>
                  <a:lnTo>
                    <a:pt x="3191" y="11752"/>
                  </a:lnTo>
                  <a:lnTo>
                    <a:pt x="4001" y="13395"/>
                  </a:lnTo>
                  <a:lnTo>
                    <a:pt x="6465" y="18360"/>
                  </a:lnTo>
                  <a:lnTo>
                    <a:pt x="1619" y="21051"/>
                  </a:lnTo>
                  <a:lnTo>
                    <a:pt x="0" y="21955"/>
                  </a:lnTo>
                  <a:lnTo>
                    <a:pt x="1465" y="23087"/>
                  </a:lnTo>
                  <a:lnTo>
                    <a:pt x="5822" y="26480"/>
                  </a:lnTo>
                  <a:lnTo>
                    <a:pt x="2631" y="31004"/>
                  </a:lnTo>
                  <a:lnTo>
                    <a:pt x="1584" y="32528"/>
                  </a:lnTo>
                  <a:lnTo>
                    <a:pt x="3381" y="32909"/>
                  </a:lnTo>
                  <a:lnTo>
                    <a:pt x="8775" y="34088"/>
                  </a:lnTo>
                  <a:lnTo>
                    <a:pt x="7870" y="39553"/>
                  </a:lnTo>
                  <a:lnTo>
                    <a:pt x="7572" y="41375"/>
                  </a:lnTo>
                  <a:lnTo>
                    <a:pt x="9370" y="40946"/>
                  </a:lnTo>
                  <a:lnTo>
                    <a:pt x="14752" y="39648"/>
                  </a:lnTo>
                  <a:lnTo>
                    <a:pt x="16300" y="44970"/>
                  </a:lnTo>
                  <a:lnTo>
                    <a:pt x="16812" y="46732"/>
                  </a:lnTo>
                  <a:lnTo>
                    <a:pt x="18252" y="45577"/>
                  </a:lnTo>
                  <a:lnTo>
                    <a:pt x="22527" y="42077"/>
                  </a:lnTo>
                  <a:lnTo>
                    <a:pt x="26241" y="46185"/>
                  </a:lnTo>
                  <a:lnTo>
                    <a:pt x="27468" y="47554"/>
                  </a:lnTo>
                  <a:lnTo>
                    <a:pt x="28266" y="45875"/>
                  </a:lnTo>
                  <a:lnTo>
                    <a:pt x="30599" y="40863"/>
                  </a:lnTo>
                  <a:lnTo>
                    <a:pt x="35719" y="42958"/>
                  </a:lnTo>
                  <a:lnTo>
                    <a:pt x="37433" y="43661"/>
                  </a:lnTo>
                  <a:lnTo>
                    <a:pt x="37433" y="43661"/>
                  </a:lnTo>
                  <a:lnTo>
                    <a:pt x="37421" y="41815"/>
                  </a:lnTo>
                  <a:lnTo>
                    <a:pt x="37350" y="36279"/>
                  </a:lnTo>
                  <a:lnTo>
                    <a:pt x="42875" y="35933"/>
                  </a:lnTo>
                  <a:lnTo>
                    <a:pt x="44720" y="35814"/>
                  </a:lnTo>
                  <a:lnTo>
                    <a:pt x="43898" y="34159"/>
                  </a:lnTo>
                  <a:lnTo>
                    <a:pt x="41446" y="29206"/>
                  </a:lnTo>
                  <a:lnTo>
                    <a:pt x="46280" y="26516"/>
                  </a:lnTo>
                  <a:lnTo>
                    <a:pt x="47911" y="25599"/>
                  </a:lnTo>
                  <a:lnTo>
                    <a:pt x="46446" y="24468"/>
                  </a:lnTo>
                  <a:lnTo>
                    <a:pt x="42089" y="21074"/>
                  </a:lnTo>
                  <a:lnTo>
                    <a:pt x="45280" y="16550"/>
                  </a:lnTo>
                  <a:lnTo>
                    <a:pt x="46327" y="15038"/>
                  </a:lnTo>
                  <a:lnTo>
                    <a:pt x="44529" y="14645"/>
                  </a:lnTo>
                  <a:lnTo>
                    <a:pt x="39124" y="13478"/>
                  </a:lnTo>
                  <a:lnTo>
                    <a:pt x="40041" y="8013"/>
                  </a:lnTo>
                  <a:lnTo>
                    <a:pt x="40338" y="6180"/>
                  </a:lnTo>
                  <a:lnTo>
                    <a:pt x="40338" y="6180"/>
                  </a:lnTo>
                  <a:lnTo>
                    <a:pt x="38529" y="6608"/>
                  </a:lnTo>
                  <a:lnTo>
                    <a:pt x="33159" y="7906"/>
                  </a:lnTo>
                  <a:lnTo>
                    <a:pt x="31611" y="2596"/>
                  </a:lnTo>
                  <a:lnTo>
                    <a:pt x="31087" y="822"/>
                  </a:lnTo>
                  <a:lnTo>
                    <a:pt x="29659" y="1989"/>
                  </a:lnTo>
                  <a:lnTo>
                    <a:pt x="25372" y="5477"/>
                  </a:lnTo>
                  <a:lnTo>
                    <a:pt x="21669" y="1370"/>
                  </a:lnTo>
                  <a:lnTo>
                    <a:pt x="20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9"/>
            <p:cNvSpPr/>
            <p:nvPr/>
          </p:nvSpPr>
          <p:spPr>
            <a:xfrm>
              <a:off x="3419200" y="-1541225"/>
              <a:ext cx="1231150" cy="300075"/>
            </a:xfrm>
            <a:custGeom>
              <a:avLst/>
              <a:gdLst/>
              <a:ahLst/>
              <a:cxnLst/>
              <a:rect l="l" t="t" r="r" b="b"/>
              <a:pathLst>
                <a:path w="49246" h="12003" extrusionOk="0">
                  <a:moveTo>
                    <a:pt x="49245" y="1"/>
                  </a:moveTo>
                  <a:lnTo>
                    <a:pt x="1" y="1037"/>
                  </a:lnTo>
                  <a:lnTo>
                    <a:pt x="1858" y="7026"/>
                  </a:lnTo>
                  <a:lnTo>
                    <a:pt x="48007" y="12002"/>
                  </a:lnTo>
                  <a:lnTo>
                    <a:pt x="49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8" name="Google Shape;2928;p79"/>
          <p:cNvGrpSpPr/>
          <p:nvPr/>
        </p:nvGrpSpPr>
        <p:grpSpPr>
          <a:xfrm>
            <a:off x="5680631" y="3517392"/>
            <a:ext cx="825087" cy="794135"/>
            <a:chOff x="6282194" y="3596348"/>
            <a:chExt cx="589348" cy="567280"/>
          </a:xfrm>
        </p:grpSpPr>
        <p:sp>
          <p:nvSpPr>
            <p:cNvPr id="2929" name="Google Shape;2929;p79"/>
            <p:cNvSpPr/>
            <p:nvPr/>
          </p:nvSpPr>
          <p:spPr>
            <a:xfrm>
              <a:off x="6341732" y="3634359"/>
              <a:ext cx="491317" cy="491317"/>
            </a:xfrm>
            <a:custGeom>
              <a:avLst/>
              <a:gdLst/>
              <a:ahLst/>
              <a:cxnLst/>
              <a:rect l="l" t="t" r="r" b="b"/>
              <a:pathLst>
                <a:path w="24468" h="24468" extrusionOk="0">
                  <a:moveTo>
                    <a:pt x="12228" y="0"/>
                  </a:moveTo>
                  <a:cubicBezTo>
                    <a:pt x="5477" y="0"/>
                    <a:pt x="0" y="5477"/>
                    <a:pt x="0" y="12228"/>
                  </a:cubicBezTo>
                  <a:cubicBezTo>
                    <a:pt x="0" y="18991"/>
                    <a:pt x="5477" y="24468"/>
                    <a:pt x="12228" y="24468"/>
                  </a:cubicBezTo>
                  <a:cubicBezTo>
                    <a:pt x="18991" y="24468"/>
                    <a:pt x="24468" y="18991"/>
                    <a:pt x="24468" y="12228"/>
                  </a:cubicBezTo>
                  <a:cubicBezTo>
                    <a:pt x="24468" y="5477"/>
                    <a:pt x="18991" y="0"/>
                    <a:pt x="12228"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9"/>
            <p:cNvSpPr/>
            <p:nvPr/>
          </p:nvSpPr>
          <p:spPr>
            <a:xfrm>
              <a:off x="6418959" y="3711587"/>
              <a:ext cx="336882" cy="336862"/>
            </a:xfrm>
            <a:custGeom>
              <a:avLst/>
              <a:gdLst/>
              <a:ahLst/>
              <a:cxnLst/>
              <a:rect l="l" t="t" r="r" b="b"/>
              <a:pathLst>
                <a:path w="16777" h="16776" extrusionOk="0">
                  <a:moveTo>
                    <a:pt x="8382" y="0"/>
                  </a:moveTo>
                  <a:cubicBezTo>
                    <a:pt x="3751" y="0"/>
                    <a:pt x="0" y="3751"/>
                    <a:pt x="0" y="8382"/>
                  </a:cubicBezTo>
                  <a:cubicBezTo>
                    <a:pt x="0" y="13025"/>
                    <a:pt x="3751" y="16776"/>
                    <a:pt x="8382" y="16776"/>
                  </a:cubicBezTo>
                  <a:cubicBezTo>
                    <a:pt x="13014" y="16776"/>
                    <a:pt x="16776" y="13025"/>
                    <a:pt x="16776" y="8382"/>
                  </a:cubicBezTo>
                  <a:cubicBezTo>
                    <a:pt x="16776" y="3751"/>
                    <a:pt x="13014" y="0"/>
                    <a:pt x="8382"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9"/>
            <p:cNvSpPr/>
            <p:nvPr/>
          </p:nvSpPr>
          <p:spPr>
            <a:xfrm>
              <a:off x="6427553" y="3720181"/>
              <a:ext cx="319674" cy="319674"/>
            </a:xfrm>
            <a:custGeom>
              <a:avLst/>
              <a:gdLst/>
              <a:ahLst/>
              <a:cxnLst/>
              <a:rect l="l" t="t" r="r" b="b"/>
              <a:pathLst>
                <a:path w="15920" h="15920" fill="none" extrusionOk="0">
                  <a:moveTo>
                    <a:pt x="15919" y="7954"/>
                  </a:moveTo>
                  <a:cubicBezTo>
                    <a:pt x="15919" y="12359"/>
                    <a:pt x="12348" y="15919"/>
                    <a:pt x="7954" y="15919"/>
                  </a:cubicBezTo>
                  <a:cubicBezTo>
                    <a:pt x="3561" y="15919"/>
                    <a:pt x="1" y="12359"/>
                    <a:pt x="1" y="7954"/>
                  </a:cubicBezTo>
                  <a:cubicBezTo>
                    <a:pt x="1" y="3561"/>
                    <a:pt x="3561" y="1"/>
                    <a:pt x="7954" y="1"/>
                  </a:cubicBezTo>
                  <a:cubicBezTo>
                    <a:pt x="12348" y="1"/>
                    <a:pt x="15919" y="3561"/>
                    <a:pt x="15919" y="7954"/>
                  </a:cubicBezTo>
                  <a:close/>
                </a:path>
              </a:pathLst>
            </a:custGeom>
            <a:noFill/>
            <a:ln w="900" cap="flat" cmpd="sng">
              <a:solidFill>
                <a:srgbClr val="25214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9"/>
            <p:cNvSpPr/>
            <p:nvPr/>
          </p:nvSpPr>
          <p:spPr>
            <a:xfrm>
              <a:off x="6348418" y="3641046"/>
              <a:ext cx="477703" cy="477944"/>
            </a:xfrm>
            <a:custGeom>
              <a:avLst/>
              <a:gdLst/>
              <a:ahLst/>
              <a:cxnLst/>
              <a:rect l="l" t="t" r="r" b="b"/>
              <a:pathLst>
                <a:path w="23790" h="23802" fill="none" extrusionOk="0">
                  <a:moveTo>
                    <a:pt x="23790" y="11895"/>
                  </a:moveTo>
                  <a:cubicBezTo>
                    <a:pt x="23790" y="18467"/>
                    <a:pt x="18467" y="23801"/>
                    <a:pt x="11895" y="23801"/>
                  </a:cubicBezTo>
                  <a:cubicBezTo>
                    <a:pt x="5335" y="23801"/>
                    <a:pt x="1" y="18467"/>
                    <a:pt x="1" y="11895"/>
                  </a:cubicBezTo>
                  <a:cubicBezTo>
                    <a:pt x="1" y="5335"/>
                    <a:pt x="5335" y="1"/>
                    <a:pt x="11895" y="1"/>
                  </a:cubicBezTo>
                  <a:cubicBezTo>
                    <a:pt x="18467" y="1"/>
                    <a:pt x="23790" y="5335"/>
                    <a:pt x="23790" y="11895"/>
                  </a:cubicBezTo>
                  <a:close/>
                </a:path>
              </a:pathLst>
            </a:custGeom>
            <a:noFill/>
            <a:ln w="2075" cap="rnd" cmpd="sng">
              <a:solidFill>
                <a:srgbClr val="FEF2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9"/>
            <p:cNvSpPr/>
            <p:nvPr/>
          </p:nvSpPr>
          <p:spPr>
            <a:xfrm>
              <a:off x="6282194" y="3596348"/>
              <a:ext cx="589348" cy="567280"/>
            </a:xfrm>
            <a:custGeom>
              <a:avLst/>
              <a:gdLst/>
              <a:ahLst/>
              <a:cxnLst/>
              <a:rect l="l" t="t" r="r" b="b"/>
              <a:pathLst>
                <a:path w="29350" h="28251" extrusionOk="0">
                  <a:moveTo>
                    <a:pt x="15229" y="1024"/>
                  </a:moveTo>
                  <a:cubicBezTo>
                    <a:pt x="18205" y="1024"/>
                    <a:pt x="19694" y="4608"/>
                    <a:pt x="17586" y="6715"/>
                  </a:cubicBezTo>
                  <a:cubicBezTo>
                    <a:pt x="16909" y="7392"/>
                    <a:pt x="16077" y="7695"/>
                    <a:pt x="15260" y="7695"/>
                  </a:cubicBezTo>
                  <a:cubicBezTo>
                    <a:pt x="13548" y="7695"/>
                    <a:pt x="11903" y="6365"/>
                    <a:pt x="11895" y="4358"/>
                  </a:cubicBezTo>
                  <a:cubicBezTo>
                    <a:pt x="11895" y="2524"/>
                    <a:pt x="13383" y="1024"/>
                    <a:pt x="15229" y="1024"/>
                  </a:cubicBezTo>
                  <a:close/>
                  <a:moveTo>
                    <a:pt x="23695" y="5888"/>
                  </a:moveTo>
                  <a:cubicBezTo>
                    <a:pt x="25736" y="5888"/>
                    <a:pt x="27518" y="7837"/>
                    <a:pt x="26909" y="10097"/>
                  </a:cubicBezTo>
                  <a:cubicBezTo>
                    <a:pt x="26483" y="11701"/>
                    <a:pt x="25089" y="12565"/>
                    <a:pt x="23684" y="12565"/>
                  </a:cubicBezTo>
                  <a:cubicBezTo>
                    <a:pt x="22577" y="12565"/>
                    <a:pt x="21464" y="12028"/>
                    <a:pt x="20813" y="10894"/>
                  </a:cubicBezTo>
                  <a:cubicBezTo>
                    <a:pt x="19896" y="9311"/>
                    <a:pt x="20432" y="7275"/>
                    <a:pt x="22027" y="6358"/>
                  </a:cubicBezTo>
                  <a:lnTo>
                    <a:pt x="22027" y="6346"/>
                  </a:lnTo>
                  <a:cubicBezTo>
                    <a:pt x="22574" y="6030"/>
                    <a:pt x="23144" y="5888"/>
                    <a:pt x="23695" y="5888"/>
                  </a:cubicBezTo>
                  <a:close/>
                  <a:moveTo>
                    <a:pt x="6760" y="5914"/>
                  </a:moveTo>
                  <a:cubicBezTo>
                    <a:pt x="8164" y="5914"/>
                    <a:pt x="9557" y="6778"/>
                    <a:pt x="9990" y="8382"/>
                  </a:cubicBezTo>
                  <a:cubicBezTo>
                    <a:pt x="10590" y="10642"/>
                    <a:pt x="8813" y="12591"/>
                    <a:pt x="6775" y="12591"/>
                  </a:cubicBezTo>
                  <a:cubicBezTo>
                    <a:pt x="6225" y="12591"/>
                    <a:pt x="5655" y="12449"/>
                    <a:pt x="5109" y="12133"/>
                  </a:cubicBezTo>
                  <a:cubicBezTo>
                    <a:pt x="3513" y="11216"/>
                    <a:pt x="2965" y="9180"/>
                    <a:pt x="3882" y="7585"/>
                  </a:cubicBezTo>
                  <a:cubicBezTo>
                    <a:pt x="4538" y="6451"/>
                    <a:pt x="5653" y="5914"/>
                    <a:pt x="6760" y="5914"/>
                  </a:cubicBezTo>
                  <a:close/>
                  <a:moveTo>
                    <a:pt x="15229" y="11966"/>
                  </a:moveTo>
                  <a:cubicBezTo>
                    <a:pt x="15717" y="11978"/>
                    <a:pt x="15955" y="12561"/>
                    <a:pt x="15610" y="12907"/>
                  </a:cubicBezTo>
                  <a:cubicBezTo>
                    <a:pt x="15499" y="13017"/>
                    <a:pt x="15364" y="13067"/>
                    <a:pt x="15231" y="13067"/>
                  </a:cubicBezTo>
                  <a:cubicBezTo>
                    <a:pt x="14950" y="13067"/>
                    <a:pt x="14681" y="12845"/>
                    <a:pt x="14681" y="12514"/>
                  </a:cubicBezTo>
                  <a:cubicBezTo>
                    <a:pt x="14681" y="12216"/>
                    <a:pt x="14931" y="11978"/>
                    <a:pt x="15229" y="11978"/>
                  </a:cubicBezTo>
                  <a:lnTo>
                    <a:pt x="15229" y="11966"/>
                  </a:lnTo>
                  <a:close/>
                  <a:moveTo>
                    <a:pt x="13843" y="12770"/>
                  </a:moveTo>
                  <a:cubicBezTo>
                    <a:pt x="14071" y="12770"/>
                    <a:pt x="14299" y="12910"/>
                    <a:pt x="14372" y="13169"/>
                  </a:cubicBezTo>
                  <a:cubicBezTo>
                    <a:pt x="14475" y="13543"/>
                    <a:pt x="14181" y="13865"/>
                    <a:pt x="13848" y="13865"/>
                  </a:cubicBezTo>
                  <a:cubicBezTo>
                    <a:pt x="13757" y="13865"/>
                    <a:pt x="13663" y="13841"/>
                    <a:pt x="13574" y="13788"/>
                  </a:cubicBezTo>
                  <a:cubicBezTo>
                    <a:pt x="13312" y="13645"/>
                    <a:pt x="13229" y="13311"/>
                    <a:pt x="13372" y="13049"/>
                  </a:cubicBezTo>
                  <a:cubicBezTo>
                    <a:pt x="13477" y="12859"/>
                    <a:pt x="13660" y="12770"/>
                    <a:pt x="13843" y="12770"/>
                  </a:cubicBezTo>
                  <a:close/>
                  <a:moveTo>
                    <a:pt x="16612" y="12774"/>
                  </a:moveTo>
                  <a:cubicBezTo>
                    <a:pt x="16952" y="12774"/>
                    <a:pt x="17249" y="13091"/>
                    <a:pt x="17146" y="13466"/>
                  </a:cubicBezTo>
                  <a:cubicBezTo>
                    <a:pt x="17073" y="13731"/>
                    <a:pt x="16845" y="13871"/>
                    <a:pt x="16617" y="13871"/>
                  </a:cubicBezTo>
                  <a:cubicBezTo>
                    <a:pt x="16434" y="13871"/>
                    <a:pt x="16251" y="13782"/>
                    <a:pt x="16146" y="13597"/>
                  </a:cubicBezTo>
                  <a:cubicBezTo>
                    <a:pt x="15991" y="13335"/>
                    <a:pt x="16086" y="13002"/>
                    <a:pt x="16348" y="12847"/>
                  </a:cubicBezTo>
                  <a:lnTo>
                    <a:pt x="16336" y="12847"/>
                  </a:lnTo>
                  <a:cubicBezTo>
                    <a:pt x="16427" y="12797"/>
                    <a:pt x="16521" y="12774"/>
                    <a:pt x="16612" y="12774"/>
                  </a:cubicBezTo>
                  <a:close/>
                  <a:moveTo>
                    <a:pt x="13842" y="14375"/>
                  </a:moveTo>
                  <a:cubicBezTo>
                    <a:pt x="14024" y="14375"/>
                    <a:pt x="14207" y="14462"/>
                    <a:pt x="14312" y="14645"/>
                  </a:cubicBezTo>
                  <a:cubicBezTo>
                    <a:pt x="14467" y="14907"/>
                    <a:pt x="14384" y="15252"/>
                    <a:pt x="14122" y="15407"/>
                  </a:cubicBezTo>
                  <a:lnTo>
                    <a:pt x="14110" y="15395"/>
                  </a:lnTo>
                  <a:cubicBezTo>
                    <a:pt x="14020" y="15449"/>
                    <a:pt x="13927" y="15473"/>
                    <a:pt x="13836" y="15473"/>
                  </a:cubicBezTo>
                  <a:cubicBezTo>
                    <a:pt x="13503" y="15473"/>
                    <a:pt x="13209" y="15150"/>
                    <a:pt x="13312" y="14776"/>
                  </a:cubicBezTo>
                  <a:cubicBezTo>
                    <a:pt x="13379" y="14516"/>
                    <a:pt x="13610" y="14375"/>
                    <a:pt x="13842" y="14375"/>
                  </a:cubicBezTo>
                  <a:close/>
                  <a:moveTo>
                    <a:pt x="16619" y="14374"/>
                  </a:moveTo>
                  <a:cubicBezTo>
                    <a:pt x="17021" y="14374"/>
                    <a:pt x="17309" y="14822"/>
                    <a:pt x="17086" y="15205"/>
                  </a:cubicBezTo>
                  <a:cubicBezTo>
                    <a:pt x="16981" y="15375"/>
                    <a:pt x="16797" y="15474"/>
                    <a:pt x="16608" y="15474"/>
                  </a:cubicBezTo>
                  <a:cubicBezTo>
                    <a:pt x="16521" y="15474"/>
                    <a:pt x="16431" y="15452"/>
                    <a:pt x="16348" y="15407"/>
                  </a:cubicBezTo>
                  <a:lnTo>
                    <a:pt x="16336" y="15395"/>
                  </a:lnTo>
                  <a:cubicBezTo>
                    <a:pt x="15919" y="15157"/>
                    <a:pt x="16003" y="14526"/>
                    <a:pt x="16467" y="14395"/>
                  </a:cubicBezTo>
                  <a:cubicBezTo>
                    <a:pt x="16519" y="14381"/>
                    <a:pt x="16570" y="14374"/>
                    <a:pt x="16619" y="14374"/>
                  </a:cubicBezTo>
                  <a:close/>
                  <a:moveTo>
                    <a:pt x="15218" y="15175"/>
                  </a:moveTo>
                  <a:cubicBezTo>
                    <a:pt x="15502" y="15175"/>
                    <a:pt x="15777" y="15397"/>
                    <a:pt x="15777" y="15728"/>
                  </a:cubicBezTo>
                  <a:cubicBezTo>
                    <a:pt x="15777" y="16026"/>
                    <a:pt x="15538" y="16276"/>
                    <a:pt x="15229" y="16276"/>
                  </a:cubicBezTo>
                  <a:cubicBezTo>
                    <a:pt x="14741" y="16276"/>
                    <a:pt x="14491" y="15681"/>
                    <a:pt x="14836" y="15335"/>
                  </a:cubicBezTo>
                  <a:cubicBezTo>
                    <a:pt x="14947" y="15225"/>
                    <a:pt x="15083" y="15175"/>
                    <a:pt x="15218" y="15175"/>
                  </a:cubicBezTo>
                  <a:close/>
                  <a:moveTo>
                    <a:pt x="23720" y="15658"/>
                  </a:moveTo>
                  <a:cubicBezTo>
                    <a:pt x="26151" y="15658"/>
                    <a:pt x="27907" y="18369"/>
                    <a:pt x="26576" y="20669"/>
                  </a:cubicBezTo>
                  <a:cubicBezTo>
                    <a:pt x="25960" y="21741"/>
                    <a:pt x="24839" y="22340"/>
                    <a:pt x="23686" y="22340"/>
                  </a:cubicBezTo>
                  <a:cubicBezTo>
                    <a:pt x="23123" y="22340"/>
                    <a:pt x="22551" y="22197"/>
                    <a:pt x="22027" y="21896"/>
                  </a:cubicBezTo>
                  <a:lnTo>
                    <a:pt x="22027" y="21884"/>
                  </a:lnTo>
                  <a:cubicBezTo>
                    <a:pt x="19456" y="20408"/>
                    <a:pt x="19968" y="16550"/>
                    <a:pt x="22837" y="15776"/>
                  </a:cubicBezTo>
                  <a:cubicBezTo>
                    <a:pt x="23138" y="15696"/>
                    <a:pt x="23434" y="15658"/>
                    <a:pt x="23720" y="15658"/>
                  </a:cubicBezTo>
                  <a:close/>
                  <a:moveTo>
                    <a:pt x="6795" y="15682"/>
                  </a:moveTo>
                  <a:cubicBezTo>
                    <a:pt x="7902" y="15682"/>
                    <a:pt x="9014" y="16217"/>
                    <a:pt x="9669" y="17348"/>
                  </a:cubicBezTo>
                  <a:cubicBezTo>
                    <a:pt x="10585" y="18943"/>
                    <a:pt x="10038" y="20979"/>
                    <a:pt x="8454" y="21896"/>
                  </a:cubicBezTo>
                  <a:cubicBezTo>
                    <a:pt x="7906" y="22213"/>
                    <a:pt x="7334" y="22356"/>
                    <a:pt x="6782" y="22356"/>
                  </a:cubicBezTo>
                  <a:cubicBezTo>
                    <a:pt x="4742" y="22356"/>
                    <a:pt x="2961" y="20415"/>
                    <a:pt x="3561" y="18157"/>
                  </a:cubicBezTo>
                  <a:cubicBezTo>
                    <a:pt x="3988" y="16550"/>
                    <a:pt x="5386" y="15682"/>
                    <a:pt x="6795" y="15682"/>
                  </a:cubicBezTo>
                  <a:close/>
                  <a:moveTo>
                    <a:pt x="15212" y="20547"/>
                  </a:moveTo>
                  <a:cubicBezTo>
                    <a:pt x="16927" y="20547"/>
                    <a:pt x="18575" y="21877"/>
                    <a:pt x="18575" y="23884"/>
                  </a:cubicBezTo>
                  <a:cubicBezTo>
                    <a:pt x="18575" y="25730"/>
                    <a:pt x="17086" y="27230"/>
                    <a:pt x="15241" y="27230"/>
                  </a:cubicBezTo>
                  <a:lnTo>
                    <a:pt x="15241" y="27218"/>
                  </a:lnTo>
                  <a:cubicBezTo>
                    <a:pt x="12276" y="27218"/>
                    <a:pt x="10788" y="23634"/>
                    <a:pt x="12883" y="21527"/>
                  </a:cubicBezTo>
                  <a:cubicBezTo>
                    <a:pt x="13560" y="20850"/>
                    <a:pt x="14394" y="20547"/>
                    <a:pt x="15212" y="20547"/>
                  </a:cubicBezTo>
                  <a:close/>
                  <a:moveTo>
                    <a:pt x="15229" y="0"/>
                  </a:moveTo>
                  <a:cubicBezTo>
                    <a:pt x="9514" y="0"/>
                    <a:pt x="4370" y="3441"/>
                    <a:pt x="2180" y="8728"/>
                  </a:cubicBezTo>
                  <a:cubicBezTo>
                    <a:pt x="1" y="14002"/>
                    <a:pt x="1203" y="20074"/>
                    <a:pt x="5240" y="24110"/>
                  </a:cubicBezTo>
                  <a:cubicBezTo>
                    <a:pt x="7945" y="26816"/>
                    <a:pt x="11554" y="28250"/>
                    <a:pt x="15226" y="28250"/>
                  </a:cubicBezTo>
                  <a:cubicBezTo>
                    <a:pt x="17048" y="28250"/>
                    <a:pt x="18885" y="27897"/>
                    <a:pt x="20634" y="27170"/>
                  </a:cubicBezTo>
                  <a:cubicBezTo>
                    <a:pt x="25909" y="24991"/>
                    <a:pt x="29350" y="19836"/>
                    <a:pt x="29350" y="14133"/>
                  </a:cubicBezTo>
                  <a:cubicBezTo>
                    <a:pt x="29350" y="6322"/>
                    <a:pt x="23028" y="0"/>
                    <a:pt x="15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9"/>
            <p:cNvSpPr/>
            <p:nvPr/>
          </p:nvSpPr>
          <p:spPr>
            <a:xfrm>
              <a:off x="6494500" y="4035759"/>
              <a:ext cx="93492" cy="114074"/>
            </a:xfrm>
            <a:custGeom>
              <a:avLst/>
              <a:gdLst/>
              <a:ahLst/>
              <a:cxnLst/>
              <a:rect l="l" t="t" r="r" b="b"/>
              <a:pathLst>
                <a:path w="4656" h="5681" fill="none" extrusionOk="0">
                  <a:moveTo>
                    <a:pt x="4656" y="5680"/>
                  </a:moveTo>
                  <a:cubicBezTo>
                    <a:pt x="1739" y="5680"/>
                    <a:pt x="1" y="2430"/>
                    <a:pt x="1596" y="1"/>
                  </a:cubicBezTo>
                </a:path>
              </a:pathLst>
            </a:custGeom>
            <a:noFill/>
            <a:ln w="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9"/>
            <p:cNvSpPr/>
            <p:nvPr/>
          </p:nvSpPr>
          <p:spPr>
            <a:xfrm>
              <a:off x="6684096" y="3898291"/>
              <a:ext cx="130781" cy="79878"/>
            </a:xfrm>
            <a:custGeom>
              <a:avLst/>
              <a:gdLst/>
              <a:ahLst/>
              <a:cxnLst/>
              <a:rect l="l" t="t" r="r" b="b"/>
              <a:pathLst>
                <a:path w="6513" h="3978" fill="none" extrusionOk="0">
                  <a:moveTo>
                    <a:pt x="0" y="3978"/>
                  </a:moveTo>
                  <a:cubicBezTo>
                    <a:pt x="0" y="2430"/>
                    <a:pt x="977" y="1049"/>
                    <a:pt x="2441" y="525"/>
                  </a:cubicBezTo>
                  <a:cubicBezTo>
                    <a:pt x="3894" y="1"/>
                    <a:pt x="5525" y="453"/>
                    <a:pt x="6513" y="1656"/>
                  </a:cubicBezTo>
                </a:path>
              </a:pathLst>
            </a:custGeom>
            <a:noFill/>
            <a:ln w="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9"/>
            <p:cNvSpPr/>
            <p:nvPr/>
          </p:nvSpPr>
          <p:spPr>
            <a:xfrm>
              <a:off x="6668795" y="3708234"/>
              <a:ext cx="89195" cy="104014"/>
            </a:xfrm>
            <a:custGeom>
              <a:avLst/>
              <a:gdLst/>
              <a:ahLst/>
              <a:cxnLst/>
              <a:rect l="l" t="t" r="r" b="b"/>
              <a:pathLst>
                <a:path w="4442" h="5180" fill="none" extrusionOk="0">
                  <a:moveTo>
                    <a:pt x="1108" y="5180"/>
                  </a:moveTo>
                  <a:cubicBezTo>
                    <a:pt x="0" y="2751"/>
                    <a:pt x="1774" y="0"/>
                    <a:pt x="4441" y="0"/>
                  </a:cubicBezTo>
                </a:path>
              </a:pathLst>
            </a:custGeom>
            <a:noFill/>
            <a:ln w="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9"/>
            <p:cNvSpPr/>
            <p:nvPr/>
          </p:nvSpPr>
          <p:spPr>
            <a:xfrm>
              <a:off x="6525584" y="3698676"/>
              <a:ext cx="134616" cy="63132"/>
            </a:xfrm>
            <a:custGeom>
              <a:avLst/>
              <a:gdLst/>
              <a:ahLst/>
              <a:cxnLst/>
              <a:rect l="l" t="t" r="r" b="b"/>
              <a:pathLst>
                <a:path w="6704" h="3144" fill="none" extrusionOk="0">
                  <a:moveTo>
                    <a:pt x="6704" y="0"/>
                  </a:moveTo>
                  <a:cubicBezTo>
                    <a:pt x="6406" y="1477"/>
                    <a:pt x="5239" y="2608"/>
                    <a:pt x="3763" y="2870"/>
                  </a:cubicBezTo>
                  <a:cubicBezTo>
                    <a:pt x="2286" y="3143"/>
                    <a:pt x="798" y="2477"/>
                    <a:pt x="0" y="1215"/>
                  </a:cubicBezTo>
                </a:path>
              </a:pathLst>
            </a:custGeom>
            <a:noFill/>
            <a:ln w="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9"/>
            <p:cNvSpPr/>
            <p:nvPr/>
          </p:nvSpPr>
          <p:spPr>
            <a:xfrm>
              <a:off x="6338137" y="3708234"/>
              <a:ext cx="79878" cy="133191"/>
            </a:xfrm>
            <a:custGeom>
              <a:avLst/>
              <a:gdLst/>
              <a:ahLst/>
              <a:cxnLst/>
              <a:rect l="l" t="t" r="r" b="b"/>
              <a:pathLst>
                <a:path w="3978" h="6633" fill="none" extrusionOk="0">
                  <a:moveTo>
                    <a:pt x="1811" y="6632"/>
                  </a:moveTo>
                  <a:cubicBezTo>
                    <a:pt x="537" y="5692"/>
                    <a:pt x="1" y="4037"/>
                    <a:pt x="489" y="2525"/>
                  </a:cubicBezTo>
                  <a:cubicBezTo>
                    <a:pt x="989" y="1012"/>
                    <a:pt x="2394" y="0"/>
                    <a:pt x="3978" y="0"/>
                  </a:cubicBezTo>
                </a:path>
              </a:pathLst>
            </a:custGeom>
            <a:noFill/>
            <a:ln w="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9"/>
            <p:cNvSpPr/>
            <p:nvPr/>
          </p:nvSpPr>
          <p:spPr>
            <a:xfrm>
              <a:off x="6363719" y="3878693"/>
              <a:ext cx="128171" cy="99476"/>
            </a:xfrm>
            <a:custGeom>
              <a:avLst/>
              <a:gdLst/>
              <a:ahLst/>
              <a:cxnLst/>
              <a:rect l="l" t="t" r="r" b="b"/>
              <a:pathLst>
                <a:path w="6383" h="4954" fill="none" extrusionOk="0">
                  <a:moveTo>
                    <a:pt x="1" y="2477"/>
                  </a:moveTo>
                  <a:cubicBezTo>
                    <a:pt x="2263" y="1"/>
                    <a:pt x="6383" y="1608"/>
                    <a:pt x="6383" y="4954"/>
                  </a:cubicBezTo>
                </a:path>
              </a:pathLst>
            </a:custGeom>
            <a:noFill/>
            <a:ln w="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9"/>
            <p:cNvSpPr/>
            <p:nvPr/>
          </p:nvSpPr>
          <p:spPr>
            <a:xfrm>
              <a:off x="6513154" y="3805782"/>
              <a:ext cx="129596" cy="129596"/>
            </a:xfrm>
            <a:custGeom>
              <a:avLst/>
              <a:gdLst/>
              <a:ahLst/>
              <a:cxnLst/>
              <a:rect l="l" t="t" r="r" b="b"/>
              <a:pathLst>
                <a:path w="6454" h="6454" fill="none" extrusionOk="0">
                  <a:moveTo>
                    <a:pt x="6453" y="3691"/>
                  </a:moveTo>
                  <a:cubicBezTo>
                    <a:pt x="6453" y="1226"/>
                    <a:pt x="3477" y="0"/>
                    <a:pt x="1739" y="1738"/>
                  </a:cubicBezTo>
                  <a:cubicBezTo>
                    <a:pt x="0" y="3477"/>
                    <a:pt x="1239" y="6453"/>
                    <a:pt x="3691" y="6453"/>
                  </a:cubicBezTo>
                </a:path>
              </a:pathLst>
            </a:custGeom>
            <a:noFill/>
            <a:ln w="900" cap="flat" cmpd="sng">
              <a:solidFill>
                <a:srgbClr val="25214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1" name="Google Shape;2941;p79"/>
          <p:cNvGrpSpPr/>
          <p:nvPr/>
        </p:nvGrpSpPr>
        <p:grpSpPr>
          <a:xfrm>
            <a:off x="6882237" y="3463252"/>
            <a:ext cx="299795" cy="894735"/>
            <a:chOff x="5692164" y="3376151"/>
            <a:chExt cx="326360" cy="974021"/>
          </a:xfrm>
        </p:grpSpPr>
        <p:sp>
          <p:nvSpPr>
            <p:cNvPr id="2942" name="Google Shape;2942;p79"/>
            <p:cNvSpPr/>
            <p:nvPr/>
          </p:nvSpPr>
          <p:spPr>
            <a:xfrm>
              <a:off x="5825314" y="3480145"/>
              <a:ext cx="60039" cy="43292"/>
            </a:xfrm>
            <a:custGeom>
              <a:avLst/>
              <a:gdLst/>
              <a:ahLst/>
              <a:cxnLst/>
              <a:rect l="l" t="t" r="r" b="b"/>
              <a:pathLst>
                <a:path w="2990" h="2156" extrusionOk="0">
                  <a:moveTo>
                    <a:pt x="406" y="1"/>
                  </a:moveTo>
                  <a:lnTo>
                    <a:pt x="1" y="2156"/>
                  </a:lnTo>
                  <a:lnTo>
                    <a:pt x="2989" y="2156"/>
                  </a:lnTo>
                  <a:lnTo>
                    <a:pt x="25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9"/>
            <p:cNvSpPr/>
            <p:nvPr/>
          </p:nvSpPr>
          <p:spPr>
            <a:xfrm>
              <a:off x="5779411" y="3754137"/>
              <a:ext cx="75822" cy="462402"/>
            </a:xfrm>
            <a:custGeom>
              <a:avLst/>
              <a:gdLst/>
              <a:ahLst/>
              <a:cxnLst/>
              <a:rect l="l" t="t" r="r" b="b"/>
              <a:pathLst>
                <a:path w="3776" h="23028" extrusionOk="0">
                  <a:moveTo>
                    <a:pt x="299" y="0"/>
                  </a:moveTo>
                  <a:lnTo>
                    <a:pt x="239" y="679"/>
                  </a:lnTo>
                  <a:cubicBezTo>
                    <a:pt x="1" y="3620"/>
                    <a:pt x="49" y="5453"/>
                    <a:pt x="382" y="8382"/>
                  </a:cubicBezTo>
                  <a:lnTo>
                    <a:pt x="1037" y="13026"/>
                  </a:lnTo>
                  <a:lnTo>
                    <a:pt x="1739" y="23027"/>
                  </a:lnTo>
                  <a:lnTo>
                    <a:pt x="3775" y="23027"/>
                  </a:lnTo>
                  <a:lnTo>
                    <a:pt x="3775" y="0"/>
                  </a:lnTo>
                  <a:close/>
                </a:path>
              </a:pathLst>
            </a:custGeom>
            <a:solidFill>
              <a:srgbClr val="FD6633">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9"/>
            <p:cNvSpPr/>
            <p:nvPr/>
          </p:nvSpPr>
          <p:spPr>
            <a:xfrm>
              <a:off x="5786600" y="3801224"/>
              <a:ext cx="13152" cy="166423"/>
            </a:xfrm>
            <a:custGeom>
              <a:avLst/>
              <a:gdLst/>
              <a:ahLst/>
              <a:cxnLst/>
              <a:rect l="l" t="t" r="r" b="b"/>
              <a:pathLst>
                <a:path w="655" h="8288" fill="none" extrusionOk="0">
                  <a:moveTo>
                    <a:pt x="655" y="8288"/>
                  </a:moveTo>
                  <a:lnTo>
                    <a:pt x="488" y="7037"/>
                  </a:lnTo>
                  <a:lnTo>
                    <a:pt x="334" y="6002"/>
                  </a:lnTo>
                  <a:cubicBezTo>
                    <a:pt x="72" y="3620"/>
                    <a:pt x="0" y="2001"/>
                    <a:pt x="84" y="1"/>
                  </a:cubicBezTo>
                </a:path>
              </a:pathLst>
            </a:custGeom>
            <a:solidFill>
              <a:srgbClr val="FD6633">
                <a:alpha val="70000"/>
              </a:srgbClr>
            </a:solidFill>
            <a:ln w="1500" cap="rnd" cmpd="sng">
              <a:solidFill>
                <a:srgbClr val="FEF2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9"/>
            <p:cNvSpPr/>
            <p:nvPr/>
          </p:nvSpPr>
          <p:spPr>
            <a:xfrm>
              <a:off x="5855213" y="3754137"/>
              <a:ext cx="75802" cy="462402"/>
            </a:xfrm>
            <a:custGeom>
              <a:avLst/>
              <a:gdLst/>
              <a:ahLst/>
              <a:cxnLst/>
              <a:rect l="l" t="t" r="r" b="b"/>
              <a:pathLst>
                <a:path w="3775" h="23028" extrusionOk="0">
                  <a:moveTo>
                    <a:pt x="0" y="0"/>
                  </a:moveTo>
                  <a:lnTo>
                    <a:pt x="0" y="23027"/>
                  </a:lnTo>
                  <a:lnTo>
                    <a:pt x="2048" y="23027"/>
                  </a:lnTo>
                  <a:lnTo>
                    <a:pt x="2751" y="13026"/>
                  </a:lnTo>
                  <a:lnTo>
                    <a:pt x="3405" y="8382"/>
                  </a:lnTo>
                  <a:cubicBezTo>
                    <a:pt x="3739" y="5453"/>
                    <a:pt x="3775" y="3620"/>
                    <a:pt x="3548" y="679"/>
                  </a:cubicBezTo>
                  <a:lnTo>
                    <a:pt x="3489" y="0"/>
                  </a:lnTo>
                  <a:close/>
                </a:path>
              </a:pathLst>
            </a:custGeom>
            <a:solidFill>
              <a:srgbClr val="FD6633">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9"/>
            <p:cNvSpPr/>
            <p:nvPr/>
          </p:nvSpPr>
          <p:spPr>
            <a:xfrm>
              <a:off x="5892502" y="4064212"/>
              <a:ext cx="8152" cy="115018"/>
            </a:xfrm>
            <a:custGeom>
              <a:avLst/>
              <a:gdLst/>
              <a:ahLst/>
              <a:cxnLst/>
              <a:rect l="l" t="t" r="r" b="b"/>
              <a:pathLst>
                <a:path w="406" h="5728" fill="none" extrusionOk="0">
                  <a:moveTo>
                    <a:pt x="405" y="1"/>
                  </a:moveTo>
                  <a:lnTo>
                    <a:pt x="1" y="5728"/>
                  </a:lnTo>
                </a:path>
              </a:pathLst>
            </a:custGeom>
            <a:solidFill>
              <a:schemeClr val="lt2"/>
            </a:solidFill>
            <a:ln w="1500" cap="rnd" cmpd="sng">
              <a:solidFill>
                <a:srgbClr val="FEF2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9"/>
            <p:cNvSpPr/>
            <p:nvPr/>
          </p:nvSpPr>
          <p:spPr>
            <a:xfrm>
              <a:off x="5706019" y="4216519"/>
              <a:ext cx="298630" cy="116444"/>
            </a:xfrm>
            <a:custGeom>
              <a:avLst/>
              <a:gdLst/>
              <a:ahLst/>
              <a:cxnLst/>
              <a:rect l="l" t="t" r="r" b="b"/>
              <a:pathLst>
                <a:path w="14872" h="5799" extrusionOk="0">
                  <a:moveTo>
                    <a:pt x="1727" y="0"/>
                  </a:moveTo>
                  <a:cubicBezTo>
                    <a:pt x="775" y="0"/>
                    <a:pt x="1" y="774"/>
                    <a:pt x="1" y="1726"/>
                  </a:cubicBezTo>
                  <a:lnTo>
                    <a:pt x="1" y="5798"/>
                  </a:lnTo>
                  <a:lnTo>
                    <a:pt x="14872" y="5798"/>
                  </a:lnTo>
                  <a:lnTo>
                    <a:pt x="14872" y="1726"/>
                  </a:lnTo>
                  <a:cubicBezTo>
                    <a:pt x="14872" y="774"/>
                    <a:pt x="14098" y="0"/>
                    <a:pt x="13157"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9"/>
            <p:cNvSpPr/>
            <p:nvPr/>
          </p:nvSpPr>
          <p:spPr>
            <a:xfrm>
              <a:off x="5713187" y="4223928"/>
              <a:ext cx="257044" cy="61686"/>
            </a:xfrm>
            <a:custGeom>
              <a:avLst/>
              <a:gdLst/>
              <a:ahLst/>
              <a:cxnLst/>
              <a:rect l="l" t="t" r="r" b="b"/>
              <a:pathLst>
                <a:path w="12801" h="3072" fill="none" extrusionOk="0">
                  <a:moveTo>
                    <a:pt x="1" y="3072"/>
                  </a:moveTo>
                  <a:lnTo>
                    <a:pt x="1" y="1357"/>
                  </a:lnTo>
                  <a:cubicBezTo>
                    <a:pt x="1" y="607"/>
                    <a:pt x="608" y="0"/>
                    <a:pt x="1358" y="0"/>
                  </a:cubicBezTo>
                  <a:lnTo>
                    <a:pt x="12800" y="0"/>
                  </a:ln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9"/>
            <p:cNvSpPr/>
            <p:nvPr/>
          </p:nvSpPr>
          <p:spPr>
            <a:xfrm>
              <a:off x="5692164" y="4332943"/>
              <a:ext cx="326360" cy="17229"/>
            </a:xfrm>
            <a:custGeom>
              <a:avLst/>
              <a:gdLst/>
              <a:ahLst/>
              <a:cxnLst/>
              <a:rect l="l" t="t" r="r" b="b"/>
              <a:pathLst>
                <a:path w="16253" h="858" extrusionOk="0">
                  <a:moveTo>
                    <a:pt x="417" y="0"/>
                  </a:moveTo>
                  <a:cubicBezTo>
                    <a:pt x="191" y="0"/>
                    <a:pt x="0" y="191"/>
                    <a:pt x="0" y="429"/>
                  </a:cubicBezTo>
                  <a:cubicBezTo>
                    <a:pt x="0" y="667"/>
                    <a:pt x="191" y="858"/>
                    <a:pt x="417" y="858"/>
                  </a:cubicBezTo>
                  <a:lnTo>
                    <a:pt x="15836" y="858"/>
                  </a:lnTo>
                  <a:cubicBezTo>
                    <a:pt x="16062" y="858"/>
                    <a:pt x="16252" y="667"/>
                    <a:pt x="16252" y="429"/>
                  </a:cubicBezTo>
                  <a:cubicBezTo>
                    <a:pt x="16252" y="191"/>
                    <a:pt x="16062" y="0"/>
                    <a:pt x="15836" y="0"/>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9"/>
            <p:cNvSpPr/>
            <p:nvPr/>
          </p:nvSpPr>
          <p:spPr>
            <a:xfrm>
              <a:off x="5855213" y="3810320"/>
              <a:ext cx="20" cy="400716"/>
            </a:xfrm>
            <a:custGeom>
              <a:avLst/>
              <a:gdLst/>
              <a:ahLst/>
              <a:cxnLst/>
              <a:rect l="l" t="t" r="r" b="b"/>
              <a:pathLst>
                <a:path w="1" h="19956" fill="none" extrusionOk="0">
                  <a:moveTo>
                    <a:pt x="0" y="0"/>
                  </a:moveTo>
                  <a:lnTo>
                    <a:pt x="0" y="19955"/>
                  </a:lnTo>
                </a:path>
              </a:pathLst>
            </a:custGeom>
            <a:solidFill>
              <a:srgbClr val="FD6633">
                <a:alpha val="70000"/>
              </a:srgbClr>
            </a:solidFill>
            <a:ln w="3875" cap="rnd" cmpd="sng">
              <a:solidFill>
                <a:srgbClr val="F7BD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9"/>
            <p:cNvSpPr/>
            <p:nvPr/>
          </p:nvSpPr>
          <p:spPr>
            <a:xfrm>
              <a:off x="5808106" y="3999193"/>
              <a:ext cx="36124" cy="12932"/>
            </a:xfrm>
            <a:custGeom>
              <a:avLst/>
              <a:gdLst/>
              <a:ahLst/>
              <a:cxnLst/>
              <a:rect l="l" t="t" r="r" b="b"/>
              <a:pathLst>
                <a:path w="1799" h="644" fill="none" extrusionOk="0">
                  <a:moveTo>
                    <a:pt x="1" y="0"/>
                  </a:moveTo>
                  <a:cubicBezTo>
                    <a:pt x="417" y="643"/>
                    <a:pt x="1370" y="643"/>
                    <a:pt x="1799" y="0"/>
                  </a:cubicBezTo>
                </a:path>
              </a:pathLst>
            </a:custGeom>
            <a:solidFill>
              <a:schemeClr val="lt2"/>
            </a:solidFill>
            <a:ln w="3875" cap="rnd" cmpd="sng">
              <a:solidFill>
                <a:srgbClr val="F7BD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9"/>
            <p:cNvSpPr/>
            <p:nvPr/>
          </p:nvSpPr>
          <p:spPr>
            <a:xfrm>
              <a:off x="5866438" y="3999193"/>
              <a:ext cx="36124" cy="12932"/>
            </a:xfrm>
            <a:custGeom>
              <a:avLst/>
              <a:gdLst/>
              <a:ahLst/>
              <a:cxnLst/>
              <a:rect l="l" t="t" r="r" b="b"/>
              <a:pathLst>
                <a:path w="1799" h="644" fill="none" extrusionOk="0">
                  <a:moveTo>
                    <a:pt x="1" y="0"/>
                  </a:moveTo>
                  <a:cubicBezTo>
                    <a:pt x="418" y="643"/>
                    <a:pt x="1382" y="643"/>
                    <a:pt x="1799" y="0"/>
                  </a:cubicBezTo>
                </a:path>
              </a:pathLst>
            </a:custGeom>
            <a:solidFill>
              <a:schemeClr val="lt2"/>
            </a:solidFill>
            <a:ln w="3875" cap="rnd" cmpd="sng">
              <a:solidFill>
                <a:srgbClr val="F7BD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9"/>
            <p:cNvSpPr/>
            <p:nvPr/>
          </p:nvSpPr>
          <p:spPr>
            <a:xfrm>
              <a:off x="5809310" y="3376151"/>
              <a:ext cx="92308" cy="121243"/>
            </a:xfrm>
            <a:custGeom>
              <a:avLst/>
              <a:gdLst/>
              <a:ahLst/>
              <a:cxnLst/>
              <a:rect l="l" t="t" r="r" b="b"/>
              <a:pathLst>
                <a:path w="4597" h="6038" extrusionOk="0">
                  <a:moveTo>
                    <a:pt x="2298" y="1"/>
                  </a:moveTo>
                  <a:cubicBezTo>
                    <a:pt x="1227" y="1"/>
                    <a:pt x="346" y="525"/>
                    <a:pt x="191" y="1453"/>
                  </a:cubicBezTo>
                  <a:lnTo>
                    <a:pt x="0" y="3799"/>
                  </a:lnTo>
                  <a:cubicBezTo>
                    <a:pt x="0" y="3811"/>
                    <a:pt x="0" y="3811"/>
                    <a:pt x="0" y="3811"/>
                  </a:cubicBezTo>
                  <a:lnTo>
                    <a:pt x="0" y="3823"/>
                  </a:lnTo>
                  <a:lnTo>
                    <a:pt x="0" y="4025"/>
                  </a:lnTo>
                  <a:cubicBezTo>
                    <a:pt x="60" y="5156"/>
                    <a:pt x="1084" y="6037"/>
                    <a:pt x="2298" y="6037"/>
                  </a:cubicBezTo>
                  <a:cubicBezTo>
                    <a:pt x="3513" y="6037"/>
                    <a:pt x="4525" y="5156"/>
                    <a:pt x="4596" y="4025"/>
                  </a:cubicBezTo>
                  <a:cubicBezTo>
                    <a:pt x="4596" y="3894"/>
                    <a:pt x="4584" y="3763"/>
                    <a:pt x="4572" y="3632"/>
                  </a:cubicBezTo>
                  <a:lnTo>
                    <a:pt x="4417" y="1679"/>
                  </a:lnTo>
                  <a:cubicBezTo>
                    <a:pt x="4417" y="1632"/>
                    <a:pt x="4417" y="1584"/>
                    <a:pt x="4406" y="1525"/>
                  </a:cubicBezTo>
                  <a:lnTo>
                    <a:pt x="4406" y="1453"/>
                  </a:lnTo>
                  <a:cubicBezTo>
                    <a:pt x="4263" y="525"/>
                    <a:pt x="3382" y="1"/>
                    <a:pt x="2298" y="1"/>
                  </a:cubicBezTo>
                  <a:close/>
                </a:path>
              </a:pathLst>
            </a:custGeom>
            <a:solidFill>
              <a:srgbClr val="FD6633">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9"/>
            <p:cNvSpPr/>
            <p:nvPr/>
          </p:nvSpPr>
          <p:spPr>
            <a:xfrm>
              <a:off x="5817202" y="3408419"/>
              <a:ext cx="13634" cy="71284"/>
            </a:xfrm>
            <a:custGeom>
              <a:avLst/>
              <a:gdLst/>
              <a:ahLst/>
              <a:cxnLst/>
              <a:rect l="l" t="t" r="r" b="b"/>
              <a:pathLst>
                <a:path w="679" h="3550" fill="none" extrusionOk="0">
                  <a:moveTo>
                    <a:pt x="679" y="3549"/>
                  </a:moveTo>
                  <a:cubicBezTo>
                    <a:pt x="286" y="3263"/>
                    <a:pt x="24" y="2823"/>
                    <a:pt x="0" y="2335"/>
                  </a:cubicBezTo>
                  <a:cubicBezTo>
                    <a:pt x="0" y="2275"/>
                    <a:pt x="0" y="2227"/>
                    <a:pt x="0" y="2168"/>
                  </a:cubicBezTo>
                  <a:lnTo>
                    <a:pt x="0" y="2144"/>
                  </a:lnTo>
                  <a:lnTo>
                    <a:pt x="191" y="1"/>
                  </a:lnTo>
                </a:path>
              </a:pathLst>
            </a:custGeom>
            <a:solidFill>
              <a:schemeClr val="lt2"/>
            </a:solidFill>
            <a:ln w="1500" cap="rnd" cmpd="sng">
              <a:solidFill>
                <a:srgbClr val="FEF2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9"/>
            <p:cNvSpPr/>
            <p:nvPr/>
          </p:nvSpPr>
          <p:spPr>
            <a:xfrm>
              <a:off x="5751922" y="3511490"/>
              <a:ext cx="206824" cy="242667"/>
            </a:xfrm>
            <a:custGeom>
              <a:avLst/>
              <a:gdLst/>
              <a:ahLst/>
              <a:cxnLst/>
              <a:rect l="l" t="t" r="r" b="b"/>
              <a:pathLst>
                <a:path w="10300" h="12085" extrusionOk="0">
                  <a:moveTo>
                    <a:pt x="5157" y="1"/>
                  </a:moveTo>
                  <a:cubicBezTo>
                    <a:pt x="4708" y="1"/>
                    <a:pt x="4259" y="20"/>
                    <a:pt x="3811" y="59"/>
                  </a:cubicBezTo>
                  <a:cubicBezTo>
                    <a:pt x="3084" y="119"/>
                    <a:pt x="2358" y="226"/>
                    <a:pt x="1656" y="392"/>
                  </a:cubicBezTo>
                  <a:cubicBezTo>
                    <a:pt x="1025" y="547"/>
                    <a:pt x="406" y="666"/>
                    <a:pt x="1" y="1226"/>
                  </a:cubicBezTo>
                  <a:lnTo>
                    <a:pt x="1251" y="9358"/>
                  </a:lnTo>
                  <a:lnTo>
                    <a:pt x="1668" y="12084"/>
                  </a:lnTo>
                  <a:lnTo>
                    <a:pt x="8633" y="12084"/>
                  </a:lnTo>
                  <a:lnTo>
                    <a:pt x="8978" y="9810"/>
                  </a:lnTo>
                  <a:lnTo>
                    <a:pt x="10300" y="1226"/>
                  </a:lnTo>
                  <a:cubicBezTo>
                    <a:pt x="10062" y="893"/>
                    <a:pt x="9728" y="666"/>
                    <a:pt x="9347" y="559"/>
                  </a:cubicBezTo>
                  <a:lnTo>
                    <a:pt x="9335" y="559"/>
                  </a:lnTo>
                  <a:lnTo>
                    <a:pt x="9169" y="523"/>
                  </a:lnTo>
                  <a:lnTo>
                    <a:pt x="9157" y="523"/>
                  </a:lnTo>
                  <a:lnTo>
                    <a:pt x="8978" y="476"/>
                  </a:lnTo>
                  <a:lnTo>
                    <a:pt x="8919" y="464"/>
                  </a:lnTo>
                  <a:lnTo>
                    <a:pt x="8788" y="428"/>
                  </a:lnTo>
                  <a:lnTo>
                    <a:pt x="8716" y="416"/>
                  </a:lnTo>
                  <a:cubicBezTo>
                    <a:pt x="7547" y="139"/>
                    <a:pt x="6353" y="1"/>
                    <a:pt x="5157" y="1"/>
                  </a:cubicBezTo>
                  <a:close/>
                </a:path>
              </a:pathLst>
            </a:custGeom>
            <a:solidFill>
              <a:srgbClr val="FD6633">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9"/>
            <p:cNvSpPr/>
            <p:nvPr/>
          </p:nvSpPr>
          <p:spPr>
            <a:xfrm>
              <a:off x="5855213" y="3562393"/>
              <a:ext cx="20" cy="70320"/>
            </a:xfrm>
            <a:custGeom>
              <a:avLst/>
              <a:gdLst/>
              <a:ahLst/>
              <a:cxnLst/>
              <a:rect l="l" t="t" r="r" b="b"/>
              <a:pathLst>
                <a:path w="1" h="3502" fill="none" extrusionOk="0">
                  <a:moveTo>
                    <a:pt x="0" y="1"/>
                  </a:moveTo>
                  <a:lnTo>
                    <a:pt x="0" y="3501"/>
                  </a:lnTo>
                </a:path>
              </a:pathLst>
            </a:custGeom>
            <a:solidFill>
              <a:schemeClr val="lt2"/>
            </a:solidFill>
            <a:ln w="3875" cap="rnd" cmpd="sng">
              <a:solidFill>
                <a:srgbClr val="F7BD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9"/>
            <p:cNvSpPr/>
            <p:nvPr/>
          </p:nvSpPr>
          <p:spPr>
            <a:xfrm>
              <a:off x="5835374" y="3535847"/>
              <a:ext cx="148472" cy="174033"/>
            </a:xfrm>
            <a:custGeom>
              <a:avLst/>
              <a:gdLst/>
              <a:ahLst/>
              <a:cxnLst/>
              <a:rect l="l" t="t" r="r" b="b"/>
              <a:pathLst>
                <a:path w="7394" h="8667" extrusionOk="0">
                  <a:moveTo>
                    <a:pt x="6144" y="1"/>
                  </a:moveTo>
                  <a:lnTo>
                    <a:pt x="5179" y="6299"/>
                  </a:lnTo>
                  <a:lnTo>
                    <a:pt x="2346" y="6597"/>
                  </a:lnTo>
                  <a:cubicBezTo>
                    <a:pt x="1822" y="6418"/>
                    <a:pt x="1286" y="6299"/>
                    <a:pt x="738" y="6228"/>
                  </a:cubicBezTo>
                  <a:cubicBezTo>
                    <a:pt x="71" y="6776"/>
                    <a:pt x="0" y="7752"/>
                    <a:pt x="572" y="8395"/>
                  </a:cubicBezTo>
                  <a:lnTo>
                    <a:pt x="619" y="8443"/>
                  </a:lnTo>
                  <a:cubicBezTo>
                    <a:pt x="1179" y="8419"/>
                    <a:pt x="1726" y="8335"/>
                    <a:pt x="2274" y="8181"/>
                  </a:cubicBezTo>
                  <a:cubicBezTo>
                    <a:pt x="2786" y="8288"/>
                    <a:pt x="3310" y="8383"/>
                    <a:pt x="3846" y="8466"/>
                  </a:cubicBezTo>
                  <a:cubicBezTo>
                    <a:pt x="4322" y="8550"/>
                    <a:pt x="4822" y="8609"/>
                    <a:pt x="5310" y="8645"/>
                  </a:cubicBezTo>
                  <a:cubicBezTo>
                    <a:pt x="5444" y="8654"/>
                    <a:pt x="5611" y="8666"/>
                    <a:pt x="5785" y="8666"/>
                  </a:cubicBezTo>
                  <a:cubicBezTo>
                    <a:pt x="6076" y="8666"/>
                    <a:pt x="6387" y="8632"/>
                    <a:pt x="6596" y="8490"/>
                  </a:cubicBezTo>
                  <a:cubicBezTo>
                    <a:pt x="6608" y="8478"/>
                    <a:pt x="6632" y="8466"/>
                    <a:pt x="6644" y="8454"/>
                  </a:cubicBezTo>
                  <a:cubicBezTo>
                    <a:pt x="7394" y="7800"/>
                    <a:pt x="7203" y="6264"/>
                    <a:pt x="7144" y="5383"/>
                  </a:cubicBezTo>
                  <a:cubicBezTo>
                    <a:pt x="7049" y="4061"/>
                    <a:pt x="6858" y="2763"/>
                    <a:pt x="6584" y="1477"/>
                  </a:cubicBezTo>
                  <a:cubicBezTo>
                    <a:pt x="6525" y="1180"/>
                    <a:pt x="6477" y="882"/>
                    <a:pt x="6406" y="584"/>
                  </a:cubicBezTo>
                  <a:cubicBezTo>
                    <a:pt x="6358" y="370"/>
                    <a:pt x="6263" y="180"/>
                    <a:pt x="6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9"/>
            <p:cNvSpPr/>
            <p:nvPr/>
          </p:nvSpPr>
          <p:spPr>
            <a:xfrm>
              <a:off x="5860233" y="3695804"/>
              <a:ext cx="81786" cy="9819"/>
            </a:xfrm>
            <a:custGeom>
              <a:avLst/>
              <a:gdLst/>
              <a:ahLst/>
              <a:cxnLst/>
              <a:rect l="l" t="t" r="r" b="b"/>
              <a:pathLst>
                <a:path w="4073" h="489" fill="none" extrusionOk="0">
                  <a:moveTo>
                    <a:pt x="0" y="226"/>
                  </a:moveTo>
                  <a:cubicBezTo>
                    <a:pt x="346" y="179"/>
                    <a:pt x="691" y="96"/>
                    <a:pt x="1024" y="0"/>
                  </a:cubicBezTo>
                  <a:cubicBezTo>
                    <a:pt x="1548" y="119"/>
                    <a:pt x="2072" y="215"/>
                    <a:pt x="2596" y="298"/>
                  </a:cubicBezTo>
                  <a:cubicBezTo>
                    <a:pt x="3084" y="393"/>
                    <a:pt x="3572" y="453"/>
                    <a:pt x="4072" y="488"/>
                  </a:cubicBezTo>
                </a:path>
              </a:pathLst>
            </a:custGeom>
            <a:solidFill>
              <a:schemeClr val="lt2"/>
            </a:solidFill>
            <a:ln w="1500" cap="rnd" cmpd="sng">
              <a:solidFill>
                <a:srgbClr val="FEF2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9"/>
            <p:cNvSpPr/>
            <p:nvPr/>
          </p:nvSpPr>
          <p:spPr>
            <a:xfrm>
              <a:off x="5728970" y="3536088"/>
              <a:ext cx="142508" cy="172347"/>
            </a:xfrm>
            <a:custGeom>
              <a:avLst/>
              <a:gdLst/>
              <a:ahLst/>
              <a:cxnLst/>
              <a:rect l="l" t="t" r="r" b="b"/>
              <a:pathLst>
                <a:path w="7097" h="8583" extrusionOk="0">
                  <a:moveTo>
                    <a:pt x="1156" y="1"/>
                  </a:moveTo>
                  <a:cubicBezTo>
                    <a:pt x="1025" y="179"/>
                    <a:pt x="929" y="394"/>
                    <a:pt x="882" y="620"/>
                  </a:cubicBezTo>
                  <a:cubicBezTo>
                    <a:pt x="882" y="632"/>
                    <a:pt x="763" y="1168"/>
                    <a:pt x="763" y="1215"/>
                  </a:cubicBezTo>
                  <a:cubicBezTo>
                    <a:pt x="548" y="2251"/>
                    <a:pt x="358" y="3299"/>
                    <a:pt x="239" y="4359"/>
                  </a:cubicBezTo>
                  <a:cubicBezTo>
                    <a:pt x="108" y="5418"/>
                    <a:pt x="1" y="6490"/>
                    <a:pt x="132" y="7549"/>
                  </a:cubicBezTo>
                  <a:cubicBezTo>
                    <a:pt x="179" y="7954"/>
                    <a:pt x="310" y="8502"/>
                    <a:pt x="787" y="8573"/>
                  </a:cubicBezTo>
                  <a:cubicBezTo>
                    <a:pt x="837" y="8579"/>
                    <a:pt x="888" y="8582"/>
                    <a:pt x="938" y="8582"/>
                  </a:cubicBezTo>
                  <a:cubicBezTo>
                    <a:pt x="1089" y="8582"/>
                    <a:pt x="1239" y="8556"/>
                    <a:pt x="1382" y="8502"/>
                  </a:cubicBezTo>
                  <a:cubicBezTo>
                    <a:pt x="1727" y="8407"/>
                    <a:pt x="2061" y="8276"/>
                    <a:pt x="2394" y="8133"/>
                  </a:cubicBezTo>
                  <a:cubicBezTo>
                    <a:pt x="3275" y="7728"/>
                    <a:pt x="4144" y="7276"/>
                    <a:pt x="4978" y="6787"/>
                  </a:cubicBezTo>
                  <a:cubicBezTo>
                    <a:pt x="5197" y="6799"/>
                    <a:pt x="5390" y="6804"/>
                    <a:pt x="5560" y="6804"/>
                  </a:cubicBezTo>
                  <a:cubicBezTo>
                    <a:pt x="6240" y="6804"/>
                    <a:pt x="6537" y="6728"/>
                    <a:pt x="6537" y="6728"/>
                  </a:cubicBezTo>
                  <a:cubicBezTo>
                    <a:pt x="7097" y="5966"/>
                    <a:pt x="7002" y="4906"/>
                    <a:pt x="6311" y="4263"/>
                  </a:cubicBezTo>
                  <a:lnTo>
                    <a:pt x="6299" y="4251"/>
                  </a:lnTo>
                  <a:cubicBezTo>
                    <a:pt x="5168" y="4525"/>
                    <a:pt x="4704" y="5144"/>
                    <a:pt x="4704" y="5144"/>
                  </a:cubicBezTo>
                  <a:lnTo>
                    <a:pt x="2025" y="5668"/>
                  </a:lnTo>
                  <a:lnTo>
                    <a:pt x="1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79"/>
            <p:cNvSpPr/>
            <p:nvPr/>
          </p:nvSpPr>
          <p:spPr>
            <a:xfrm>
              <a:off x="5760295" y="3629580"/>
              <a:ext cx="83693" cy="26305"/>
            </a:xfrm>
            <a:custGeom>
              <a:avLst/>
              <a:gdLst/>
              <a:ahLst/>
              <a:cxnLst/>
              <a:rect l="l" t="t" r="r" b="b"/>
              <a:pathLst>
                <a:path w="4168" h="1310" fill="none" extrusionOk="0">
                  <a:moveTo>
                    <a:pt x="4168" y="0"/>
                  </a:moveTo>
                  <a:cubicBezTo>
                    <a:pt x="3822" y="155"/>
                    <a:pt x="3525" y="381"/>
                    <a:pt x="3275" y="679"/>
                  </a:cubicBezTo>
                  <a:lnTo>
                    <a:pt x="0" y="1310"/>
                  </a:lnTo>
                </a:path>
              </a:pathLst>
            </a:custGeom>
            <a:solidFill>
              <a:schemeClr val="lt2"/>
            </a:solidFill>
            <a:ln w="1500" cap="rnd" cmpd="sng">
              <a:solidFill>
                <a:srgbClr val="FEF2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79"/>
            <p:cNvSpPr/>
            <p:nvPr/>
          </p:nvSpPr>
          <p:spPr>
            <a:xfrm>
              <a:off x="5774391" y="3587734"/>
              <a:ext cx="73674" cy="20582"/>
            </a:xfrm>
            <a:custGeom>
              <a:avLst/>
              <a:gdLst/>
              <a:ahLst/>
              <a:cxnLst/>
              <a:rect l="l" t="t" r="r" b="b"/>
              <a:pathLst>
                <a:path w="3669" h="1025" fill="none" extrusionOk="0">
                  <a:moveTo>
                    <a:pt x="1" y="1"/>
                  </a:moveTo>
                  <a:lnTo>
                    <a:pt x="334" y="465"/>
                  </a:lnTo>
                  <a:cubicBezTo>
                    <a:pt x="525" y="715"/>
                    <a:pt x="822" y="870"/>
                    <a:pt x="1132" y="894"/>
                  </a:cubicBezTo>
                  <a:lnTo>
                    <a:pt x="2763" y="1013"/>
                  </a:lnTo>
                  <a:cubicBezTo>
                    <a:pt x="3037" y="1025"/>
                    <a:pt x="3311" y="977"/>
                    <a:pt x="3549" y="846"/>
                  </a:cubicBezTo>
                  <a:lnTo>
                    <a:pt x="3668" y="798"/>
                  </a:lnTo>
                </a:path>
              </a:pathLst>
            </a:custGeom>
            <a:solidFill>
              <a:schemeClr val="lt2"/>
            </a:solidFill>
            <a:ln w="3875" cap="rnd" cmpd="sng">
              <a:solidFill>
                <a:srgbClr val="F7BD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9"/>
            <p:cNvSpPr/>
            <p:nvPr/>
          </p:nvSpPr>
          <p:spPr>
            <a:xfrm>
              <a:off x="5862623" y="3587734"/>
              <a:ext cx="73653" cy="20582"/>
            </a:xfrm>
            <a:custGeom>
              <a:avLst/>
              <a:gdLst/>
              <a:ahLst/>
              <a:cxnLst/>
              <a:rect l="l" t="t" r="r" b="b"/>
              <a:pathLst>
                <a:path w="3668" h="1025" fill="none" extrusionOk="0">
                  <a:moveTo>
                    <a:pt x="3667" y="1"/>
                  </a:moveTo>
                  <a:lnTo>
                    <a:pt x="3322" y="465"/>
                  </a:lnTo>
                  <a:cubicBezTo>
                    <a:pt x="3144" y="715"/>
                    <a:pt x="2846" y="870"/>
                    <a:pt x="2536" y="894"/>
                  </a:cubicBezTo>
                  <a:lnTo>
                    <a:pt x="905" y="1013"/>
                  </a:lnTo>
                  <a:cubicBezTo>
                    <a:pt x="631" y="1025"/>
                    <a:pt x="358" y="977"/>
                    <a:pt x="119" y="846"/>
                  </a:cubicBezTo>
                  <a:lnTo>
                    <a:pt x="0" y="798"/>
                  </a:lnTo>
                </a:path>
              </a:pathLst>
            </a:custGeom>
            <a:solidFill>
              <a:schemeClr val="lt2"/>
            </a:solidFill>
            <a:ln w="3875" cap="rnd" cmpd="sng">
              <a:solidFill>
                <a:srgbClr val="F7BD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9"/>
            <p:cNvSpPr/>
            <p:nvPr/>
          </p:nvSpPr>
          <p:spPr>
            <a:xfrm>
              <a:off x="5702204" y="4337481"/>
              <a:ext cx="211121" cy="20"/>
            </a:xfrm>
            <a:custGeom>
              <a:avLst/>
              <a:gdLst/>
              <a:ahLst/>
              <a:cxnLst/>
              <a:rect l="l" t="t" r="r" b="b"/>
              <a:pathLst>
                <a:path w="10514" h="1" fill="none" extrusionOk="0">
                  <a:moveTo>
                    <a:pt x="0" y="1"/>
                  </a:moveTo>
                  <a:lnTo>
                    <a:pt x="10513" y="1"/>
                  </a:lnTo>
                </a:path>
              </a:pathLst>
            </a:custGeom>
            <a:noFill/>
            <a:ln w="1500" cap="rnd" cmpd="sng">
              <a:solidFill>
                <a:srgbClr val="FEF2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4" name="Google Shape;2964;p79"/>
          <p:cNvGrpSpPr/>
          <p:nvPr/>
        </p:nvGrpSpPr>
        <p:grpSpPr>
          <a:xfrm>
            <a:off x="2614169" y="3396469"/>
            <a:ext cx="1120292" cy="1048382"/>
            <a:chOff x="3169540" y="3303481"/>
            <a:chExt cx="1400540" cy="1310642"/>
          </a:xfrm>
        </p:grpSpPr>
        <p:sp>
          <p:nvSpPr>
            <p:cNvPr id="2965" name="Google Shape;2965;p79"/>
            <p:cNvSpPr/>
            <p:nvPr/>
          </p:nvSpPr>
          <p:spPr>
            <a:xfrm>
              <a:off x="3211146" y="3566690"/>
              <a:ext cx="1329758" cy="1047433"/>
            </a:xfrm>
            <a:custGeom>
              <a:avLst/>
              <a:gdLst/>
              <a:ahLst/>
              <a:cxnLst/>
              <a:rect l="l" t="t" r="r" b="b"/>
              <a:pathLst>
                <a:path w="66223" h="52163" extrusionOk="0">
                  <a:moveTo>
                    <a:pt x="0" y="1"/>
                  </a:moveTo>
                  <a:lnTo>
                    <a:pt x="0" y="52162"/>
                  </a:lnTo>
                  <a:lnTo>
                    <a:pt x="66223" y="52162"/>
                  </a:lnTo>
                  <a:lnTo>
                    <a:pt x="66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9"/>
            <p:cNvSpPr/>
            <p:nvPr/>
          </p:nvSpPr>
          <p:spPr>
            <a:xfrm>
              <a:off x="3181729" y="3566690"/>
              <a:ext cx="1388351" cy="146343"/>
            </a:xfrm>
            <a:custGeom>
              <a:avLst/>
              <a:gdLst/>
              <a:ahLst/>
              <a:cxnLst/>
              <a:rect l="l" t="t" r="r" b="b"/>
              <a:pathLst>
                <a:path w="69141" h="7288" extrusionOk="0">
                  <a:moveTo>
                    <a:pt x="1" y="1"/>
                  </a:moveTo>
                  <a:lnTo>
                    <a:pt x="1" y="7288"/>
                  </a:lnTo>
                  <a:lnTo>
                    <a:pt x="69140" y="7288"/>
                  </a:lnTo>
                  <a:lnTo>
                    <a:pt x="69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9"/>
            <p:cNvSpPr/>
            <p:nvPr/>
          </p:nvSpPr>
          <p:spPr>
            <a:xfrm>
              <a:off x="3227975" y="3572963"/>
              <a:ext cx="336902" cy="137125"/>
            </a:xfrm>
            <a:custGeom>
              <a:avLst/>
              <a:gdLst/>
              <a:ahLst/>
              <a:cxnLst/>
              <a:rect l="l" t="t" r="r" b="b"/>
              <a:pathLst>
                <a:path w="20277" h="14419" extrusionOk="0">
                  <a:moveTo>
                    <a:pt x="12121" y="0"/>
                  </a:moveTo>
                  <a:lnTo>
                    <a:pt x="0" y="14419"/>
                  </a:lnTo>
                  <a:lnTo>
                    <a:pt x="8144" y="14419"/>
                  </a:lnTo>
                  <a:lnTo>
                    <a:pt x="20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9"/>
            <p:cNvSpPr/>
            <p:nvPr/>
          </p:nvSpPr>
          <p:spPr>
            <a:xfrm>
              <a:off x="3469344" y="3566754"/>
              <a:ext cx="341414" cy="138963"/>
            </a:xfrm>
            <a:custGeom>
              <a:avLst/>
              <a:gdLst/>
              <a:ahLst/>
              <a:cxnLst/>
              <a:rect l="l" t="t" r="r" b="b"/>
              <a:pathLst>
                <a:path w="20277" h="14419" extrusionOk="0">
                  <a:moveTo>
                    <a:pt x="12133" y="0"/>
                  </a:moveTo>
                  <a:lnTo>
                    <a:pt x="0" y="14419"/>
                  </a:lnTo>
                  <a:lnTo>
                    <a:pt x="8144" y="14419"/>
                  </a:lnTo>
                  <a:lnTo>
                    <a:pt x="20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9"/>
            <p:cNvSpPr/>
            <p:nvPr/>
          </p:nvSpPr>
          <p:spPr>
            <a:xfrm>
              <a:off x="3831551" y="3566754"/>
              <a:ext cx="341414" cy="138963"/>
            </a:xfrm>
            <a:custGeom>
              <a:avLst/>
              <a:gdLst/>
              <a:ahLst/>
              <a:cxnLst/>
              <a:rect l="l" t="t" r="r" b="b"/>
              <a:pathLst>
                <a:path w="20277" h="14419" extrusionOk="0">
                  <a:moveTo>
                    <a:pt x="12133" y="0"/>
                  </a:moveTo>
                  <a:lnTo>
                    <a:pt x="0" y="14419"/>
                  </a:lnTo>
                  <a:lnTo>
                    <a:pt x="8144" y="14419"/>
                  </a:lnTo>
                  <a:lnTo>
                    <a:pt x="20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9"/>
            <p:cNvSpPr/>
            <p:nvPr/>
          </p:nvSpPr>
          <p:spPr>
            <a:xfrm>
              <a:off x="4164505" y="3563776"/>
              <a:ext cx="341414" cy="138963"/>
            </a:xfrm>
            <a:custGeom>
              <a:avLst/>
              <a:gdLst/>
              <a:ahLst/>
              <a:cxnLst/>
              <a:rect l="l" t="t" r="r" b="b"/>
              <a:pathLst>
                <a:path w="20277" h="14419" extrusionOk="0">
                  <a:moveTo>
                    <a:pt x="12132" y="0"/>
                  </a:moveTo>
                  <a:lnTo>
                    <a:pt x="0" y="14419"/>
                  </a:lnTo>
                  <a:lnTo>
                    <a:pt x="8156" y="14419"/>
                  </a:lnTo>
                  <a:lnTo>
                    <a:pt x="20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9"/>
            <p:cNvSpPr/>
            <p:nvPr/>
          </p:nvSpPr>
          <p:spPr>
            <a:xfrm>
              <a:off x="3169540" y="3303481"/>
              <a:ext cx="1395520" cy="263470"/>
            </a:xfrm>
            <a:custGeom>
              <a:avLst/>
              <a:gdLst/>
              <a:ahLst/>
              <a:cxnLst/>
              <a:rect l="l" t="t" r="r" b="b"/>
              <a:pathLst>
                <a:path w="69498" h="13121" extrusionOk="0">
                  <a:moveTo>
                    <a:pt x="68878" y="0"/>
                  </a:moveTo>
                  <a:lnTo>
                    <a:pt x="1" y="5858"/>
                  </a:lnTo>
                  <a:lnTo>
                    <a:pt x="620" y="13121"/>
                  </a:lnTo>
                  <a:lnTo>
                    <a:pt x="69497" y="7263"/>
                  </a:lnTo>
                  <a:lnTo>
                    <a:pt x="68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9"/>
            <p:cNvSpPr/>
            <p:nvPr/>
          </p:nvSpPr>
          <p:spPr>
            <a:xfrm>
              <a:off x="4234325" y="3330700"/>
              <a:ext cx="282208" cy="123858"/>
            </a:xfrm>
            <a:custGeom>
              <a:avLst/>
              <a:gdLst/>
              <a:ahLst/>
              <a:cxnLst/>
              <a:rect l="l" t="t" r="r" b="b"/>
              <a:pathLst>
                <a:path w="21420" h="14027" extrusionOk="0">
                  <a:moveTo>
                    <a:pt x="8109" y="1"/>
                  </a:moveTo>
                  <a:lnTo>
                    <a:pt x="1" y="691"/>
                  </a:lnTo>
                  <a:lnTo>
                    <a:pt x="13300" y="14026"/>
                  </a:lnTo>
                  <a:lnTo>
                    <a:pt x="21420" y="13336"/>
                  </a:lnTo>
                  <a:lnTo>
                    <a:pt x="81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9"/>
            <p:cNvSpPr/>
            <p:nvPr/>
          </p:nvSpPr>
          <p:spPr>
            <a:xfrm>
              <a:off x="3893200" y="3355224"/>
              <a:ext cx="282208" cy="137114"/>
            </a:xfrm>
            <a:custGeom>
              <a:avLst/>
              <a:gdLst/>
              <a:ahLst/>
              <a:cxnLst/>
              <a:rect l="l" t="t" r="r" b="b"/>
              <a:pathLst>
                <a:path w="21420" h="14027" extrusionOk="0">
                  <a:moveTo>
                    <a:pt x="8120" y="1"/>
                  </a:moveTo>
                  <a:lnTo>
                    <a:pt x="0" y="691"/>
                  </a:lnTo>
                  <a:lnTo>
                    <a:pt x="13299" y="14026"/>
                  </a:lnTo>
                  <a:lnTo>
                    <a:pt x="21419" y="13336"/>
                  </a:lnTo>
                  <a:lnTo>
                    <a:pt x="8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9"/>
            <p:cNvSpPr/>
            <p:nvPr/>
          </p:nvSpPr>
          <p:spPr>
            <a:xfrm>
              <a:off x="3552050" y="3379748"/>
              <a:ext cx="302076" cy="146337"/>
            </a:xfrm>
            <a:custGeom>
              <a:avLst/>
              <a:gdLst/>
              <a:ahLst/>
              <a:cxnLst/>
              <a:rect l="l" t="t" r="r" b="b"/>
              <a:pathLst>
                <a:path w="21420" h="14027" extrusionOk="0">
                  <a:moveTo>
                    <a:pt x="8121" y="1"/>
                  </a:moveTo>
                  <a:lnTo>
                    <a:pt x="1" y="691"/>
                  </a:lnTo>
                  <a:lnTo>
                    <a:pt x="13312" y="14026"/>
                  </a:lnTo>
                  <a:lnTo>
                    <a:pt x="21420" y="13336"/>
                  </a:lnTo>
                  <a:lnTo>
                    <a:pt x="81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9"/>
            <p:cNvSpPr/>
            <p:nvPr/>
          </p:nvSpPr>
          <p:spPr>
            <a:xfrm>
              <a:off x="3211150" y="3404275"/>
              <a:ext cx="282208" cy="137126"/>
            </a:xfrm>
            <a:custGeom>
              <a:avLst/>
              <a:gdLst/>
              <a:ahLst/>
              <a:cxnLst/>
              <a:rect l="l" t="t" r="r" b="b"/>
              <a:pathLst>
                <a:path w="21420" h="14039" extrusionOk="0">
                  <a:moveTo>
                    <a:pt x="8108" y="1"/>
                  </a:moveTo>
                  <a:lnTo>
                    <a:pt x="0" y="691"/>
                  </a:lnTo>
                  <a:lnTo>
                    <a:pt x="13299" y="14038"/>
                  </a:lnTo>
                  <a:lnTo>
                    <a:pt x="21419" y="13348"/>
                  </a:lnTo>
                  <a:lnTo>
                    <a:pt x="8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9"/>
            <p:cNvSpPr/>
            <p:nvPr/>
          </p:nvSpPr>
          <p:spPr>
            <a:xfrm>
              <a:off x="3325181" y="4313565"/>
              <a:ext cx="1101448" cy="20"/>
            </a:xfrm>
            <a:custGeom>
              <a:avLst/>
              <a:gdLst/>
              <a:ahLst/>
              <a:cxnLst/>
              <a:rect l="l" t="t" r="r" b="b"/>
              <a:pathLst>
                <a:path w="54853" h="1" fill="none" extrusionOk="0">
                  <a:moveTo>
                    <a:pt x="1" y="1"/>
                  </a:moveTo>
                  <a:lnTo>
                    <a:pt x="54853" y="1"/>
                  </a:lnTo>
                </a:path>
              </a:pathLst>
            </a:custGeom>
            <a:noFill/>
            <a:ln w="23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9"/>
            <p:cNvSpPr/>
            <p:nvPr/>
          </p:nvSpPr>
          <p:spPr>
            <a:xfrm>
              <a:off x="3325181" y="4013289"/>
              <a:ext cx="1101448" cy="20"/>
            </a:xfrm>
            <a:custGeom>
              <a:avLst/>
              <a:gdLst/>
              <a:ahLst/>
              <a:cxnLst/>
              <a:rect l="l" t="t" r="r" b="b"/>
              <a:pathLst>
                <a:path w="54853" h="1" fill="none" extrusionOk="0">
                  <a:moveTo>
                    <a:pt x="1" y="1"/>
                  </a:moveTo>
                  <a:lnTo>
                    <a:pt x="54853" y="1"/>
                  </a:lnTo>
                </a:path>
              </a:pathLst>
            </a:custGeom>
            <a:noFill/>
            <a:ln w="23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9"/>
            <p:cNvSpPr/>
            <p:nvPr/>
          </p:nvSpPr>
          <p:spPr>
            <a:xfrm>
              <a:off x="3690255" y="3755803"/>
              <a:ext cx="20" cy="257506"/>
            </a:xfrm>
            <a:custGeom>
              <a:avLst/>
              <a:gdLst/>
              <a:ahLst/>
              <a:cxnLst/>
              <a:rect l="l" t="t" r="r" b="b"/>
              <a:pathLst>
                <a:path w="1" h="12824" fill="none" extrusionOk="0">
                  <a:moveTo>
                    <a:pt x="0" y="12824"/>
                  </a:moveTo>
                  <a:lnTo>
                    <a:pt x="0" y="1"/>
                  </a:lnTo>
                </a:path>
              </a:pathLst>
            </a:custGeom>
            <a:noFill/>
            <a:ln w="23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9"/>
            <p:cNvSpPr/>
            <p:nvPr/>
          </p:nvSpPr>
          <p:spPr>
            <a:xfrm>
              <a:off x="3692404" y="4313565"/>
              <a:ext cx="20" cy="257506"/>
            </a:xfrm>
            <a:custGeom>
              <a:avLst/>
              <a:gdLst/>
              <a:ahLst/>
              <a:cxnLst/>
              <a:rect l="l" t="t" r="r" b="b"/>
              <a:pathLst>
                <a:path w="1" h="12824" fill="none" extrusionOk="0">
                  <a:moveTo>
                    <a:pt x="1" y="12824"/>
                  </a:moveTo>
                  <a:lnTo>
                    <a:pt x="1" y="1"/>
                  </a:lnTo>
                </a:path>
              </a:pathLst>
            </a:custGeom>
            <a:noFill/>
            <a:ln w="23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9"/>
            <p:cNvSpPr/>
            <p:nvPr/>
          </p:nvSpPr>
          <p:spPr>
            <a:xfrm>
              <a:off x="4059627" y="4313565"/>
              <a:ext cx="20" cy="257506"/>
            </a:xfrm>
            <a:custGeom>
              <a:avLst/>
              <a:gdLst/>
              <a:ahLst/>
              <a:cxnLst/>
              <a:rect l="l" t="t" r="r" b="b"/>
              <a:pathLst>
                <a:path w="1" h="12824" fill="none" extrusionOk="0">
                  <a:moveTo>
                    <a:pt x="1" y="12824"/>
                  </a:moveTo>
                  <a:lnTo>
                    <a:pt x="1" y="1"/>
                  </a:lnTo>
                </a:path>
              </a:pathLst>
            </a:custGeom>
            <a:noFill/>
            <a:ln w="23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9"/>
            <p:cNvSpPr/>
            <p:nvPr/>
          </p:nvSpPr>
          <p:spPr>
            <a:xfrm>
              <a:off x="3734953" y="4101521"/>
              <a:ext cx="691676" cy="123853"/>
            </a:xfrm>
            <a:custGeom>
              <a:avLst/>
              <a:gdLst/>
              <a:ahLst/>
              <a:cxnLst/>
              <a:rect l="l" t="t" r="r" b="b"/>
              <a:pathLst>
                <a:path w="34446" h="6168" extrusionOk="0">
                  <a:moveTo>
                    <a:pt x="1" y="0"/>
                  </a:moveTo>
                  <a:lnTo>
                    <a:pt x="1" y="6168"/>
                  </a:lnTo>
                  <a:lnTo>
                    <a:pt x="34446" y="6168"/>
                  </a:lnTo>
                  <a:lnTo>
                    <a:pt x="34446"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9"/>
            <p:cNvSpPr/>
            <p:nvPr/>
          </p:nvSpPr>
          <p:spPr>
            <a:xfrm>
              <a:off x="3914268" y="3815340"/>
              <a:ext cx="271622" cy="124094"/>
            </a:xfrm>
            <a:custGeom>
              <a:avLst/>
              <a:gdLst/>
              <a:ahLst/>
              <a:cxnLst/>
              <a:rect l="l" t="t" r="r" b="b"/>
              <a:pathLst>
                <a:path w="13527" h="6180" extrusionOk="0">
                  <a:moveTo>
                    <a:pt x="1" y="0"/>
                  </a:moveTo>
                  <a:lnTo>
                    <a:pt x="1" y="6180"/>
                  </a:lnTo>
                  <a:lnTo>
                    <a:pt x="13526" y="6180"/>
                  </a:lnTo>
                  <a:lnTo>
                    <a:pt x="13526"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9"/>
            <p:cNvSpPr/>
            <p:nvPr/>
          </p:nvSpPr>
          <p:spPr>
            <a:xfrm>
              <a:off x="4232716" y="3815340"/>
              <a:ext cx="194154" cy="124094"/>
            </a:xfrm>
            <a:custGeom>
              <a:avLst/>
              <a:gdLst/>
              <a:ahLst/>
              <a:cxnLst/>
              <a:rect l="l" t="t" r="r" b="b"/>
              <a:pathLst>
                <a:path w="9669" h="6180" extrusionOk="0">
                  <a:moveTo>
                    <a:pt x="1" y="0"/>
                  </a:moveTo>
                  <a:lnTo>
                    <a:pt x="1" y="6180"/>
                  </a:lnTo>
                  <a:lnTo>
                    <a:pt x="9669" y="6180"/>
                  </a:lnTo>
                  <a:lnTo>
                    <a:pt x="9669"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9"/>
            <p:cNvSpPr/>
            <p:nvPr/>
          </p:nvSpPr>
          <p:spPr>
            <a:xfrm>
              <a:off x="3734953" y="3815340"/>
              <a:ext cx="132468" cy="124094"/>
            </a:xfrm>
            <a:custGeom>
              <a:avLst/>
              <a:gdLst/>
              <a:ahLst/>
              <a:cxnLst/>
              <a:rect l="l" t="t" r="r" b="b"/>
              <a:pathLst>
                <a:path w="6597" h="6180" extrusionOk="0">
                  <a:moveTo>
                    <a:pt x="1" y="0"/>
                  </a:moveTo>
                  <a:lnTo>
                    <a:pt x="1" y="6180"/>
                  </a:lnTo>
                  <a:lnTo>
                    <a:pt x="6597" y="6180"/>
                  </a:lnTo>
                  <a:lnTo>
                    <a:pt x="6597"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9"/>
            <p:cNvSpPr/>
            <p:nvPr/>
          </p:nvSpPr>
          <p:spPr>
            <a:xfrm>
              <a:off x="3842783" y="4396536"/>
              <a:ext cx="194876" cy="108312"/>
            </a:xfrm>
            <a:custGeom>
              <a:avLst/>
              <a:gdLst/>
              <a:ahLst/>
              <a:cxnLst/>
              <a:rect l="l" t="t" r="r" b="b"/>
              <a:pathLst>
                <a:path w="9705" h="5394" extrusionOk="0">
                  <a:moveTo>
                    <a:pt x="1" y="0"/>
                  </a:moveTo>
                  <a:lnTo>
                    <a:pt x="1" y="5394"/>
                  </a:lnTo>
                  <a:lnTo>
                    <a:pt x="9704" y="5394"/>
                  </a:lnTo>
                  <a:lnTo>
                    <a:pt x="9704"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9"/>
            <p:cNvSpPr/>
            <p:nvPr/>
          </p:nvSpPr>
          <p:spPr>
            <a:xfrm>
              <a:off x="3714170" y="4396536"/>
              <a:ext cx="94918" cy="108312"/>
            </a:xfrm>
            <a:custGeom>
              <a:avLst/>
              <a:gdLst/>
              <a:ahLst/>
              <a:cxnLst/>
              <a:rect l="l" t="t" r="r" b="b"/>
              <a:pathLst>
                <a:path w="4727" h="5394" extrusionOk="0">
                  <a:moveTo>
                    <a:pt x="0" y="0"/>
                  </a:moveTo>
                  <a:lnTo>
                    <a:pt x="0" y="5394"/>
                  </a:lnTo>
                  <a:lnTo>
                    <a:pt x="4727" y="5394"/>
                  </a:lnTo>
                  <a:lnTo>
                    <a:pt x="4727"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9"/>
            <p:cNvSpPr/>
            <p:nvPr/>
          </p:nvSpPr>
          <p:spPr>
            <a:xfrm>
              <a:off x="3325181" y="4101521"/>
              <a:ext cx="340476" cy="123853"/>
            </a:xfrm>
            <a:custGeom>
              <a:avLst/>
              <a:gdLst/>
              <a:ahLst/>
              <a:cxnLst/>
              <a:rect l="l" t="t" r="r" b="b"/>
              <a:pathLst>
                <a:path w="16956" h="6168" extrusionOk="0">
                  <a:moveTo>
                    <a:pt x="1" y="0"/>
                  </a:moveTo>
                  <a:lnTo>
                    <a:pt x="1" y="6168"/>
                  </a:lnTo>
                  <a:lnTo>
                    <a:pt x="16955" y="6168"/>
                  </a:lnTo>
                  <a:lnTo>
                    <a:pt x="16955" y="0"/>
                  </a:lnTo>
                  <a:close/>
                </a:path>
              </a:pathLst>
            </a:custGeom>
            <a:solidFill>
              <a:srgbClr val="FE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9"/>
            <p:cNvSpPr/>
            <p:nvPr/>
          </p:nvSpPr>
          <p:spPr>
            <a:xfrm>
              <a:off x="3259319" y="3520861"/>
              <a:ext cx="196543" cy="192166"/>
            </a:xfrm>
            <a:custGeom>
              <a:avLst/>
              <a:gdLst/>
              <a:ahLst/>
              <a:cxnLst/>
              <a:rect l="l" t="t" r="r" b="b"/>
              <a:pathLst>
                <a:path w="9788" h="9570" extrusionOk="0">
                  <a:moveTo>
                    <a:pt x="653" y="1"/>
                  </a:moveTo>
                  <a:cubicBezTo>
                    <a:pt x="321" y="1"/>
                    <a:pt x="1" y="263"/>
                    <a:pt x="1" y="652"/>
                  </a:cubicBezTo>
                  <a:lnTo>
                    <a:pt x="1" y="8927"/>
                  </a:lnTo>
                  <a:cubicBezTo>
                    <a:pt x="1" y="9272"/>
                    <a:pt x="287" y="9570"/>
                    <a:pt x="644" y="9570"/>
                  </a:cubicBezTo>
                  <a:lnTo>
                    <a:pt x="8919" y="9570"/>
                  </a:lnTo>
                  <a:cubicBezTo>
                    <a:pt x="9502" y="9570"/>
                    <a:pt x="9788" y="8867"/>
                    <a:pt x="9383" y="8463"/>
                  </a:cubicBezTo>
                  <a:lnTo>
                    <a:pt x="1096" y="188"/>
                  </a:lnTo>
                  <a:cubicBezTo>
                    <a:pt x="967" y="58"/>
                    <a:pt x="809" y="1"/>
                    <a:pt x="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9"/>
            <p:cNvSpPr/>
            <p:nvPr/>
          </p:nvSpPr>
          <p:spPr>
            <a:xfrm>
              <a:off x="3223817" y="3639138"/>
              <a:ext cx="25602" cy="25602"/>
            </a:xfrm>
            <a:custGeom>
              <a:avLst/>
              <a:gdLst/>
              <a:ahLst/>
              <a:cxnLst/>
              <a:rect l="l" t="t" r="r" b="b"/>
              <a:pathLst>
                <a:path w="1275" h="1275" fill="none" extrusionOk="0">
                  <a:moveTo>
                    <a:pt x="1274" y="727"/>
                  </a:moveTo>
                  <a:cubicBezTo>
                    <a:pt x="1274" y="239"/>
                    <a:pt x="691" y="0"/>
                    <a:pt x="346" y="346"/>
                  </a:cubicBezTo>
                  <a:cubicBezTo>
                    <a:pt x="0" y="691"/>
                    <a:pt x="250" y="1274"/>
                    <a:pt x="727" y="1274"/>
                  </a:cubicBezTo>
                  <a:cubicBezTo>
                    <a:pt x="1036" y="1274"/>
                    <a:pt x="1274" y="1024"/>
                    <a:pt x="1274" y="727"/>
                  </a:cubicBezTo>
                  <a:close/>
                </a:path>
              </a:pathLst>
            </a:custGeom>
            <a:noFill/>
            <a:ln w="1775" cap="flat" cmpd="sng">
              <a:solidFill>
                <a:srgbClr val="EC663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9"/>
            <p:cNvSpPr/>
            <p:nvPr/>
          </p:nvSpPr>
          <p:spPr>
            <a:xfrm>
              <a:off x="3228596" y="3646367"/>
              <a:ext cx="17229" cy="14779"/>
            </a:xfrm>
            <a:custGeom>
              <a:avLst/>
              <a:gdLst/>
              <a:ahLst/>
              <a:cxnLst/>
              <a:rect l="l" t="t" r="r" b="b"/>
              <a:pathLst>
                <a:path w="858" h="736" extrusionOk="0">
                  <a:moveTo>
                    <a:pt x="488" y="1"/>
                  </a:moveTo>
                  <a:cubicBezTo>
                    <a:pt x="400" y="1"/>
                    <a:pt x="311" y="33"/>
                    <a:pt x="239" y="105"/>
                  </a:cubicBezTo>
                  <a:cubicBezTo>
                    <a:pt x="0" y="343"/>
                    <a:pt x="167" y="736"/>
                    <a:pt x="489" y="736"/>
                  </a:cubicBezTo>
                  <a:cubicBezTo>
                    <a:pt x="691" y="736"/>
                    <a:pt x="858" y="569"/>
                    <a:pt x="858" y="367"/>
                  </a:cubicBezTo>
                  <a:cubicBezTo>
                    <a:pt x="858" y="148"/>
                    <a:pt x="675" y="1"/>
                    <a:pt x="488" y="1"/>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9"/>
            <p:cNvSpPr/>
            <p:nvPr/>
          </p:nvSpPr>
          <p:spPr>
            <a:xfrm>
              <a:off x="3223817" y="3494984"/>
              <a:ext cx="25602" cy="25582"/>
            </a:xfrm>
            <a:custGeom>
              <a:avLst/>
              <a:gdLst/>
              <a:ahLst/>
              <a:cxnLst/>
              <a:rect l="l" t="t" r="r" b="b"/>
              <a:pathLst>
                <a:path w="1275" h="1274" fill="none" extrusionOk="0">
                  <a:moveTo>
                    <a:pt x="1274" y="726"/>
                  </a:moveTo>
                  <a:cubicBezTo>
                    <a:pt x="1274" y="238"/>
                    <a:pt x="691" y="0"/>
                    <a:pt x="346" y="345"/>
                  </a:cubicBezTo>
                  <a:cubicBezTo>
                    <a:pt x="0" y="691"/>
                    <a:pt x="250" y="1274"/>
                    <a:pt x="727" y="1274"/>
                  </a:cubicBezTo>
                  <a:cubicBezTo>
                    <a:pt x="1036" y="1274"/>
                    <a:pt x="1274" y="1024"/>
                    <a:pt x="1274" y="726"/>
                  </a:cubicBezTo>
                  <a:close/>
                </a:path>
              </a:pathLst>
            </a:custGeom>
            <a:solidFill>
              <a:schemeClr val="dk1"/>
            </a:solidFill>
            <a:ln w="1775" cap="flat" cmpd="sng">
              <a:solidFill>
                <a:srgbClr val="EC663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9"/>
            <p:cNvSpPr/>
            <p:nvPr/>
          </p:nvSpPr>
          <p:spPr>
            <a:xfrm>
              <a:off x="3228596" y="3502213"/>
              <a:ext cx="17229" cy="14779"/>
            </a:xfrm>
            <a:custGeom>
              <a:avLst/>
              <a:gdLst/>
              <a:ahLst/>
              <a:cxnLst/>
              <a:rect l="l" t="t" r="r" b="b"/>
              <a:pathLst>
                <a:path w="858" h="736" extrusionOk="0">
                  <a:moveTo>
                    <a:pt x="488" y="0"/>
                  </a:moveTo>
                  <a:cubicBezTo>
                    <a:pt x="400" y="0"/>
                    <a:pt x="311" y="32"/>
                    <a:pt x="239" y="104"/>
                  </a:cubicBezTo>
                  <a:cubicBezTo>
                    <a:pt x="0" y="342"/>
                    <a:pt x="167" y="735"/>
                    <a:pt x="489" y="735"/>
                  </a:cubicBezTo>
                  <a:cubicBezTo>
                    <a:pt x="691" y="735"/>
                    <a:pt x="858" y="569"/>
                    <a:pt x="858" y="366"/>
                  </a:cubicBezTo>
                  <a:cubicBezTo>
                    <a:pt x="858" y="147"/>
                    <a:pt x="675" y="0"/>
                    <a:pt x="488"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9"/>
            <p:cNvSpPr/>
            <p:nvPr/>
          </p:nvSpPr>
          <p:spPr>
            <a:xfrm>
              <a:off x="3372750" y="3639138"/>
              <a:ext cx="25602" cy="25602"/>
            </a:xfrm>
            <a:custGeom>
              <a:avLst/>
              <a:gdLst/>
              <a:ahLst/>
              <a:cxnLst/>
              <a:rect l="l" t="t" r="r" b="b"/>
              <a:pathLst>
                <a:path w="1275" h="1275" fill="none" extrusionOk="0">
                  <a:moveTo>
                    <a:pt x="1275" y="727"/>
                  </a:moveTo>
                  <a:cubicBezTo>
                    <a:pt x="1275" y="239"/>
                    <a:pt x="680" y="0"/>
                    <a:pt x="334" y="346"/>
                  </a:cubicBezTo>
                  <a:cubicBezTo>
                    <a:pt x="1" y="691"/>
                    <a:pt x="239" y="1274"/>
                    <a:pt x="727" y="1274"/>
                  </a:cubicBezTo>
                  <a:cubicBezTo>
                    <a:pt x="1025" y="1274"/>
                    <a:pt x="1263" y="1024"/>
                    <a:pt x="1275" y="727"/>
                  </a:cubicBezTo>
                  <a:close/>
                </a:path>
              </a:pathLst>
            </a:custGeom>
            <a:noFill/>
            <a:ln w="1775" cap="flat" cmpd="sng">
              <a:solidFill>
                <a:srgbClr val="EC663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9"/>
            <p:cNvSpPr/>
            <p:nvPr/>
          </p:nvSpPr>
          <p:spPr>
            <a:xfrm>
              <a:off x="3377549" y="3646367"/>
              <a:ext cx="17229" cy="14779"/>
            </a:xfrm>
            <a:custGeom>
              <a:avLst/>
              <a:gdLst/>
              <a:ahLst/>
              <a:cxnLst/>
              <a:rect l="l" t="t" r="r" b="b"/>
              <a:pathLst>
                <a:path w="858" h="736" extrusionOk="0">
                  <a:moveTo>
                    <a:pt x="483" y="1"/>
                  </a:moveTo>
                  <a:cubicBezTo>
                    <a:pt x="394" y="1"/>
                    <a:pt x="302" y="33"/>
                    <a:pt x="226" y="105"/>
                  </a:cubicBezTo>
                  <a:cubicBezTo>
                    <a:pt x="0" y="343"/>
                    <a:pt x="167" y="736"/>
                    <a:pt x="488" y="736"/>
                  </a:cubicBezTo>
                  <a:cubicBezTo>
                    <a:pt x="691" y="736"/>
                    <a:pt x="845" y="569"/>
                    <a:pt x="857" y="367"/>
                  </a:cubicBezTo>
                  <a:cubicBezTo>
                    <a:pt x="857" y="148"/>
                    <a:pt x="675" y="1"/>
                    <a:pt x="483" y="1"/>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5" name="Google Shape;2995;p79"/>
          <p:cNvGrpSpPr/>
          <p:nvPr/>
        </p:nvGrpSpPr>
        <p:grpSpPr>
          <a:xfrm>
            <a:off x="991133" y="3661560"/>
            <a:ext cx="1120268" cy="484711"/>
            <a:chOff x="1915457" y="3592031"/>
            <a:chExt cx="1219539" cy="527662"/>
          </a:xfrm>
        </p:grpSpPr>
        <p:sp>
          <p:nvSpPr>
            <p:cNvPr id="2996" name="Google Shape;2996;p79"/>
            <p:cNvSpPr/>
            <p:nvPr/>
          </p:nvSpPr>
          <p:spPr>
            <a:xfrm>
              <a:off x="1928368" y="3720663"/>
              <a:ext cx="79617" cy="166182"/>
            </a:xfrm>
            <a:custGeom>
              <a:avLst/>
              <a:gdLst/>
              <a:ahLst/>
              <a:cxnLst/>
              <a:rect l="l" t="t" r="r" b="b"/>
              <a:pathLst>
                <a:path w="3965" h="8276" extrusionOk="0">
                  <a:moveTo>
                    <a:pt x="714" y="1"/>
                  </a:moveTo>
                  <a:cubicBezTo>
                    <a:pt x="322" y="1"/>
                    <a:pt x="0" y="322"/>
                    <a:pt x="0" y="715"/>
                  </a:cubicBezTo>
                  <a:lnTo>
                    <a:pt x="0" y="7561"/>
                  </a:lnTo>
                  <a:cubicBezTo>
                    <a:pt x="0" y="7954"/>
                    <a:pt x="322" y="8275"/>
                    <a:pt x="714" y="8275"/>
                  </a:cubicBezTo>
                  <a:lnTo>
                    <a:pt x="3965" y="8275"/>
                  </a:lnTo>
                  <a:lnTo>
                    <a:pt x="3965" y="1"/>
                  </a:ln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9"/>
            <p:cNvSpPr/>
            <p:nvPr/>
          </p:nvSpPr>
          <p:spPr>
            <a:xfrm>
              <a:off x="3034094" y="3720663"/>
              <a:ext cx="79637" cy="166182"/>
            </a:xfrm>
            <a:custGeom>
              <a:avLst/>
              <a:gdLst/>
              <a:ahLst/>
              <a:cxnLst/>
              <a:rect l="l" t="t" r="r" b="b"/>
              <a:pathLst>
                <a:path w="3966" h="8276" extrusionOk="0">
                  <a:moveTo>
                    <a:pt x="1" y="1"/>
                  </a:moveTo>
                  <a:lnTo>
                    <a:pt x="1" y="8275"/>
                  </a:lnTo>
                  <a:lnTo>
                    <a:pt x="3251" y="8275"/>
                  </a:lnTo>
                  <a:cubicBezTo>
                    <a:pt x="3644" y="8275"/>
                    <a:pt x="3965" y="7954"/>
                    <a:pt x="3965" y="7561"/>
                  </a:cubicBezTo>
                  <a:lnTo>
                    <a:pt x="3965" y="715"/>
                  </a:lnTo>
                  <a:cubicBezTo>
                    <a:pt x="3965" y="322"/>
                    <a:pt x="3644" y="1"/>
                    <a:pt x="3251" y="1"/>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9"/>
            <p:cNvSpPr/>
            <p:nvPr/>
          </p:nvSpPr>
          <p:spPr>
            <a:xfrm>
              <a:off x="2437356" y="3720663"/>
              <a:ext cx="167367" cy="201563"/>
            </a:xfrm>
            <a:custGeom>
              <a:avLst/>
              <a:gdLst/>
              <a:ahLst/>
              <a:cxnLst/>
              <a:rect l="l" t="t" r="r" b="b"/>
              <a:pathLst>
                <a:path w="8335" h="10038" extrusionOk="0">
                  <a:moveTo>
                    <a:pt x="1" y="1"/>
                  </a:moveTo>
                  <a:lnTo>
                    <a:pt x="1" y="10037"/>
                  </a:lnTo>
                  <a:lnTo>
                    <a:pt x="774" y="10037"/>
                  </a:lnTo>
                  <a:cubicBezTo>
                    <a:pt x="1013" y="8347"/>
                    <a:pt x="2453" y="7085"/>
                    <a:pt x="4168" y="7085"/>
                  </a:cubicBezTo>
                  <a:cubicBezTo>
                    <a:pt x="5882" y="7085"/>
                    <a:pt x="7323" y="8347"/>
                    <a:pt x="7561" y="10037"/>
                  </a:cubicBezTo>
                  <a:lnTo>
                    <a:pt x="8335" y="10037"/>
                  </a:lnTo>
                  <a:lnTo>
                    <a:pt x="8335" y="1"/>
                  </a:ln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9"/>
            <p:cNvSpPr/>
            <p:nvPr/>
          </p:nvSpPr>
          <p:spPr>
            <a:xfrm>
              <a:off x="1958729" y="3660644"/>
              <a:ext cx="524289" cy="423668"/>
            </a:xfrm>
            <a:custGeom>
              <a:avLst/>
              <a:gdLst/>
              <a:ahLst/>
              <a:cxnLst/>
              <a:rect l="l" t="t" r="r" b="b"/>
              <a:pathLst>
                <a:path w="26110" h="21099" extrusionOk="0">
                  <a:moveTo>
                    <a:pt x="23250" y="1"/>
                  </a:moveTo>
                  <a:cubicBezTo>
                    <a:pt x="23243" y="1"/>
                    <a:pt x="23236" y="1"/>
                    <a:pt x="23229" y="1"/>
                  </a:cubicBezTo>
                  <a:lnTo>
                    <a:pt x="2870" y="1"/>
                  </a:lnTo>
                  <a:cubicBezTo>
                    <a:pt x="1250" y="1"/>
                    <a:pt x="0" y="1382"/>
                    <a:pt x="155" y="2990"/>
                  </a:cubicBezTo>
                  <a:lnTo>
                    <a:pt x="1750" y="18646"/>
                  </a:lnTo>
                  <a:cubicBezTo>
                    <a:pt x="1893" y="20039"/>
                    <a:pt x="3060" y="21099"/>
                    <a:pt x="4453" y="21099"/>
                  </a:cubicBezTo>
                  <a:lnTo>
                    <a:pt x="21658" y="21099"/>
                  </a:lnTo>
                  <a:cubicBezTo>
                    <a:pt x="23051" y="21099"/>
                    <a:pt x="24218" y="20039"/>
                    <a:pt x="24360" y="18646"/>
                  </a:cubicBezTo>
                  <a:lnTo>
                    <a:pt x="25944" y="2990"/>
                  </a:lnTo>
                  <a:cubicBezTo>
                    <a:pt x="26110" y="1389"/>
                    <a:pt x="24859" y="1"/>
                    <a:pt x="23250" y="1"/>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9"/>
            <p:cNvSpPr/>
            <p:nvPr/>
          </p:nvSpPr>
          <p:spPr>
            <a:xfrm>
              <a:off x="1972585" y="3673796"/>
              <a:ext cx="452603" cy="45682"/>
            </a:xfrm>
            <a:custGeom>
              <a:avLst/>
              <a:gdLst/>
              <a:ahLst/>
              <a:cxnLst/>
              <a:rect l="l" t="t" r="r" b="b"/>
              <a:pathLst>
                <a:path w="22540" h="2275" fill="none" extrusionOk="0">
                  <a:moveTo>
                    <a:pt x="132" y="2275"/>
                  </a:moveTo>
                  <a:cubicBezTo>
                    <a:pt x="1" y="1061"/>
                    <a:pt x="953" y="1"/>
                    <a:pt x="2180" y="1"/>
                  </a:cubicBezTo>
                  <a:lnTo>
                    <a:pt x="22539" y="1"/>
                  </a:lnTo>
                </a:path>
              </a:pathLst>
            </a:custGeom>
            <a:noFill/>
            <a:ln w="3575" cap="rnd" cmpd="sng">
              <a:solidFill>
                <a:srgbClr val="FEF2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9"/>
            <p:cNvSpPr/>
            <p:nvPr/>
          </p:nvSpPr>
          <p:spPr>
            <a:xfrm>
              <a:off x="2026861" y="3724258"/>
              <a:ext cx="387805" cy="296220"/>
            </a:xfrm>
            <a:custGeom>
              <a:avLst/>
              <a:gdLst/>
              <a:ahLst/>
              <a:cxnLst/>
              <a:rect l="l" t="t" r="r" b="b"/>
              <a:pathLst>
                <a:path w="19313" h="14752" extrusionOk="0">
                  <a:moveTo>
                    <a:pt x="596" y="0"/>
                  </a:moveTo>
                  <a:cubicBezTo>
                    <a:pt x="262" y="0"/>
                    <a:pt x="0" y="286"/>
                    <a:pt x="36" y="619"/>
                  </a:cubicBezTo>
                  <a:lnTo>
                    <a:pt x="1417" y="14252"/>
                  </a:lnTo>
                  <a:cubicBezTo>
                    <a:pt x="1441" y="14538"/>
                    <a:pt x="1691" y="14752"/>
                    <a:pt x="1977" y="14752"/>
                  </a:cubicBezTo>
                  <a:lnTo>
                    <a:pt x="17336" y="14752"/>
                  </a:lnTo>
                  <a:cubicBezTo>
                    <a:pt x="17622" y="14752"/>
                    <a:pt x="17872" y="14538"/>
                    <a:pt x="17896" y="14252"/>
                  </a:cubicBezTo>
                  <a:lnTo>
                    <a:pt x="19277" y="619"/>
                  </a:lnTo>
                  <a:cubicBezTo>
                    <a:pt x="19312" y="286"/>
                    <a:pt x="19050" y="0"/>
                    <a:pt x="18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9"/>
            <p:cNvSpPr/>
            <p:nvPr/>
          </p:nvSpPr>
          <p:spPr>
            <a:xfrm>
              <a:off x="2559302" y="3660644"/>
              <a:ext cx="524048" cy="423668"/>
            </a:xfrm>
            <a:custGeom>
              <a:avLst/>
              <a:gdLst/>
              <a:ahLst/>
              <a:cxnLst/>
              <a:rect l="l" t="t" r="r" b="b"/>
              <a:pathLst>
                <a:path w="26098" h="21099" extrusionOk="0">
                  <a:moveTo>
                    <a:pt x="2848" y="1"/>
                  </a:moveTo>
                  <a:cubicBezTo>
                    <a:pt x="1239" y="1"/>
                    <a:pt x="0" y="1389"/>
                    <a:pt x="154" y="2990"/>
                  </a:cubicBezTo>
                  <a:lnTo>
                    <a:pt x="1750" y="18646"/>
                  </a:lnTo>
                  <a:cubicBezTo>
                    <a:pt x="1893" y="20039"/>
                    <a:pt x="3060" y="21099"/>
                    <a:pt x="4453" y="21099"/>
                  </a:cubicBezTo>
                  <a:lnTo>
                    <a:pt x="21645" y="21099"/>
                  </a:lnTo>
                  <a:cubicBezTo>
                    <a:pt x="23038" y="21099"/>
                    <a:pt x="24205" y="20039"/>
                    <a:pt x="24348" y="18646"/>
                  </a:cubicBezTo>
                  <a:lnTo>
                    <a:pt x="25943" y="2990"/>
                  </a:lnTo>
                  <a:cubicBezTo>
                    <a:pt x="26098" y="1389"/>
                    <a:pt x="24859" y="1"/>
                    <a:pt x="23249" y="1"/>
                  </a:cubicBezTo>
                  <a:cubicBezTo>
                    <a:pt x="23243" y="1"/>
                    <a:pt x="23236" y="1"/>
                    <a:pt x="23229" y="1"/>
                  </a:cubicBezTo>
                  <a:lnTo>
                    <a:pt x="2869" y="1"/>
                  </a:lnTo>
                  <a:cubicBezTo>
                    <a:pt x="2862" y="1"/>
                    <a:pt x="2855" y="1"/>
                    <a:pt x="2848" y="1"/>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79"/>
            <p:cNvSpPr/>
            <p:nvPr/>
          </p:nvSpPr>
          <p:spPr>
            <a:xfrm>
              <a:off x="2627413" y="3724258"/>
              <a:ext cx="387805" cy="296220"/>
            </a:xfrm>
            <a:custGeom>
              <a:avLst/>
              <a:gdLst/>
              <a:ahLst/>
              <a:cxnLst/>
              <a:rect l="l" t="t" r="r" b="b"/>
              <a:pathLst>
                <a:path w="19313" h="14752" extrusionOk="0">
                  <a:moveTo>
                    <a:pt x="596" y="0"/>
                  </a:moveTo>
                  <a:cubicBezTo>
                    <a:pt x="263" y="0"/>
                    <a:pt x="1" y="286"/>
                    <a:pt x="37" y="619"/>
                  </a:cubicBezTo>
                  <a:lnTo>
                    <a:pt x="1418" y="14252"/>
                  </a:lnTo>
                  <a:cubicBezTo>
                    <a:pt x="1442" y="14538"/>
                    <a:pt x="1692" y="14752"/>
                    <a:pt x="1977" y="14752"/>
                  </a:cubicBezTo>
                  <a:lnTo>
                    <a:pt x="17336" y="14752"/>
                  </a:lnTo>
                  <a:cubicBezTo>
                    <a:pt x="17622" y="14752"/>
                    <a:pt x="17872" y="14538"/>
                    <a:pt x="17896" y="14252"/>
                  </a:cubicBezTo>
                  <a:lnTo>
                    <a:pt x="19277" y="619"/>
                  </a:lnTo>
                  <a:cubicBezTo>
                    <a:pt x="19313" y="286"/>
                    <a:pt x="19051" y="0"/>
                    <a:pt x="18718"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79"/>
            <p:cNvSpPr/>
            <p:nvPr/>
          </p:nvSpPr>
          <p:spPr>
            <a:xfrm>
              <a:off x="2576732" y="3673796"/>
              <a:ext cx="452603" cy="45682"/>
            </a:xfrm>
            <a:custGeom>
              <a:avLst/>
              <a:gdLst/>
              <a:ahLst/>
              <a:cxnLst/>
              <a:rect l="l" t="t" r="r" b="b"/>
              <a:pathLst>
                <a:path w="22540" h="2275" fill="none" extrusionOk="0">
                  <a:moveTo>
                    <a:pt x="132" y="2275"/>
                  </a:moveTo>
                  <a:cubicBezTo>
                    <a:pt x="1" y="1061"/>
                    <a:pt x="953" y="1"/>
                    <a:pt x="2180" y="1"/>
                  </a:cubicBezTo>
                  <a:lnTo>
                    <a:pt x="22539" y="1"/>
                  </a:lnTo>
                </a:path>
              </a:pathLst>
            </a:custGeom>
            <a:noFill/>
            <a:ln w="3575" cap="rnd" cmpd="sng">
              <a:solidFill>
                <a:srgbClr val="FEF2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9"/>
            <p:cNvSpPr/>
            <p:nvPr/>
          </p:nvSpPr>
          <p:spPr>
            <a:xfrm>
              <a:off x="2547575" y="3623837"/>
              <a:ext cx="341179" cy="341420"/>
            </a:xfrm>
            <a:custGeom>
              <a:avLst/>
              <a:gdLst/>
              <a:ahLst/>
              <a:cxnLst/>
              <a:rect l="l" t="t" r="r" b="b"/>
              <a:pathLst>
                <a:path w="16991" h="17003" fill="none" extrusionOk="0">
                  <a:moveTo>
                    <a:pt x="0" y="17003"/>
                  </a:moveTo>
                  <a:lnTo>
                    <a:pt x="16991" y="0"/>
                  </a:lnTo>
                </a:path>
              </a:pathLst>
            </a:custGeom>
            <a:noFill/>
            <a:ln w="29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9"/>
            <p:cNvSpPr/>
            <p:nvPr/>
          </p:nvSpPr>
          <p:spPr>
            <a:xfrm>
              <a:off x="2516492" y="3592031"/>
              <a:ext cx="341179" cy="341199"/>
            </a:xfrm>
            <a:custGeom>
              <a:avLst/>
              <a:gdLst/>
              <a:ahLst/>
              <a:cxnLst/>
              <a:rect l="l" t="t" r="r" b="b"/>
              <a:pathLst>
                <a:path w="16991" h="16992" fill="none" extrusionOk="0">
                  <a:moveTo>
                    <a:pt x="0" y="16991"/>
                  </a:moveTo>
                  <a:lnTo>
                    <a:pt x="16991" y="1"/>
                  </a:lnTo>
                </a:path>
              </a:pathLst>
            </a:custGeom>
            <a:noFill/>
            <a:ln w="29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9"/>
            <p:cNvSpPr/>
            <p:nvPr/>
          </p:nvSpPr>
          <p:spPr>
            <a:xfrm>
              <a:off x="2697954" y="3724258"/>
              <a:ext cx="341179" cy="341179"/>
            </a:xfrm>
            <a:custGeom>
              <a:avLst/>
              <a:gdLst/>
              <a:ahLst/>
              <a:cxnLst/>
              <a:rect l="l" t="t" r="r" b="b"/>
              <a:pathLst>
                <a:path w="16991" h="16991" fill="none" extrusionOk="0">
                  <a:moveTo>
                    <a:pt x="0" y="16990"/>
                  </a:moveTo>
                  <a:lnTo>
                    <a:pt x="16991" y="0"/>
                  </a:lnTo>
                </a:path>
              </a:pathLst>
            </a:custGeom>
            <a:noFill/>
            <a:ln w="29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9"/>
            <p:cNvSpPr/>
            <p:nvPr/>
          </p:nvSpPr>
          <p:spPr>
            <a:xfrm>
              <a:off x="2793816" y="3778514"/>
              <a:ext cx="341179" cy="341179"/>
            </a:xfrm>
            <a:custGeom>
              <a:avLst/>
              <a:gdLst/>
              <a:ahLst/>
              <a:cxnLst/>
              <a:rect l="l" t="t" r="r" b="b"/>
              <a:pathLst>
                <a:path w="16991" h="16991" fill="none" extrusionOk="0">
                  <a:moveTo>
                    <a:pt x="1" y="16991"/>
                  </a:moveTo>
                  <a:lnTo>
                    <a:pt x="16991" y="1"/>
                  </a:lnTo>
                </a:path>
              </a:pathLst>
            </a:custGeom>
            <a:noFill/>
            <a:ln w="29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9"/>
            <p:cNvSpPr/>
            <p:nvPr/>
          </p:nvSpPr>
          <p:spPr>
            <a:xfrm>
              <a:off x="1915457" y="3598496"/>
              <a:ext cx="341179" cy="341179"/>
            </a:xfrm>
            <a:custGeom>
              <a:avLst/>
              <a:gdLst/>
              <a:ahLst/>
              <a:cxnLst/>
              <a:rect l="l" t="t" r="r" b="b"/>
              <a:pathLst>
                <a:path w="16991" h="16991" fill="none" extrusionOk="0">
                  <a:moveTo>
                    <a:pt x="0" y="16991"/>
                  </a:moveTo>
                  <a:lnTo>
                    <a:pt x="16990" y="0"/>
                  </a:lnTo>
                </a:path>
              </a:pathLst>
            </a:custGeom>
            <a:noFill/>
            <a:ln w="29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9"/>
            <p:cNvSpPr/>
            <p:nvPr/>
          </p:nvSpPr>
          <p:spPr>
            <a:xfrm>
              <a:off x="2165774" y="3746486"/>
              <a:ext cx="341420" cy="341420"/>
            </a:xfrm>
            <a:custGeom>
              <a:avLst/>
              <a:gdLst/>
              <a:ahLst/>
              <a:cxnLst/>
              <a:rect l="l" t="t" r="r" b="b"/>
              <a:pathLst>
                <a:path w="17003" h="17003" fill="none" extrusionOk="0">
                  <a:moveTo>
                    <a:pt x="0" y="17002"/>
                  </a:moveTo>
                  <a:lnTo>
                    <a:pt x="17002" y="0"/>
                  </a:lnTo>
                </a:path>
              </a:pathLst>
            </a:custGeom>
            <a:noFill/>
            <a:ln w="29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9"/>
            <p:cNvSpPr/>
            <p:nvPr/>
          </p:nvSpPr>
          <p:spPr>
            <a:xfrm>
              <a:off x="1995295" y="3690302"/>
              <a:ext cx="341199" cy="341420"/>
            </a:xfrm>
            <a:custGeom>
              <a:avLst/>
              <a:gdLst/>
              <a:ahLst/>
              <a:cxnLst/>
              <a:rect l="l" t="t" r="r" b="b"/>
              <a:pathLst>
                <a:path w="16992" h="17003" fill="none" extrusionOk="0">
                  <a:moveTo>
                    <a:pt x="1" y="17003"/>
                  </a:moveTo>
                  <a:lnTo>
                    <a:pt x="16991" y="0"/>
                  </a:lnTo>
                </a:path>
              </a:pathLst>
            </a:custGeom>
            <a:noFill/>
            <a:ln w="29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9"/>
            <p:cNvSpPr/>
            <p:nvPr/>
          </p:nvSpPr>
          <p:spPr>
            <a:xfrm>
              <a:off x="2023989" y="3660664"/>
              <a:ext cx="399753" cy="399512"/>
            </a:xfrm>
            <a:custGeom>
              <a:avLst/>
              <a:gdLst/>
              <a:ahLst/>
              <a:cxnLst/>
              <a:rect l="l" t="t" r="r" b="b"/>
              <a:pathLst>
                <a:path w="19908" h="19896" fill="none" extrusionOk="0">
                  <a:moveTo>
                    <a:pt x="1" y="19895"/>
                  </a:moveTo>
                  <a:lnTo>
                    <a:pt x="19908" y="0"/>
                  </a:lnTo>
                </a:path>
              </a:pathLst>
            </a:custGeom>
            <a:noFill/>
            <a:ln w="35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3" name="Google Shape;3013;p79"/>
          <p:cNvSpPr txBox="1">
            <a:spLocks noGrp="1"/>
          </p:cNvSpPr>
          <p:nvPr>
            <p:ph type="subTitle" idx="1"/>
          </p:nvPr>
        </p:nvSpPr>
        <p:spPr>
          <a:xfrm>
            <a:off x="1035350" y="1139940"/>
            <a:ext cx="7382700" cy="2010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Based on the findings from Exploratory Data Analysis of movies, Microsoft company should maximize on producing Drama and Comedy movies with a runtime of 90 minutes, using Steven Spielberg as the Director.</a:t>
            </a:r>
          </a:p>
          <a:p>
            <a:pPr marL="0" lvl="0" indent="0" algn="just" rtl="0">
              <a:lnSpc>
                <a:spcPct val="100000"/>
              </a:lnSpc>
              <a:spcBef>
                <a:spcPts val="0"/>
              </a:spcBef>
              <a:spcAft>
                <a:spcPts val="0"/>
              </a:spcAft>
              <a:buNone/>
            </a:pPr>
            <a:r>
              <a:rPr lang="en-US" dirty="0"/>
              <a:t>Microsoft should also release their movies on theaters during the last quarter of the year.</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pic>
        <p:nvPicPr>
          <p:cNvPr id="1395" name="Google Shape;1395;p50"/>
          <p:cNvPicPr preferRelativeResize="0">
            <a:picLocks noGrp="1"/>
          </p:cNvPicPr>
          <p:nvPr>
            <p:ph type="pic" idx="2"/>
          </p:nvPr>
        </p:nvPicPr>
        <p:blipFill rotWithShape="1">
          <a:blip r:embed="rId3">
            <a:alphaModFix/>
          </a:blip>
          <a:srcRect l="35674" t="56948" b="-2665"/>
          <a:stretch/>
        </p:blipFill>
        <p:spPr>
          <a:xfrm>
            <a:off x="-95250" y="-95250"/>
            <a:ext cx="9410698" cy="4457701"/>
          </a:xfrm>
          <a:prstGeom prst="rect">
            <a:avLst/>
          </a:prstGeom>
        </p:spPr>
      </p:pic>
      <p:sp>
        <p:nvSpPr>
          <p:cNvPr id="1396" name="Google Shape;1396;p50"/>
          <p:cNvSpPr/>
          <p:nvPr/>
        </p:nvSpPr>
        <p:spPr>
          <a:xfrm rot="10800000">
            <a:off x="-545036" y="3862035"/>
            <a:ext cx="10070037" cy="1288015"/>
          </a:xfrm>
          <a:custGeom>
            <a:avLst/>
            <a:gdLst/>
            <a:ahLst/>
            <a:cxnLst/>
            <a:rect l="l" t="t" r="r" b="b"/>
            <a:pathLst>
              <a:path w="302086" h="28215" extrusionOk="0">
                <a:moveTo>
                  <a:pt x="262" y="1"/>
                </a:moveTo>
                <a:cubicBezTo>
                  <a:pt x="667" y="370"/>
                  <a:pt x="1632" y="489"/>
                  <a:pt x="1632" y="1048"/>
                </a:cubicBezTo>
                <a:cubicBezTo>
                  <a:pt x="1632" y="1727"/>
                  <a:pt x="96" y="1727"/>
                  <a:pt x="96" y="2430"/>
                </a:cubicBezTo>
                <a:cubicBezTo>
                  <a:pt x="96" y="3132"/>
                  <a:pt x="1632" y="3108"/>
                  <a:pt x="1632" y="3811"/>
                </a:cubicBezTo>
                <a:cubicBezTo>
                  <a:pt x="1632" y="4501"/>
                  <a:pt x="96" y="4501"/>
                  <a:pt x="96" y="5204"/>
                </a:cubicBezTo>
                <a:cubicBezTo>
                  <a:pt x="96" y="5882"/>
                  <a:pt x="1632" y="5882"/>
                  <a:pt x="1632" y="6585"/>
                </a:cubicBezTo>
                <a:cubicBezTo>
                  <a:pt x="1632" y="7263"/>
                  <a:pt x="96" y="7263"/>
                  <a:pt x="96" y="7966"/>
                </a:cubicBezTo>
                <a:cubicBezTo>
                  <a:pt x="96" y="8656"/>
                  <a:pt x="1632" y="8656"/>
                  <a:pt x="1632" y="9347"/>
                </a:cubicBezTo>
                <a:cubicBezTo>
                  <a:pt x="1632" y="10038"/>
                  <a:pt x="96" y="10038"/>
                  <a:pt x="96" y="10740"/>
                </a:cubicBezTo>
                <a:cubicBezTo>
                  <a:pt x="96" y="11419"/>
                  <a:pt x="1632" y="11419"/>
                  <a:pt x="1632" y="12121"/>
                </a:cubicBezTo>
                <a:cubicBezTo>
                  <a:pt x="1632" y="12800"/>
                  <a:pt x="96" y="12800"/>
                  <a:pt x="96" y="13502"/>
                </a:cubicBezTo>
                <a:cubicBezTo>
                  <a:pt x="96" y="14193"/>
                  <a:pt x="1632" y="14193"/>
                  <a:pt x="1632" y="14883"/>
                </a:cubicBezTo>
                <a:cubicBezTo>
                  <a:pt x="1632" y="15574"/>
                  <a:pt x="96" y="15574"/>
                  <a:pt x="96" y="16276"/>
                </a:cubicBezTo>
                <a:cubicBezTo>
                  <a:pt x="96" y="16955"/>
                  <a:pt x="1632" y="16955"/>
                  <a:pt x="1632" y="17658"/>
                </a:cubicBezTo>
                <a:cubicBezTo>
                  <a:pt x="1632" y="18336"/>
                  <a:pt x="96" y="18336"/>
                  <a:pt x="96" y="19039"/>
                </a:cubicBezTo>
                <a:cubicBezTo>
                  <a:pt x="96" y="19717"/>
                  <a:pt x="1632" y="19717"/>
                  <a:pt x="1632" y="20420"/>
                </a:cubicBezTo>
                <a:cubicBezTo>
                  <a:pt x="1632" y="21110"/>
                  <a:pt x="96" y="21110"/>
                  <a:pt x="96" y="21801"/>
                </a:cubicBezTo>
                <a:cubicBezTo>
                  <a:pt x="96" y="22492"/>
                  <a:pt x="1632" y="22492"/>
                  <a:pt x="1632" y="23194"/>
                </a:cubicBezTo>
                <a:cubicBezTo>
                  <a:pt x="1632" y="23873"/>
                  <a:pt x="96" y="23873"/>
                  <a:pt x="96" y="24575"/>
                </a:cubicBezTo>
                <a:cubicBezTo>
                  <a:pt x="96" y="25278"/>
                  <a:pt x="1632" y="25254"/>
                  <a:pt x="1632" y="25956"/>
                </a:cubicBezTo>
                <a:cubicBezTo>
                  <a:pt x="1632" y="26647"/>
                  <a:pt x="1" y="27897"/>
                  <a:pt x="667" y="28087"/>
                </a:cubicBezTo>
                <a:cubicBezTo>
                  <a:pt x="988" y="28176"/>
                  <a:pt x="1271" y="28215"/>
                  <a:pt x="1527" y="28215"/>
                </a:cubicBezTo>
                <a:cubicBezTo>
                  <a:pt x="3191" y="28215"/>
                  <a:pt x="3703" y="26587"/>
                  <a:pt x="5870" y="26587"/>
                </a:cubicBezTo>
                <a:cubicBezTo>
                  <a:pt x="8371" y="26587"/>
                  <a:pt x="8371" y="28123"/>
                  <a:pt x="10871" y="28123"/>
                </a:cubicBezTo>
                <a:cubicBezTo>
                  <a:pt x="13371" y="28123"/>
                  <a:pt x="13371" y="26587"/>
                  <a:pt x="15872" y="26587"/>
                </a:cubicBezTo>
                <a:cubicBezTo>
                  <a:pt x="18372" y="26587"/>
                  <a:pt x="18372" y="28123"/>
                  <a:pt x="20872" y="28123"/>
                </a:cubicBezTo>
                <a:cubicBezTo>
                  <a:pt x="23373" y="28123"/>
                  <a:pt x="23373" y="26587"/>
                  <a:pt x="25873" y="26587"/>
                </a:cubicBezTo>
                <a:cubicBezTo>
                  <a:pt x="28373" y="26587"/>
                  <a:pt x="28373" y="28123"/>
                  <a:pt x="30873" y="28123"/>
                </a:cubicBezTo>
                <a:cubicBezTo>
                  <a:pt x="33374" y="28123"/>
                  <a:pt x="33374" y="26587"/>
                  <a:pt x="35874" y="26587"/>
                </a:cubicBezTo>
                <a:cubicBezTo>
                  <a:pt x="38374" y="26587"/>
                  <a:pt x="38374" y="28123"/>
                  <a:pt x="40875" y="28123"/>
                </a:cubicBezTo>
                <a:cubicBezTo>
                  <a:pt x="43375" y="28123"/>
                  <a:pt x="43375" y="26587"/>
                  <a:pt x="45875" y="26587"/>
                </a:cubicBezTo>
                <a:cubicBezTo>
                  <a:pt x="48376" y="26587"/>
                  <a:pt x="48376" y="28123"/>
                  <a:pt x="50876" y="28123"/>
                </a:cubicBezTo>
                <a:cubicBezTo>
                  <a:pt x="53376" y="28123"/>
                  <a:pt x="53376" y="26587"/>
                  <a:pt x="55877" y="26587"/>
                </a:cubicBezTo>
                <a:cubicBezTo>
                  <a:pt x="58377" y="26587"/>
                  <a:pt x="58377" y="28123"/>
                  <a:pt x="60877" y="28123"/>
                </a:cubicBezTo>
                <a:cubicBezTo>
                  <a:pt x="63378" y="28123"/>
                  <a:pt x="63378" y="26587"/>
                  <a:pt x="65878" y="26587"/>
                </a:cubicBezTo>
                <a:cubicBezTo>
                  <a:pt x="68378" y="26587"/>
                  <a:pt x="68378" y="28123"/>
                  <a:pt x="70878" y="28123"/>
                </a:cubicBezTo>
                <a:cubicBezTo>
                  <a:pt x="73379" y="28123"/>
                  <a:pt x="73379" y="26587"/>
                  <a:pt x="75879" y="26587"/>
                </a:cubicBezTo>
                <a:cubicBezTo>
                  <a:pt x="78379" y="26587"/>
                  <a:pt x="78379" y="28123"/>
                  <a:pt x="80880" y="28123"/>
                </a:cubicBezTo>
                <a:cubicBezTo>
                  <a:pt x="83380" y="28123"/>
                  <a:pt x="83380" y="26587"/>
                  <a:pt x="85880" y="26587"/>
                </a:cubicBezTo>
                <a:cubicBezTo>
                  <a:pt x="88381" y="26587"/>
                  <a:pt x="88381" y="28123"/>
                  <a:pt x="90881" y="28123"/>
                </a:cubicBezTo>
                <a:cubicBezTo>
                  <a:pt x="93381" y="28123"/>
                  <a:pt x="93381" y="26587"/>
                  <a:pt x="95882" y="26587"/>
                </a:cubicBezTo>
                <a:cubicBezTo>
                  <a:pt x="98382" y="26587"/>
                  <a:pt x="98382" y="28123"/>
                  <a:pt x="100882" y="28123"/>
                </a:cubicBezTo>
                <a:cubicBezTo>
                  <a:pt x="103383" y="28123"/>
                  <a:pt x="103383" y="26587"/>
                  <a:pt x="105883" y="26587"/>
                </a:cubicBezTo>
                <a:cubicBezTo>
                  <a:pt x="108383" y="26587"/>
                  <a:pt x="108383" y="28123"/>
                  <a:pt x="110883" y="28123"/>
                </a:cubicBezTo>
                <a:cubicBezTo>
                  <a:pt x="113384" y="28123"/>
                  <a:pt x="113384" y="26587"/>
                  <a:pt x="115884" y="26587"/>
                </a:cubicBezTo>
                <a:cubicBezTo>
                  <a:pt x="118384" y="26587"/>
                  <a:pt x="118384" y="28123"/>
                  <a:pt x="120885" y="28123"/>
                </a:cubicBezTo>
                <a:cubicBezTo>
                  <a:pt x="123385" y="28123"/>
                  <a:pt x="123385" y="26587"/>
                  <a:pt x="125885" y="26587"/>
                </a:cubicBezTo>
                <a:cubicBezTo>
                  <a:pt x="128386" y="26587"/>
                  <a:pt x="128386" y="28123"/>
                  <a:pt x="130886" y="28123"/>
                </a:cubicBezTo>
                <a:cubicBezTo>
                  <a:pt x="133386" y="28123"/>
                  <a:pt x="133386" y="26587"/>
                  <a:pt x="135887" y="26587"/>
                </a:cubicBezTo>
                <a:cubicBezTo>
                  <a:pt x="138387" y="26587"/>
                  <a:pt x="138387" y="28123"/>
                  <a:pt x="140887" y="28123"/>
                </a:cubicBezTo>
                <a:cubicBezTo>
                  <a:pt x="143388" y="28123"/>
                  <a:pt x="143388" y="26587"/>
                  <a:pt x="145888" y="26587"/>
                </a:cubicBezTo>
                <a:cubicBezTo>
                  <a:pt x="148388" y="26587"/>
                  <a:pt x="148388" y="28123"/>
                  <a:pt x="150888" y="28123"/>
                </a:cubicBezTo>
                <a:cubicBezTo>
                  <a:pt x="153389" y="28123"/>
                  <a:pt x="153389" y="26587"/>
                  <a:pt x="155889" y="26587"/>
                </a:cubicBezTo>
                <a:cubicBezTo>
                  <a:pt x="158389" y="26587"/>
                  <a:pt x="158389" y="28123"/>
                  <a:pt x="160890" y="28123"/>
                </a:cubicBezTo>
                <a:cubicBezTo>
                  <a:pt x="163390" y="28123"/>
                  <a:pt x="163390" y="26587"/>
                  <a:pt x="165890" y="26587"/>
                </a:cubicBezTo>
                <a:cubicBezTo>
                  <a:pt x="168391" y="26587"/>
                  <a:pt x="168391" y="28123"/>
                  <a:pt x="170891" y="28123"/>
                </a:cubicBezTo>
                <a:cubicBezTo>
                  <a:pt x="173391" y="28123"/>
                  <a:pt x="173391" y="26587"/>
                  <a:pt x="175892" y="26587"/>
                </a:cubicBezTo>
                <a:cubicBezTo>
                  <a:pt x="178392" y="26587"/>
                  <a:pt x="178392" y="28123"/>
                  <a:pt x="180892" y="28123"/>
                </a:cubicBezTo>
                <a:cubicBezTo>
                  <a:pt x="183393" y="28123"/>
                  <a:pt x="183393" y="26587"/>
                  <a:pt x="185893" y="26587"/>
                </a:cubicBezTo>
                <a:cubicBezTo>
                  <a:pt x="188393" y="26587"/>
                  <a:pt x="188393" y="28123"/>
                  <a:pt x="190893" y="28123"/>
                </a:cubicBezTo>
                <a:cubicBezTo>
                  <a:pt x="193394" y="28123"/>
                  <a:pt x="193394" y="26587"/>
                  <a:pt x="195894" y="26587"/>
                </a:cubicBezTo>
                <a:cubicBezTo>
                  <a:pt x="198394" y="26587"/>
                  <a:pt x="198394" y="28123"/>
                  <a:pt x="200895" y="28123"/>
                </a:cubicBezTo>
                <a:cubicBezTo>
                  <a:pt x="203395" y="28123"/>
                  <a:pt x="203395" y="26587"/>
                  <a:pt x="205895" y="26587"/>
                </a:cubicBezTo>
                <a:cubicBezTo>
                  <a:pt x="208396" y="26587"/>
                  <a:pt x="208396" y="28123"/>
                  <a:pt x="210896" y="28123"/>
                </a:cubicBezTo>
                <a:cubicBezTo>
                  <a:pt x="213396" y="28123"/>
                  <a:pt x="213396" y="26587"/>
                  <a:pt x="215897" y="26587"/>
                </a:cubicBezTo>
                <a:cubicBezTo>
                  <a:pt x="218397" y="26587"/>
                  <a:pt x="218397" y="28123"/>
                  <a:pt x="220897" y="28123"/>
                </a:cubicBezTo>
                <a:cubicBezTo>
                  <a:pt x="223398" y="28123"/>
                  <a:pt x="223398" y="26587"/>
                  <a:pt x="225898" y="26587"/>
                </a:cubicBezTo>
                <a:cubicBezTo>
                  <a:pt x="228398" y="26587"/>
                  <a:pt x="228398" y="28123"/>
                  <a:pt x="230898" y="28123"/>
                </a:cubicBezTo>
                <a:cubicBezTo>
                  <a:pt x="233399" y="28123"/>
                  <a:pt x="233399" y="26587"/>
                  <a:pt x="235899" y="26587"/>
                </a:cubicBezTo>
                <a:cubicBezTo>
                  <a:pt x="238399" y="26587"/>
                  <a:pt x="238399" y="28123"/>
                  <a:pt x="240900" y="28123"/>
                </a:cubicBezTo>
                <a:cubicBezTo>
                  <a:pt x="243400" y="28123"/>
                  <a:pt x="243400" y="26587"/>
                  <a:pt x="245900" y="26587"/>
                </a:cubicBezTo>
                <a:cubicBezTo>
                  <a:pt x="248401" y="26587"/>
                  <a:pt x="248401" y="28123"/>
                  <a:pt x="250901" y="28123"/>
                </a:cubicBezTo>
                <a:cubicBezTo>
                  <a:pt x="253401" y="28123"/>
                  <a:pt x="253401" y="26587"/>
                  <a:pt x="255902" y="26587"/>
                </a:cubicBezTo>
                <a:cubicBezTo>
                  <a:pt x="258402" y="26587"/>
                  <a:pt x="258402" y="28123"/>
                  <a:pt x="260902" y="28123"/>
                </a:cubicBezTo>
                <a:cubicBezTo>
                  <a:pt x="263403" y="28123"/>
                  <a:pt x="263403" y="26587"/>
                  <a:pt x="265903" y="26587"/>
                </a:cubicBezTo>
                <a:cubicBezTo>
                  <a:pt x="268403" y="26587"/>
                  <a:pt x="268403" y="28123"/>
                  <a:pt x="270903" y="28123"/>
                </a:cubicBezTo>
                <a:cubicBezTo>
                  <a:pt x="273404" y="28123"/>
                  <a:pt x="273404" y="26587"/>
                  <a:pt x="275904" y="26587"/>
                </a:cubicBezTo>
                <a:cubicBezTo>
                  <a:pt x="278404" y="26587"/>
                  <a:pt x="278404" y="28123"/>
                  <a:pt x="280905" y="28123"/>
                </a:cubicBezTo>
                <a:cubicBezTo>
                  <a:pt x="283405" y="28123"/>
                  <a:pt x="283405" y="26587"/>
                  <a:pt x="285905" y="26587"/>
                </a:cubicBezTo>
                <a:cubicBezTo>
                  <a:pt x="288406" y="26587"/>
                  <a:pt x="288406" y="28123"/>
                  <a:pt x="290906" y="28123"/>
                </a:cubicBezTo>
                <a:cubicBezTo>
                  <a:pt x="293406" y="28123"/>
                  <a:pt x="293406" y="26587"/>
                  <a:pt x="295907" y="26587"/>
                </a:cubicBezTo>
                <a:cubicBezTo>
                  <a:pt x="298074" y="26587"/>
                  <a:pt x="298586" y="28215"/>
                  <a:pt x="300258" y="28215"/>
                </a:cubicBezTo>
                <a:cubicBezTo>
                  <a:pt x="300515" y="28215"/>
                  <a:pt x="300799" y="28176"/>
                  <a:pt x="301122" y="28087"/>
                </a:cubicBezTo>
                <a:cubicBezTo>
                  <a:pt x="301788" y="27909"/>
                  <a:pt x="300467" y="27266"/>
                  <a:pt x="300169" y="26147"/>
                </a:cubicBezTo>
                <a:cubicBezTo>
                  <a:pt x="299990" y="25480"/>
                  <a:pt x="301669" y="25254"/>
                  <a:pt x="301669" y="24575"/>
                </a:cubicBezTo>
                <a:cubicBezTo>
                  <a:pt x="301669" y="23885"/>
                  <a:pt x="300133" y="23885"/>
                  <a:pt x="300133" y="23194"/>
                </a:cubicBezTo>
                <a:cubicBezTo>
                  <a:pt x="300133" y="22503"/>
                  <a:pt x="301669" y="22503"/>
                  <a:pt x="301669" y="21801"/>
                </a:cubicBezTo>
                <a:cubicBezTo>
                  <a:pt x="301669" y="21110"/>
                  <a:pt x="300133" y="21122"/>
                  <a:pt x="300133" y="20420"/>
                </a:cubicBezTo>
                <a:cubicBezTo>
                  <a:pt x="300133" y="19741"/>
                  <a:pt x="301669" y="19741"/>
                  <a:pt x="301669" y="19039"/>
                </a:cubicBezTo>
                <a:cubicBezTo>
                  <a:pt x="301669" y="18360"/>
                  <a:pt x="300133" y="18360"/>
                  <a:pt x="300133" y="17658"/>
                </a:cubicBezTo>
                <a:cubicBezTo>
                  <a:pt x="300133" y="16967"/>
                  <a:pt x="301669" y="16967"/>
                  <a:pt x="301669" y="16276"/>
                </a:cubicBezTo>
                <a:cubicBezTo>
                  <a:pt x="301669" y="15586"/>
                  <a:pt x="300133" y="15586"/>
                  <a:pt x="300133" y="14883"/>
                </a:cubicBezTo>
                <a:cubicBezTo>
                  <a:pt x="300133" y="14205"/>
                  <a:pt x="301669" y="14205"/>
                  <a:pt x="301669" y="13502"/>
                </a:cubicBezTo>
                <a:cubicBezTo>
                  <a:pt x="301669" y="12824"/>
                  <a:pt x="300133" y="12824"/>
                  <a:pt x="300133" y="12121"/>
                </a:cubicBezTo>
                <a:cubicBezTo>
                  <a:pt x="300133" y="11431"/>
                  <a:pt x="301669" y="11431"/>
                  <a:pt x="301669" y="10740"/>
                </a:cubicBezTo>
                <a:cubicBezTo>
                  <a:pt x="301669" y="10049"/>
                  <a:pt x="300133" y="10049"/>
                  <a:pt x="300133" y="9347"/>
                </a:cubicBezTo>
                <a:cubicBezTo>
                  <a:pt x="300133" y="8668"/>
                  <a:pt x="301669" y="8668"/>
                  <a:pt x="301669" y="7966"/>
                </a:cubicBezTo>
                <a:cubicBezTo>
                  <a:pt x="301669" y="7287"/>
                  <a:pt x="300133" y="7287"/>
                  <a:pt x="300133" y="6585"/>
                </a:cubicBezTo>
                <a:cubicBezTo>
                  <a:pt x="300133" y="5894"/>
                  <a:pt x="301669" y="5894"/>
                  <a:pt x="301669" y="5204"/>
                </a:cubicBezTo>
                <a:cubicBezTo>
                  <a:pt x="301669" y="4513"/>
                  <a:pt x="300133" y="4513"/>
                  <a:pt x="300133" y="3811"/>
                </a:cubicBezTo>
                <a:cubicBezTo>
                  <a:pt x="300550" y="3096"/>
                  <a:pt x="302086" y="3096"/>
                  <a:pt x="302086" y="2418"/>
                </a:cubicBezTo>
                <a:cubicBezTo>
                  <a:pt x="302086" y="1727"/>
                  <a:pt x="300550" y="1727"/>
                  <a:pt x="300550" y="1025"/>
                </a:cubicBezTo>
                <a:cubicBezTo>
                  <a:pt x="300550" y="477"/>
                  <a:pt x="301526" y="358"/>
                  <a:pt x="301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txBox="1">
            <a:spLocks noGrp="1"/>
          </p:cNvSpPr>
          <p:nvPr>
            <p:ph type="title"/>
          </p:nvPr>
        </p:nvSpPr>
        <p:spPr>
          <a:xfrm>
            <a:off x="720000" y="4041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 YOU!</a:t>
            </a:r>
            <a:endParaRPr dirty="0"/>
          </a:p>
        </p:txBody>
      </p:sp>
      <p:grpSp>
        <p:nvGrpSpPr>
          <p:cNvPr id="1398" name="Google Shape;1398;p50"/>
          <p:cNvGrpSpPr/>
          <p:nvPr/>
        </p:nvGrpSpPr>
        <p:grpSpPr>
          <a:xfrm rot="-694555">
            <a:off x="8094089" y="3617664"/>
            <a:ext cx="1265523" cy="1776736"/>
            <a:chOff x="7344817" y="2577565"/>
            <a:chExt cx="1702062" cy="2389616"/>
          </a:xfrm>
        </p:grpSpPr>
        <p:sp>
          <p:nvSpPr>
            <p:cNvPr id="1399" name="Google Shape;1399;p50"/>
            <p:cNvSpPr/>
            <p:nvPr/>
          </p:nvSpPr>
          <p:spPr>
            <a:xfrm>
              <a:off x="7344817" y="2577565"/>
              <a:ext cx="1702062" cy="2389616"/>
            </a:xfrm>
            <a:custGeom>
              <a:avLst/>
              <a:gdLst/>
              <a:ahLst/>
              <a:cxnLst/>
              <a:rect l="l" t="t" r="r" b="b"/>
              <a:pathLst>
                <a:path w="26909" h="37779" extrusionOk="0">
                  <a:moveTo>
                    <a:pt x="8287" y="1"/>
                  </a:moveTo>
                  <a:cubicBezTo>
                    <a:pt x="8049" y="1"/>
                    <a:pt x="7811" y="24"/>
                    <a:pt x="7584" y="84"/>
                  </a:cubicBezTo>
                  <a:cubicBezTo>
                    <a:pt x="6489" y="334"/>
                    <a:pt x="5572" y="1167"/>
                    <a:pt x="5215" y="2251"/>
                  </a:cubicBezTo>
                  <a:cubicBezTo>
                    <a:pt x="5203" y="2310"/>
                    <a:pt x="5191" y="2358"/>
                    <a:pt x="5179" y="2417"/>
                  </a:cubicBezTo>
                  <a:cubicBezTo>
                    <a:pt x="5037" y="2537"/>
                    <a:pt x="4917" y="2656"/>
                    <a:pt x="4798" y="2787"/>
                  </a:cubicBezTo>
                  <a:cubicBezTo>
                    <a:pt x="4715" y="2894"/>
                    <a:pt x="4620" y="3013"/>
                    <a:pt x="4548" y="3132"/>
                  </a:cubicBezTo>
                  <a:cubicBezTo>
                    <a:pt x="4108" y="3334"/>
                    <a:pt x="3727" y="3656"/>
                    <a:pt x="3441" y="4037"/>
                  </a:cubicBezTo>
                  <a:cubicBezTo>
                    <a:pt x="2548" y="4442"/>
                    <a:pt x="1905" y="5215"/>
                    <a:pt x="1691" y="6120"/>
                  </a:cubicBezTo>
                  <a:lnTo>
                    <a:pt x="1643" y="6347"/>
                  </a:lnTo>
                  <a:cubicBezTo>
                    <a:pt x="1465" y="6608"/>
                    <a:pt x="1357" y="6930"/>
                    <a:pt x="1346" y="7251"/>
                  </a:cubicBezTo>
                  <a:lnTo>
                    <a:pt x="24" y="31528"/>
                  </a:lnTo>
                  <a:cubicBezTo>
                    <a:pt x="0" y="32290"/>
                    <a:pt x="429" y="32981"/>
                    <a:pt x="1131" y="33278"/>
                  </a:cubicBezTo>
                  <a:lnTo>
                    <a:pt x="11430" y="37624"/>
                  </a:lnTo>
                  <a:cubicBezTo>
                    <a:pt x="11644" y="37731"/>
                    <a:pt x="11883" y="37779"/>
                    <a:pt x="12121" y="37779"/>
                  </a:cubicBezTo>
                  <a:cubicBezTo>
                    <a:pt x="12406" y="37779"/>
                    <a:pt x="12668" y="37719"/>
                    <a:pt x="12954" y="37553"/>
                  </a:cubicBezTo>
                  <a:lnTo>
                    <a:pt x="18479" y="34802"/>
                  </a:lnTo>
                  <a:cubicBezTo>
                    <a:pt x="18919" y="34576"/>
                    <a:pt x="19253" y="34183"/>
                    <a:pt x="19407" y="33707"/>
                  </a:cubicBezTo>
                  <a:lnTo>
                    <a:pt x="26230" y="11264"/>
                  </a:lnTo>
                  <a:cubicBezTo>
                    <a:pt x="26337" y="10942"/>
                    <a:pt x="26337" y="10609"/>
                    <a:pt x="26265" y="10299"/>
                  </a:cubicBezTo>
                  <a:cubicBezTo>
                    <a:pt x="26908" y="9275"/>
                    <a:pt x="26908" y="8013"/>
                    <a:pt x="26265" y="6978"/>
                  </a:cubicBezTo>
                  <a:cubicBezTo>
                    <a:pt x="25670" y="6049"/>
                    <a:pt x="24610" y="5465"/>
                    <a:pt x="23479" y="5465"/>
                  </a:cubicBezTo>
                  <a:lnTo>
                    <a:pt x="23277" y="5465"/>
                  </a:lnTo>
                  <a:lnTo>
                    <a:pt x="23182" y="5418"/>
                  </a:lnTo>
                  <a:cubicBezTo>
                    <a:pt x="22896" y="4834"/>
                    <a:pt x="22420" y="4346"/>
                    <a:pt x="21848" y="4037"/>
                  </a:cubicBezTo>
                  <a:cubicBezTo>
                    <a:pt x="21324" y="2989"/>
                    <a:pt x="20360" y="2263"/>
                    <a:pt x="19253" y="2096"/>
                  </a:cubicBezTo>
                  <a:cubicBezTo>
                    <a:pt x="19086" y="2084"/>
                    <a:pt x="18931" y="2072"/>
                    <a:pt x="18764" y="2072"/>
                  </a:cubicBezTo>
                  <a:cubicBezTo>
                    <a:pt x="18526" y="2072"/>
                    <a:pt x="18288" y="2096"/>
                    <a:pt x="18050" y="2144"/>
                  </a:cubicBezTo>
                  <a:cubicBezTo>
                    <a:pt x="17633" y="1882"/>
                    <a:pt x="17181" y="1715"/>
                    <a:pt x="16705" y="1644"/>
                  </a:cubicBezTo>
                  <a:cubicBezTo>
                    <a:pt x="16550" y="1620"/>
                    <a:pt x="16383" y="1608"/>
                    <a:pt x="16216" y="1608"/>
                  </a:cubicBezTo>
                  <a:cubicBezTo>
                    <a:pt x="15931" y="1608"/>
                    <a:pt x="15669" y="1655"/>
                    <a:pt x="15419" y="1715"/>
                  </a:cubicBezTo>
                  <a:cubicBezTo>
                    <a:pt x="15145" y="1560"/>
                    <a:pt x="14847" y="1441"/>
                    <a:pt x="14538" y="1370"/>
                  </a:cubicBezTo>
                  <a:cubicBezTo>
                    <a:pt x="13847" y="596"/>
                    <a:pt x="12883" y="155"/>
                    <a:pt x="11918" y="155"/>
                  </a:cubicBezTo>
                  <a:cubicBezTo>
                    <a:pt x="11787" y="155"/>
                    <a:pt x="11644" y="167"/>
                    <a:pt x="11514" y="179"/>
                  </a:cubicBezTo>
                  <a:cubicBezTo>
                    <a:pt x="11025" y="239"/>
                    <a:pt x="10573" y="405"/>
                    <a:pt x="10180" y="643"/>
                  </a:cubicBezTo>
                  <a:cubicBezTo>
                    <a:pt x="9644" y="227"/>
                    <a:pt x="8966" y="1"/>
                    <a:pt x="8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7461518" y="3043736"/>
              <a:ext cx="1431720" cy="1810540"/>
            </a:xfrm>
            <a:custGeom>
              <a:avLst/>
              <a:gdLst/>
              <a:ahLst/>
              <a:cxnLst/>
              <a:rect l="l" t="t" r="r" b="b"/>
              <a:pathLst>
                <a:path w="22635" h="28624" extrusionOk="0">
                  <a:moveTo>
                    <a:pt x="22634" y="3429"/>
                  </a:moveTo>
                  <a:lnTo>
                    <a:pt x="14689" y="5119"/>
                  </a:lnTo>
                  <a:lnTo>
                    <a:pt x="14689" y="5119"/>
                  </a:lnTo>
                  <a:lnTo>
                    <a:pt x="14693" y="5120"/>
                  </a:lnTo>
                  <a:lnTo>
                    <a:pt x="10302" y="28610"/>
                  </a:lnTo>
                  <a:lnTo>
                    <a:pt x="10302" y="28610"/>
                  </a:lnTo>
                  <a:lnTo>
                    <a:pt x="15800" y="25873"/>
                  </a:lnTo>
                  <a:lnTo>
                    <a:pt x="22634" y="3429"/>
                  </a:lnTo>
                  <a:close/>
                  <a:moveTo>
                    <a:pt x="1298" y="0"/>
                  </a:moveTo>
                  <a:lnTo>
                    <a:pt x="1" y="24277"/>
                  </a:lnTo>
                  <a:lnTo>
                    <a:pt x="10277" y="28614"/>
                  </a:lnTo>
                  <a:lnTo>
                    <a:pt x="10277" y="28614"/>
                  </a:lnTo>
                  <a:lnTo>
                    <a:pt x="14681" y="5120"/>
                  </a:lnTo>
                  <a:lnTo>
                    <a:pt x="14689" y="5119"/>
                  </a:lnTo>
                  <a:lnTo>
                    <a:pt x="14689" y="5119"/>
                  </a:lnTo>
                  <a:lnTo>
                    <a:pt x="1298" y="0"/>
                  </a:lnTo>
                  <a:close/>
                  <a:moveTo>
                    <a:pt x="10277" y="28614"/>
                  </a:moveTo>
                  <a:lnTo>
                    <a:pt x="10276" y="28623"/>
                  </a:lnTo>
                  <a:lnTo>
                    <a:pt x="10287" y="28618"/>
                  </a:lnTo>
                  <a:lnTo>
                    <a:pt x="10287" y="28618"/>
                  </a:lnTo>
                  <a:lnTo>
                    <a:pt x="10277" y="28614"/>
                  </a:lnTo>
                  <a:close/>
                  <a:moveTo>
                    <a:pt x="10302" y="28610"/>
                  </a:moveTo>
                  <a:lnTo>
                    <a:pt x="10287" y="28618"/>
                  </a:lnTo>
                  <a:lnTo>
                    <a:pt x="10287" y="28618"/>
                  </a:lnTo>
                  <a:lnTo>
                    <a:pt x="10300" y="28623"/>
                  </a:lnTo>
                  <a:lnTo>
                    <a:pt x="10302" y="286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7626481" y="2688510"/>
              <a:ext cx="1301420" cy="607983"/>
            </a:xfrm>
            <a:custGeom>
              <a:avLst/>
              <a:gdLst/>
              <a:ahLst/>
              <a:cxnLst/>
              <a:rect l="l" t="t" r="r" b="b"/>
              <a:pathLst>
                <a:path w="20575" h="9612" extrusionOk="0">
                  <a:moveTo>
                    <a:pt x="3792" y="0"/>
                  </a:moveTo>
                  <a:cubicBezTo>
                    <a:pt x="3393" y="0"/>
                    <a:pt x="3008" y="251"/>
                    <a:pt x="2858" y="628"/>
                  </a:cubicBezTo>
                  <a:cubicBezTo>
                    <a:pt x="2774" y="866"/>
                    <a:pt x="2762" y="1140"/>
                    <a:pt x="2846" y="1378"/>
                  </a:cubicBezTo>
                  <a:cubicBezTo>
                    <a:pt x="2850" y="1403"/>
                    <a:pt x="2870" y="1413"/>
                    <a:pt x="2893" y="1413"/>
                  </a:cubicBezTo>
                  <a:cubicBezTo>
                    <a:pt x="2936" y="1413"/>
                    <a:pt x="2988" y="1377"/>
                    <a:pt x="2965" y="1330"/>
                  </a:cubicBezTo>
                  <a:cubicBezTo>
                    <a:pt x="2834" y="961"/>
                    <a:pt x="2953" y="509"/>
                    <a:pt x="3274" y="294"/>
                  </a:cubicBezTo>
                  <a:cubicBezTo>
                    <a:pt x="3433" y="187"/>
                    <a:pt x="3613" y="133"/>
                    <a:pt x="3791" y="133"/>
                  </a:cubicBezTo>
                  <a:cubicBezTo>
                    <a:pt x="3988" y="133"/>
                    <a:pt x="4183" y="199"/>
                    <a:pt x="4346" y="330"/>
                  </a:cubicBezTo>
                  <a:cubicBezTo>
                    <a:pt x="4513" y="473"/>
                    <a:pt x="4620" y="663"/>
                    <a:pt x="4667" y="866"/>
                  </a:cubicBezTo>
                  <a:cubicBezTo>
                    <a:pt x="4672" y="904"/>
                    <a:pt x="4696" y="919"/>
                    <a:pt x="4722" y="919"/>
                  </a:cubicBezTo>
                  <a:cubicBezTo>
                    <a:pt x="4761" y="919"/>
                    <a:pt x="4805" y="885"/>
                    <a:pt x="4798" y="842"/>
                  </a:cubicBezTo>
                  <a:cubicBezTo>
                    <a:pt x="4727" y="413"/>
                    <a:pt x="4346" y="68"/>
                    <a:pt x="3917" y="9"/>
                  </a:cubicBezTo>
                  <a:cubicBezTo>
                    <a:pt x="3875" y="3"/>
                    <a:pt x="3834" y="0"/>
                    <a:pt x="3792" y="0"/>
                  </a:cubicBezTo>
                  <a:close/>
                  <a:moveTo>
                    <a:pt x="11834" y="1261"/>
                  </a:moveTo>
                  <a:cubicBezTo>
                    <a:pt x="11537" y="1261"/>
                    <a:pt x="11254" y="1472"/>
                    <a:pt x="11180" y="1759"/>
                  </a:cubicBezTo>
                  <a:cubicBezTo>
                    <a:pt x="11166" y="1823"/>
                    <a:pt x="11207" y="1862"/>
                    <a:pt x="11245" y="1862"/>
                  </a:cubicBezTo>
                  <a:cubicBezTo>
                    <a:pt x="11271" y="1862"/>
                    <a:pt x="11294" y="1845"/>
                    <a:pt x="11299" y="1806"/>
                  </a:cubicBezTo>
                  <a:cubicBezTo>
                    <a:pt x="11354" y="1577"/>
                    <a:pt x="11589" y="1397"/>
                    <a:pt x="11830" y="1397"/>
                  </a:cubicBezTo>
                  <a:cubicBezTo>
                    <a:pt x="11852" y="1397"/>
                    <a:pt x="11873" y="1399"/>
                    <a:pt x="11894" y="1402"/>
                  </a:cubicBezTo>
                  <a:cubicBezTo>
                    <a:pt x="12156" y="1449"/>
                    <a:pt x="12347" y="1735"/>
                    <a:pt x="12311" y="1985"/>
                  </a:cubicBezTo>
                  <a:cubicBezTo>
                    <a:pt x="12304" y="2035"/>
                    <a:pt x="12349" y="2068"/>
                    <a:pt x="12391" y="2068"/>
                  </a:cubicBezTo>
                  <a:cubicBezTo>
                    <a:pt x="12418" y="2068"/>
                    <a:pt x="12445" y="2054"/>
                    <a:pt x="12454" y="2021"/>
                  </a:cubicBezTo>
                  <a:cubicBezTo>
                    <a:pt x="12514" y="1687"/>
                    <a:pt x="12287" y="1330"/>
                    <a:pt x="11942" y="1271"/>
                  </a:cubicBezTo>
                  <a:cubicBezTo>
                    <a:pt x="11906" y="1264"/>
                    <a:pt x="11870" y="1261"/>
                    <a:pt x="11834" y="1261"/>
                  </a:cubicBezTo>
                  <a:close/>
                  <a:moveTo>
                    <a:pt x="7514" y="15"/>
                  </a:moveTo>
                  <a:cubicBezTo>
                    <a:pt x="7111" y="15"/>
                    <a:pt x="6715" y="192"/>
                    <a:pt x="6465" y="509"/>
                  </a:cubicBezTo>
                  <a:cubicBezTo>
                    <a:pt x="6275" y="771"/>
                    <a:pt x="6156" y="1068"/>
                    <a:pt x="6156" y="1390"/>
                  </a:cubicBezTo>
                  <a:cubicBezTo>
                    <a:pt x="6144" y="1437"/>
                    <a:pt x="6173" y="1461"/>
                    <a:pt x="6206" y="1461"/>
                  </a:cubicBezTo>
                  <a:cubicBezTo>
                    <a:pt x="6239" y="1461"/>
                    <a:pt x="6275" y="1437"/>
                    <a:pt x="6275" y="1390"/>
                  </a:cubicBezTo>
                  <a:cubicBezTo>
                    <a:pt x="6275" y="866"/>
                    <a:pt x="6620" y="378"/>
                    <a:pt x="7108" y="211"/>
                  </a:cubicBezTo>
                  <a:cubicBezTo>
                    <a:pt x="7234" y="172"/>
                    <a:pt x="7365" y="153"/>
                    <a:pt x="7495" y="153"/>
                  </a:cubicBezTo>
                  <a:cubicBezTo>
                    <a:pt x="7880" y="153"/>
                    <a:pt x="8258" y="322"/>
                    <a:pt x="8489" y="652"/>
                  </a:cubicBezTo>
                  <a:cubicBezTo>
                    <a:pt x="8656" y="890"/>
                    <a:pt x="8739" y="1164"/>
                    <a:pt x="8739" y="1449"/>
                  </a:cubicBezTo>
                  <a:cubicBezTo>
                    <a:pt x="8739" y="1490"/>
                    <a:pt x="8772" y="1519"/>
                    <a:pt x="8808" y="1519"/>
                  </a:cubicBezTo>
                  <a:cubicBezTo>
                    <a:pt x="8825" y="1519"/>
                    <a:pt x="8843" y="1512"/>
                    <a:pt x="8858" y="1497"/>
                  </a:cubicBezTo>
                  <a:cubicBezTo>
                    <a:pt x="8950" y="1398"/>
                    <a:pt x="9080" y="1341"/>
                    <a:pt x="9210" y="1341"/>
                  </a:cubicBezTo>
                  <a:cubicBezTo>
                    <a:pt x="9299" y="1341"/>
                    <a:pt x="9388" y="1367"/>
                    <a:pt x="9466" y="1425"/>
                  </a:cubicBezTo>
                  <a:cubicBezTo>
                    <a:pt x="9668" y="1533"/>
                    <a:pt x="9728" y="1795"/>
                    <a:pt x="9644" y="1997"/>
                  </a:cubicBezTo>
                  <a:cubicBezTo>
                    <a:pt x="9629" y="2042"/>
                    <a:pt x="9675" y="2077"/>
                    <a:pt x="9720" y="2077"/>
                  </a:cubicBezTo>
                  <a:cubicBezTo>
                    <a:pt x="9747" y="2077"/>
                    <a:pt x="9774" y="2064"/>
                    <a:pt x="9787" y="2033"/>
                  </a:cubicBezTo>
                  <a:cubicBezTo>
                    <a:pt x="9870" y="1759"/>
                    <a:pt x="9775" y="1449"/>
                    <a:pt x="9525" y="1306"/>
                  </a:cubicBezTo>
                  <a:cubicBezTo>
                    <a:pt x="9434" y="1244"/>
                    <a:pt x="9324" y="1215"/>
                    <a:pt x="9212" y="1215"/>
                  </a:cubicBezTo>
                  <a:cubicBezTo>
                    <a:pt x="9094" y="1215"/>
                    <a:pt x="8974" y="1247"/>
                    <a:pt x="8871" y="1309"/>
                  </a:cubicBezTo>
                  <a:lnTo>
                    <a:pt x="8871" y="1309"/>
                  </a:lnTo>
                  <a:cubicBezTo>
                    <a:pt x="8845" y="798"/>
                    <a:pt x="8505" y="312"/>
                    <a:pt x="8025" y="116"/>
                  </a:cubicBezTo>
                  <a:cubicBezTo>
                    <a:pt x="7861" y="48"/>
                    <a:pt x="7686" y="15"/>
                    <a:pt x="7514" y="15"/>
                  </a:cubicBezTo>
                  <a:close/>
                  <a:moveTo>
                    <a:pt x="6785" y="2844"/>
                  </a:moveTo>
                  <a:cubicBezTo>
                    <a:pt x="6496" y="2844"/>
                    <a:pt x="6207" y="3046"/>
                    <a:pt x="6144" y="3342"/>
                  </a:cubicBezTo>
                  <a:cubicBezTo>
                    <a:pt x="6121" y="3395"/>
                    <a:pt x="6160" y="3434"/>
                    <a:pt x="6202" y="3434"/>
                  </a:cubicBezTo>
                  <a:cubicBezTo>
                    <a:pt x="6225" y="3434"/>
                    <a:pt x="6250" y="3421"/>
                    <a:pt x="6263" y="3390"/>
                  </a:cubicBezTo>
                  <a:cubicBezTo>
                    <a:pt x="6316" y="3155"/>
                    <a:pt x="6532" y="2978"/>
                    <a:pt x="6773" y="2978"/>
                  </a:cubicBezTo>
                  <a:cubicBezTo>
                    <a:pt x="6801" y="2978"/>
                    <a:pt x="6830" y="2980"/>
                    <a:pt x="6858" y="2985"/>
                  </a:cubicBezTo>
                  <a:cubicBezTo>
                    <a:pt x="7108" y="3021"/>
                    <a:pt x="7311" y="3307"/>
                    <a:pt x="7275" y="3557"/>
                  </a:cubicBezTo>
                  <a:cubicBezTo>
                    <a:pt x="7261" y="3612"/>
                    <a:pt x="7304" y="3643"/>
                    <a:pt x="7344" y="3643"/>
                  </a:cubicBezTo>
                  <a:cubicBezTo>
                    <a:pt x="7373" y="3643"/>
                    <a:pt x="7401" y="3627"/>
                    <a:pt x="7406" y="3592"/>
                  </a:cubicBezTo>
                  <a:cubicBezTo>
                    <a:pt x="7465" y="3259"/>
                    <a:pt x="7239" y="2914"/>
                    <a:pt x="6894" y="2854"/>
                  </a:cubicBezTo>
                  <a:cubicBezTo>
                    <a:pt x="6858" y="2848"/>
                    <a:pt x="6821" y="2844"/>
                    <a:pt x="6785" y="2844"/>
                  </a:cubicBezTo>
                  <a:close/>
                  <a:moveTo>
                    <a:pt x="10646" y="3288"/>
                  </a:moveTo>
                  <a:cubicBezTo>
                    <a:pt x="10617" y="3288"/>
                    <a:pt x="10588" y="3290"/>
                    <a:pt x="10561" y="3295"/>
                  </a:cubicBezTo>
                  <a:cubicBezTo>
                    <a:pt x="10204" y="3354"/>
                    <a:pt x="9989" y="3700"/>
                    <a:pt x="9918" y="4021"/>
                  </a:cubicBezTo>
                  <a:cubicBezTo>
                    <a:pt x="9887" y="4099"/>
                    <a:pt x="9927" y="4141"/>
                    <a:pt x="9968" y="4141"/>
                  </a:cubicBezTo>
                  <a:cubicBezTo>
                    <a:pt x="9990" y="4141"/>
                    <a:pt x="10013" y="4129"/>
                    <a:pt x="10025" y="4104"/>
                  </a:cubicBezTo>
                  <a:cubicBezTo>
                    <a:pt x="10085" y="3831"/>
                    <a:pt x="10216" y="3545"/>
                    <a:pt x="10501" y="3473"/>
                  </a:cubicBezTo>
                  <a:cubicBezTo>
                    <a:pt x="10537" y="3466"/>
                    <a:pt x="10575" y="3462"/>
                    <a:pt x="10612" y="3462"/>
                  </a:cubicBezTo>
                  <a:cubicBezTo>
                    <a:pt x="10698" y="3462"/>
                    <a:pt x="10784" y="3483"/>
                    <a:pt x="10859" y="3533"/>
                  </a:cubicBezTo>
                  <a:cubicBezTo>
                    <a:pt x="10942" y="3604"/>
                    <a:pt x="10990" y="3723"/>
                    <a:pt x="10966" y="3831"/>
                  </a:cubicBezTo>
                  <a:cubicBezTo>
                    <a:pt x="10952" y="3886"/>
                    <a:pt x="10986" y="3917"/>
                    <a:pt x="11025" y="3917"/>
                  </a:cubicBezTo>
                  <a:cubicBezTo>
                    <a:pt x="11052" y="3917"/>
                    <a:pt x="11082" y="3901"/>
                    <a:pt x="11097" y="3866"/>
                  </a:cubicBezTo>
                  <a:cubicBezTo>
                    <a:pt x="11100" y="3858"/>
                    <a:pt x="11104" y="3850"/>
                    <a:pt x="11107" y="3842"/>
                  </a:cubicBezTo>
                  <a:lnTo>
                    <a:pt x="11107" y="3842"/>
                  </a:lnTo>
                  <a:cubicBezTo>
                    <a:pt x="11108" y="3842"/>
                    <a:pt x="11108" y="3842"/>
                    <a:pt x="11109" y="3842"/>
                  </a:cubicBezTo>
                  <a:cubicBezTo>
                    <a:pt x="11110" y="3839"/>
                    <a:pt x="11111" y="3836"/>
                    <a:pt x="11111" y="3834"/>
                  </a:cubicBezTo>
                  <a:lnTo>
                    <a:pt x="11111" y="3834"/>
                  </a:lnTo>
                  <a:cubicBezTo>
                    <a:pt x="11209" y="3636"/>
                    <a:pt x="11424" y="3515"/>
                    <a:pt x="11636" y="3515"/>
                  </a:cubicBezTo>
                  <a:cubicBezTo>
                    <a:pt x="11683" y="3515"/>
                    <a:pt x="11730" y="3520"/>
                    <a:pt x="11775" y="3533"/>
                  </a:cubicBezTo>
                  <a:cubicBezTo>
                    <a:pt x="12049" y="3604"/>
                    <a:pt x="12228" y="3926"/>
                    <a:pt x="12168" y="4188"/>
                  </a:cubicBezTo>
                  <a:cubicBezTo>
                    <a:pt x="12161" y="4243"/>
                    <a:pt x="12199" y="4274"/>
                    <a:pt x="12236" y="4274"/>
                  </a:cubicBezTo>
                  <a:cubicBezTo>
                    <a:pt x="12263" y="4274"/>
                    <a:pt x="12289" y="4258"/>
                    <a:pt x="12299" y="4223"/>
                  </a:cubicBezTo>
                  <a:cubicBezTo>
                    <a:pt x="12359" y="3950"/>
                    <a:pt x="12240" y="3664"/>
                    <a:pt x="12037" y="3509"/>
                  </a:cubicBezTo>
                  <a:cubicBezTo>
                    <a:pt x="11917" y="3421"/>
                    <a:pt x="11777" y="3379"/>
                    <a:pt x="11637" y="3379"/>
                  </a:cubicBezTo>
                  <a:cubicBezTo>
                    <a:pt x="11512" y="3379"/>
                    <a:pt x="11387" y="3412"/>
                    <a:pt x="11275" y="3473"/>
                  </a:cubicBezTo>
                  <a:cubicBezTo>
                    <a:pt x="11211" y="3508"/>
                    <a:pt x="11153" y="3555"/>
                    <a:pt x="11103" y="3611"/>
                  </a:cubicBezTo>
                  <a:lnTo>
                    <a:pt x="11103" y="3611"/>
                  </a:lnTo>
                  <a:cubicBezTo>
                    <a:pt x="11079" y="3545"/>
                    <a:pt x="11040" y="3481"/>
                    <a:pt x="10990" y="3426"/>
                  </a:cubicBezTo>
                  <a:cubicBezTo>
                    <a:pt x="10893" y="3330"/>
                    <a:pt x="10766" y="3288"/>
                    <a:pt x="10646" y="3288"/>
                  </a:cubicBezTo>
                  <a:close/>
                  <a:moveTo>
                    <a:pt x="14084" y="4404"/>
                  </a:moveTo>
                  <a:cubicBezTo>
                    <a:pt x="13785" y="4404"/>
                    <a:pt x="13494" y="4615"/>
                    <a:pt x="13430" y="4902"/>
                  </a:cubicBezTo>
                  <a:cubicBezTo>
                    <a:pt x="13416" y="4960"/>
                    <a:pt x="13454" y="4991"/>
                    <a:pt x="13491" y="4991"/>
                  </a:cubicBezTo>
                  <a:cubicBezTo>
                    <a:pt x="13516" y="4991"/>
                    <a:pt x="13540" y="4978"/>
                    <a:pt x="13549" y="4950"/>
                  </a:cubicBezTo>
                  <a:cubicBezTo>
                    <a:pt x="13603" y="4724"/>
                    <a:pt x="13831" y="4538"/>
                    <a:pt x="14067" y="4538"/>
                  </a:cubicBezTo>
                  <a:cubicBezTo>
                    <a:pt x="14093" y="4538"/>
                    <a:pt x="14119" y="4540"/>
                    <a:pt x="14145" y="4545"/>
                  </a:cubicBezTo>
                  <a:cubicBezTo>
                    <a:pt x="14395" y="4593"/>
                    <a:pt x="14609" y="4878"/>
                    <a:pt x="14561" y="5128"/>
                  </a:cubicBezTo>
                  <a:cubicBezTo>
                    <a:pt x="14555" y="5177"/>
                    <a:pt x="14596" y="5209"/>
                    <a:pt x="14634" y="5209"/>
                  </a:cubicBezTo>
                  <a:cubicBezTo>
                    <a:pt x="14661" y="5209"/>
                    <a:pt x="14687" y="5192"/>
                    <a:pt x="14692" y="5152"/>
                  </a:cubicBezTo>
                  <a:cubicBezTo>
                    <a:pt x="14752" y="4831"/>
                    <a:pt x="14538" y="4473"/>
                    <a:pt x="14192" y="4414"/>
                  </a:cubicBezTo>
                  <a:cubicBezTo>
                    <a:pt x="14156" y="4407"/>
                    <a:pt x="14120" y="4404"/>
                    <a:pt x="14084" y="4404"/>
                  </a:cubicBezTo>
                  <a:close/>
                  <a:moveTo>
                    <a:pt x="14745" y="1669"/>
                  </a:moveTo>
                  <a:cubicBezTo>
                    <a:pt x="14473" y="1669"/>
                    <a:pt x="14200" y="1749"/>
                    <a:pt x="13966" y="1914"/>
                  </a:cubicBezTo>
                  <a:cubicBezTo>
                    <a:pt x="13680" y="2116"/>
                    <a:pt x="13478" y="2414"/>
                    <a:pt x="13418" y="2759"/>
                  </a:cubicBezTo>
                  <a:cubicBezTo>
                    <a:pt x="13412" y="2792"/>
                    <a:pt x="13449" y="2818"/>
                    <a:pt x="13486" y="2818"/>
                  </a:cubicBezTo>
                  <a:cubicBezTo>
                    <a:pt x="13515" y="2818"/>
                    <a:pt x="13544" y="2801"/>
                    <a:pt x="13549" y="2759"/>
                  </a:cubicBezTo>
                  <a:cubicBezTo>
                    <a:pt x="13657" y="2211"/>
                    <a:pt x="14157" y="1759"/>
                    <a:pt x="14728" y="1759"/>
                  </a:cubicBezTo>
                  <a:cubicBezTo>
                    <a:pt x="15014" y="1759"/>
                    <a:pt x="15276" y="1854"/>
                    <a:pt x="15514" y="2021"/>
                  </a:cubicBezTo>
                  <a:cubicBezTo>
                    <a:pt x="15752" y="2199"/>
                    <a:pt x="15907" y="2449"/>
                    <a:pt x="15978" y="2735"/>
                  </a:cubicBezTo>
                  <a:cubicBezTo>
                    <a:pt x="16050" y="3057"/>
                    <a:pt x="15990" y="3414"/>
                    <a:pt x="15800" y="3700"/>
                  </a:cubicBezTo>
                  <a:cubicBezTo>
                    <a:pt x="15762" y="3747"/>
                    <a:pt x="15799" y="3794"/>
                    <a:pt x="15845" y="3794"/>
                  </a:cubicBezTo>
                  <a:cubicBezTo>
                    <a:pt x="15858" y="3794"/>
                    <a:pt x="15871" y="3790"/>
                    <a:pt x="15883" y="3783"/>
                  </a:cubicBezTo>
                  <a:cubicBezTo>
                    <a:pt x="15886" y="3782"/>
                    <a:pt x="15888" y="3780"/>
                    <a:pt x="15891" y="3779"/>
                  </a:cubicBezTo>
                  <a:lnTo>
                    <a:pt x="15891" y="3779"/>
                  </a:lnTo>
                  <a:lnTo>
                    <a:pt x="15895" y="3783"/>
                  </a:lnTo>
                  <a:cubicBezTo>
                    <a:pt x="15897" y="3780"/>
                    <a:pt x="15899" y="3777"/>
                    <a:pt x="15900" y="3775"/>
                  </a:cubicBezTo>
                  <a:lnTo>
                    <a:pt x="15900" y="3775"/>
                  </a:lnTo>
                  <a:cubicBezTo>
                    <a:pt x="15968" y="3744"/>
                    <a:pt x="16043" y="3730"/>
                    <a:pt x="16117" y="3730"/>
                  </a:cubicBezTo>
                  <a:cubicBezTo>
                    <a:pt x="16329" y="3730"/>
                    <a:pt x="16544" y="3847"/>
                    <a:pt x="16621" y="4045"/>
                  </a:cubicBezTo>
                  <a:cubicBezTo>
                    <a:pt x="16740" y="4319"/>
                    <a:pt x="16526" y="4664"/>
                    <a:pt x="16240" y="4735"/>
                  </a:cubicBezTo>
                  <a:cubicBezTo>
                    <a:pt x="16160" y="4758"/>
                    <a:pt x="16201" y="4879"/>
                    <a:pt x="16267" y="4879"/>
                  </a:cubicBezTo>
                  <a:cubicBezTo>
                    <a:pt x="16270" y="4879"/>
                    <a:pt x="16273" y="4879"/>
                    <a:pt x="16276" y="4878"/>
                  </a:cubicBezTo>
                  <a:cubicBezTo>
                    <a:pt x="16281" y="4877"/>
                    <a:pt x="16286" y="4876"/>
                    <a:pt x="16291" y="4875"/>
                  </a:cubicBezTo>
                  <a:lnTo>
                    <a:pt x="16291" y="4875"/>
                  </a:lnTo>
                  <a:cubicBezTo>
                    <a:pt x="16311" y="4871"/>
                    <a:pt x="16331" y="4869"/>
                    <a:pt x="16352" y="4869"/>
                  </a:cubicBezTo>
                  <a:cubicBezTo>
                    <a:pt x="16470" y="4869"/>
                    <a:pt x="16586" y="4935"/>
                    <a:pt x="16645" y="5033"/>
                  </a:cubicBezTo>
                  <a:cubicBezTo>
                    <a:pt x="16716" y="5176"/>
                    <a:pt x="16693" y="5355"/>
                    <a:pt x="16586" y="5450"/>
                  </a:cubicBezTo>
                  <a:cubicBezTo>
                    <a:pt x="16540" y="5495"/>
                    <a:pt x="16585" y="5569"/>
                    <a:pt x="16635" y="5569"/>
                  </a:cubicBezTo>
                  <a:cubicBezTo>
                    <a:pt x="16651" y="5569"/>
                    <a:pt x="16667" y="5562"/>
                    <a:pt x="16681" y="5545"/>
                  </a:cubicBezTo>
                  <a:cubicBezTo>
                    <a:pt x="16824" y="5390"/>
                    <a:pt x="16871" y="5152"/>
                    <a:pt x="16764" y="4962"/>
                  </a:cubicBezTo>
                  <a:cubicBezTo>
                    <a:pt x="16708" y="4867"/>
                    <a:pt x="16618" y="4800"/>
                    <a:pt x="16518" y="4762"/>
                  </a:cubicBezTo>
                  <a:lnTo>
                    <a:pt x="16518" y="4762"/>
                  </a:lnTo>
                  <a:cubicBezTo>
                    <a:pt x="16670" y="4639"/>
                    <a:pt x="16768" y="4443"/>
                    <a:pt x="16776" y="4247"/>
                  </a:cubicBezTo>
                  <a:cubicBezTo>
                    <a:pt x="16788" y="3950"/>
                    <a:pt x="16574" y="3700"/>
                    <a:pt x="16288" y="3640"/>
                  </a:cubicBezTo>
                  <a:cubicBezTo>
                    <a:pt x="16226" y="3622"/>
                    <a:pt x="16165" y="3613"/>
                    <a:pt x="16106" y="3613"/>
                  </a:cubicBezTo>
                  <a:cubicBezTo>
                    <a:pt x="16065" y="3613"/>
                    <a:pt x="16025" y="3617"/>
                    <a:pt x="15985" y="3627"/>
                  </a:cubicBezTo>
                  <a:lnTo>
                    <a:pt x="15985" y="3627"/>
                  </a:lnTo>
                  <a:cubicBezTo>
                    <a:pt x="16245" y="3096"/>
                    <a:pt x="16135" y="2421"/>
                    <a:pt x="15681" y="2021"/>
                  </a:cubicBezTo>
                  <a:cubicBezTo>
                    <a:pt x="15417" y="1790"/>
                    <a:pt x="15081" y="1669"/>
                    <a:pt x="14745" y="1669"/>
                  </a:cubicBezTo>
                  <a:close/>
                  <a:moveTo>
                    <a:pt x="8450" y="4551"/>
                  </a:moveTo>
                  <a:cubicBezTo>
                    <a:pt x="8245" y="4551"/>
                    <a:pt x="8037" y="4653"/>
                    <a:pt x="7906" y="4819"/>
                  </a:cubicBezTo>
                  <a:cubicBezTo>
                    <a:pt x="7811" y="4950"/>
                    <a:pt x="7751" y="5093"/>
                    <a:pt x="7751" y="5259"/>
                  </a:cubicBezTo>
                  <a:cubicBezTo>
                    <a:pt x="7758" y="5318"/>
                    <a:pt x="7800" y="5345"/>
                    <a:pt x="7837" y="5345"/>
                  </a:cubicBezTo>
                  <a:cubicBezTo>
                    <a:pt x="7867" y="5345"/>
                    <a:pt x="7894" y="5327"/>
                    <a:pt x="7894" y="5295"/>
                  </a:cubicBezTo>
                  <a:cubicBezTo>
                    <a:pt x="7894" y="4997"/>
                    <a:pt x="8144" y="4712"/>
                    <a:pt x="8442" y="4712"/>
                  </a:cubicBezTo>
                  <a:cubicBezTo>
                    <a:pt x="8739" y="4712"/>
                    <a:pt x="9013" y="4997"/>
                    <a:pt x="9001" y="5271"/>
                  </a:cubicBezTo>
                  <a:cubicBezTo>
                    <a:pt x="9001" y="5309"/>
                    <a:pt x="9041" y="5343"/>
                    <a:pt x="9075" y="5343"/>
                  </a:cubicBezTo>
                  <a:cubicBezTo>
                    <a:pt x="9094" y="5343"/>
                    <a:pt x="9112" y="5332"/>
                    <a:pt x="9120" y="5307"/>
                  </a:cubicBezTo>
                  <a:cubicBezTo>
                    <a:pt x="9187" y="5154"/>
                    <a:pt x="9353" y="5048"/>
                    <a:pt x="9526" y="5048"/>
                  </a:cubicBezTo>
                  <a:cubicBezTo>
                    <a:pt x="9569" y="5048"/>
                    <a:pt x="9613" y="5054"/>
                    <a:pt x="9656" y="5069"/>
                  </a:cubicBezTo>
                  <a:cubicBezTo>
                    <a:pt x="9858" y="5140"/>
                    <a:pt x="9966" y="5390"/>
                    <a:pt x="9906" y="5593"/>
                  </a:cubicBezTo>
                  <a:cubicBezTo>
                    <a:pt x="9885" y="5641"/>
                    <a:pt x="9925" y="5673"/>
                    <a:pt x="9966" y="5673"/>
                  </a:cubicBezTo>
                  <a:cubicBezTo>
                    <a:pt x="9996" y="5673"/>
                    <a:pt x="10027" y="5656"/>
                    <a:pt x="10037" y="5616"/>
                  </a:cubicBezTo>
                  <a:cubicBezTo>
                    <a:pt x="10132" y="5355"/>
                    <a:pt x="9978" y="5033"/>
                    <a:pt x="9716" y="4938"/>
                  </a:cubicBezTo>
                  <a:cubicBezTo>
                    <a:pt x="9653" y="4913"/>
                    <a:pt x="9588" y="4902"/>
                    <a:pt x="9524" y="4902"/>
                  </a:cubicBezTo>
                  <a:cubicBezTo>
                    <a:pt x="9367" y="4902"/>
                    <a:pt x="9214" y="4970"/>
                    <a:pt x="9109" y="5084"/>
                  </a:cubicBezTo>
                  <a:lnTo>
                    <a:pt x="9109" y="5084"/>
                  </a:lnTo>
                  <a:cubicBezTo>
                    <a:pt x="9051" y="4865"/>
                    <a:pt x="8886" y="4687"/>
                    <a:pt x="8668" y="4593"/>
                  </a:cubicBezTo>
                  <a:cubicBezTo>
                    <a:pt x="8598" y="4564"/>
                    <a:pt x="8524" y="4551"/>
                    <a:pt x="8450" y="4551"/>
                  </a:cubicBezTo>
                  <a:close/>
                  <a:moveTo>
                    <a:pt x="2292" y="2574"/>
                  </a:moveTo>
                  <a:cubicBezTo>
                    <a:pt x="1811" y="2574"/>
                    <a:pt x="1363" y="2840"/>
                    <a:pt x="1167" y="3295"/>
                  </a:cubicBezTo>
                  <a:cubicBezTo>
                    <a:pt x="1065" y="3540"/>
                    <a:pt x="1050" y="3812"/>
                    <a:pt x="1116" y="4064"/>
                  </a:cubicBezTo>
                  <a:lnTo>
                    <a:pt x="1116" y="4064"/>
                  </a:lnTo>
                  <a:cubicBezTo>
                    <a:pt x="1057" y="4051"/>
                    <a:pt x="995" y="4044"/>
                    <a:pt x="934" y="4044"/>
                  </a:cubicBezTo>
                  <a:cubicBezTo>
                    <a:pt x="675" y="4044"/>
                    <a:pt x="411" y="4163"/>
                    <a:pt x="250" y="4366"/>
                  </a:cubicBezTo>
                  <a:cubicBezTo>
                    <a:pt x="0" y="4664"/>
                    <a:pt x="0" y="5069"/>
                    <a:pt x="214" y="5378"/>
                  </a:cubicBezTo>
                  <a:cubicBezTo>
                    <a:pt x="333" y="5557"/>
                    <a:pt x="500" y="5688"/>
                    <a:pt x="703" y="5736"/>
                  </a:cubicBezTo>
                  <a:cubicBezTo>
                    <a:pt x="706" y="5736"/>
                    <a:pt x="709" y="5736"/>
                    <a:pt x="712" y="5736"/>
                  </a:cubicBezTo>
                  <a:cubicBezTo>
                    <a:pt x="778" y="5736"/>
                    <a:pt x="818" y="5616"/>
                    <a:pt x="738" y="5605"/>
                  </a:cubicBezTo>
                  <a:cubicBezTo>
                    <a:pt x="429" y="5509"/>
                    <a:pt x="203" y="5235"/>
                    <a:pt x="179" y="4914"/>
                  </a:cubicBezTo>
                  <a:cubicBezTo>
                    <a:pt x="167" y="4604"/>
                    <a:pt x="381" y="4319"/>
                    <a:pt x="679" y="4223"/>
                  </a:cubicBezTo>
                  <a:cubicBezTo>
                    <a:pt x="756" y="4194"/>
                    <a:pt x="839" y="4179"/>
                    <a:pt x="924" y="4179"/>
                  </a:cubicBezTo>
                  <a:cubicBezTo>
                    <a:pt x="1009" y="4179"/>
                    <a:pt x="1095" y="4194"/>
                    <a:pt x="1179" y="4223"/>
                  </a:cubicBezTo>
                  <a:cubicBezTo>
                    <a:pt x="1184" y="4224"/>
                    <a:pt x="1189" y="4225"/>
                    <a:pt x="1194" y="4225"/>
                  </a:cubicBezTo>
                  <a:cubicBezTo>
                    <a:pt x="1246" y="4225"/>
                    <a:pt x="1285" y="4172"/>
                    <a:pt x="1274" y="4128"/>
                  </a:cubicBezTo>
                  <a:cubicBezTo>
                    <a:pt x="1107" y="3664"/>
                    <a:pt x="1274" y="3116"/>
                    <a:pt x="1691" y="2854"/>
                  </a:cubicBezTo>
                  <a:cubicBezTo>
                    <a:pt x="1868" y="2746"/>
                    <a:pt x="2066" y="2692"/>
                    <a:pt x="2261" y="2692"/>
                  </a:cubicBezTo>
                  <a:cubicBezTo>
                    <a:pt x="2538" y="2692"/>
                    <a:pt x="2810" y="2800"/>
                    <a:pt x="3012" y="3009"/>
                  </a:cubicBezTo>
                  <a:cubicBezTo>
                    <a:pt x="3191" y="3211"/>
                    <a:pt x="3310" y="3473"/>
                    <a:pt x="3310" y="3747"/>
                  </a:cubicBezTo>
                  <a:cubicBezTo>
                    <a:pt x="3310" y="3785"/>
                    <a:pt x="3339" y="3802"/>
                    <a:pt x="3371" y="3802"/>
                  </a:cubicBezTo>
                  <a:cubicBezTo>
                    <a:pt x="3399" y="3802"/>
                    <a:pt x="3430" y="3787"/>
                    <a:pt x="3441" y="3759"/>
                  </a:cubicBezTo>
                  <a:cubicBezTo>
                    <a:pt x="3509" y="3589"/>
                    <a:pt x="3696" y="3473"/>
                    <a:pt x="3879" y="3473"/>
                  </a:cubicBezTo>
                  <a:cubicBezTo>
                    <a:pt x="3888" y="3473"/>
                    <a:pt x="3897" y="3473"/>
                    <a:pt x="3905" y="3473"/>
                  </a:cubicBezTo>
                  <a:cubicBezTo>
                    <a:pt x="4096" y="3509"/>
                    <a:pt x="4263" y="3652"/>
                    <a:pt x="4310" y="3842"/>
                  </a:cubicBezTo>
                  <a:cubicBezTo>
                    <a:pt x="4320" y="3882"/>
                    <a:pt x="4347" y="3899"/>
                    <a:pt x="4374" y="3899"/>
                  </a:cubicBezTo>
                  <a:cubicBezTo>
                    <a:pt x="4411" y="3899"/>
                    <a:pt x="4448" y="3867"/>
                    <a:pt x="4441" y="3819"/>
                  </a:cubicBezTo>
                  <a:cubicBezTo>
                    <a:pt x="4382" y="3557"/>
                    <a:pt x="4155" y="3366"/>
                    <a:pt x="3905" y="3354"/>
                  </a:cubicBezTo>
                  <a:cubicBezTo>
                    <a:pt x="3897" y="3354"/>
                    <a:pt x="3888" y="3354"/>
                    <a:pt x="3880" y="3354"/>
                  </a:cubicBezTo>
                  <a:cubicBezTo>
                    <a:pt x="3711" y="3354"/>
                    <a:pt x="3539" y="3433"/>
                    <a:pt x="3424" y="3560"/>
                  </a:cubicBezTo>
                  <a:lnTo>
                    <a:pt x="3424" y="3560"/>
                  </a:lnTo>
                  <a:cubicBezTo>
                    <a:pt x="3342" y="3092"/>
                    <a:pt x="2982" y="2686"/>
                    <a:pt x="2512" y="2592"/>
                  </a:cubicBezTo>
                  <a:cubicBezTo>
                    <a:pt x="2439" y="2580"/>
                    <a:pt x="2365" y="2574"/>
                    <a:pt x="2292" y="2574"/>
                  </a:cubicBezTo>
                  <a:close/>
                  <a:moveTo>
                    <a:pt x="19509" y="5356"/>
                  </a:moveTo>
                  <a:cubicBezTo>
                    <a:pt x="19298" y="5356"/>
                    <a:pt x="19093" y="5417"/>
                    <a:pt x="18919" y="5533"/>
                  </a:cubicBezTo>
                  <a:cubicBezTo>
                    <a:pt x="18861" y="5581"/>
                    <a:pt x="18889" y="5668"/>
                    <a:pt x="18940" y="5668"/>
                  </a:cubicBezTo>
                  <a:cubicBezTo>
                    <a:pt x="18952" y="5668"/>
                    <a:pt x="18965" y="5664"/>
                    <a:pt x="18979" y="5652"/>
                  </a:cubicBezTo>
                  <a:cubicBezTo>
                    <a:pt x="19136" y="5546"/>
                    <a:pt x="19322" y="5489"/>
                    <a:pt x="19507" y="5489"/>
                  </a:cubicBezTo>
                  <a:cubicBezTo>
                    <a:pt x="19715" y="5489"/>
                    <a:pt x="19922" y="5561"/>
                    <a:pt x="20086" y="5712"/>
                  </a:cubicBezTo>
                  <a:cubicBezTo>
                    <a:pt x="20372" y="5962"/>
                    <a:pt x="20467" y="6390"/>
                    <a:pt x="20312" y="6736"/>
                  </a:cubicBezTo>
                  <a:cubicBezTo>
                    <a:pt x="20217" y="6926"/>
                    <a:pt x="20050" y="7093"/>
                    <a:pt x="19860" y="7176"/>
                  </a:cubicBezTo>
                  <a:cubicBezTo>
                    <a:pt x="19797" y="7207"/>
                    <a:pt x="19835" y="7302"/>
                    <a:pt x="19901" y="7302"/>
                  </a:cubicBezTo>
                  <a:cubicBezTo>
                    <a:pt x="19910" y="7302"/>
                    <a:pt x="19920" y="7300"/>
                    <a:pt x="19931" y="7295"/>
                  </a:cubicBezTo>
                  <a:cubicBezTo>
                    <a:pt x="20336" y="7117"/>
                    <a:pt x="20574" y="6676"/>
                    <a:pt x="20515" y="6236"/>
                  </a:cubicBezTo>
                  <a:cubicBezTo>
                    <a:pt x="20455" y="5795"/>
                    <a:pt x="20098" y="5426"/>
                    <a:pt x="19657" y="5366"/>
                  </a:cubicBezTo>
                  <a:cubicBezTo>
                    <a:pt x="19608" y="5360"/>
                    <a:pt x="19558" y="5356"/>
                    <a:pt x="19509" y="5356"/>
                  </a:cubicBezTo>
                  <a:close/>
                  <a:moveTo>
                    <a:pt x="16958" y="6579"/>
                  </a:moveTo>
                  <a:cubicBezTo>
                    <a:pt x="16666" y="6579"/>
                    <a:pt x="16420" y="6792"/>
                    <a:pt x="16240" y="7021"/>
                  </a:cubicBezTo>
                  <a:cubicBezTo>
                    <a:pt x="16190" y="7063"/>
                    <a:pt x="16234" y="7106"/>
                    <a:pt x="16286" y="7106"/>
                  </a:cubicBezTo>
                  <a:cubicBezTo>
                    <a:pt x="16307" y="7106"/>
                    <a:pt x="16330" y="7098"/>
                    <a:pt x="16347" y="7081"/>
                  </a:cubicBezTo>
                  <a:cubicBezTo>
                    <a:pt x="16501" y="6883"/>
                    <a:pt x="16716" y="6696"/>
                    <a:pt x="16981" y="6696"/>
                  </a:cubicBezTo>
                  <a:cubicBezTo>
                    <a:pt x="17004" y="6696"/>
                    <a:pt x="17027" y="6697"/>
                    <a:pt x="17050" y="6700"/>
                  </a:cubicBezTo>
                  <a:cubicBezTo>
                    <a:pt x="17169" y="6724"/>
                    <a:pt x="17288" y="6795"/>
                    <a:pt x="17348" y="6914"/>
                  </a:cubicBezTo>
                  <a:cubicBezTo>
                    <a:pt x="17395" y="6998"/>
                    <a:pt x="17395" y="7140"/>
                    <a:pt x="17336" y="7224"/>
                  </a:cubicBezTo>
                  <a:cubicBezTo>
                    <a:pt x="17290" y="7269"/>
                    <a:pt x="17328" y="7343"/>
                    <a:pt x="17375" y="7343"/>
                  </a:cubicBezTo>
                  <a:cubicBezTo>
                    <a:pt x="17388" y="7343"/>
                    <a:pt x="17401" y="7337"/>
                    <a:pt x="17414" y="7325"/>
                  </a:cubicBezTo>
                  <a:lnTo>
                    <a:pt x="17414" y="7325"/>
                  </a:lnTo>
                  <a:lnTo>
                    <a:pt x="17419" y="7331"/>
                  </a:lnTo>
                  <a:cubicBezTo>
                    <a:pt x="17428" y="7320"/>
                    <a:pt x="17436" y="7309"/>
                    <a:pt x="17443" y="7298"/>
                  </a:cubicBezTo>
                  <a:lnTo>
                    <a:pt x="17443" y="7298"/>
                  </a:lnTo>
                  <a:cubicBezTo>
                    <a:pt x="17551" y="7206"/>
                    <a:pt x="17686" y="7160"/>
                    <a:pt x="17820" y="7160"/>
                  </a:cubicBezTo>
                  <a:cubicBezTo>
                    <a:pt x="17952" y="7160"/>
                    <a:pt x="18085" y="7204"/>
                    <a:pt x="18193" y="7295"/>
                  </a:cubicBezTo>
                  <a:cubicBezTo>
                    <a:pt x="18407" y="7498"/>
                    <a:pt x="18419" y="7831"/>
                    <a:pt x="18252" y="8057"/>
                  </a:cubicBezTo>
                  <a:cubicBezTo>
                    <a:pt x="18218" y="8108"/>
                    <a:pt x="18263" y="8153"/>
                    <a:pt x="18313" y="8153"/>
                  </a:cubicBezTo>
                  <a:cubicBezTo>
                    <a:pt x="18333" y="8153"/>
                    <a:pt x="18354" y="8146"/>
                    <a:pt x="18371" y="8129"/>
                  </a:cubicBezTo>
                  <a:cubicBezTo>
                    <a:pt x="18538" y="7926"/>
                    <a:pt x="18538" y="7617"/>
                    <a:pt x="18419" y="7390"/>
                  </a:cubicBezTo>
                  <a:cubicBezTo>
                    <a:pt x="18298" y="7171"/>
                    <a:pt x="18056" y="7042"/>
                    <a:pt x="17795" y="7042"/>
                  </a:cubicBezTo>
                  <a:cubicBezTo>
                    <a:pt x="17773" y="7042"/>
                    <a:pt x="17751" y="7043"/>
                    <a:pt x="17729" y="7045"/>
                  </a:cubicBezTo>
                  <a:cubicBezTo>
                    <a:pt x="17655" y="7051"/>
                    <a:pt x="17579" y="7070"/>
                    <a:pt x="17509" y="7103"/>
                  </a:cubicBezTo>
                  <a:lnTo>
                    <a:pt x="17509" y="7103"/>
                  </a:lnTo>
                  <a:cubicBezTo>
                    <a:pt x="17515" y="7035"/>
                    <a:pt x="17505" y="6966"/>
                    <a:pt x="17478" y="6902"/>
                  </a:cubicBezTo>
                  <a:cubicBezTo>
                    <a:pt x="17419" y="6748"/>
                    <a:pt x="17300" y="6640"/>
                    <a:pt x="17133" y="6605"/>
                  </a:cubicBezTo>
                  <a:cubicBezTo>
                    <a:pt x="17073" y="6587"/>
                    <a:pt x="17015" y="6579"/>
                    <a:pt x="16958" y="6579"/>
                  </a:cubicBezTo>
                  <a:close/>
                  <a:moveTo>
                    <a:pt x="5432" y="4314"/>
                  </a:moveTo>
                  <a:cubicBezTo>
                    <a:pt x="5324" y="4314"/>
                    <a:pt x="5215" y="4328"/>
                    <a:pt x="5108" y="4354"/>
                  </a:cubicBezTo>
                  <a:cubicBezTo>
                    <a:pt x="4846" y="4426"/>
                    <a:pt x="4608" y="4604"/>
                    <a:pt x="4441" y="4843"/>
                  </a:cubicBezTo>
                  <a:cubicBezTo>
                    <a:pt x="4290" y="5064"/>
                    <a:pt x="4224" y="5337"/>
                    <a:pt x="4236" y="5603"/>
                  </a:cubicBezTo>
                  <a:lnTo>
                    <a:pt x="4236" y="5603"/>
                  </a:lnTo>
                  <a:cubicBezTo>
                    <a:pt x="4097" y="5530"/>
                    <a:pt x="3939" y="5493"/>
                    <a:pt x="3784" y="5493"/>
                  </a:cubicBezTo>
                  <a:cubicBezTo>
                    <a:pt x="3666" y="5493"/>
                    <a:pt x="3549" y="5514"/>
                    <a:pt x="3441" y="5557"/>
                  </a:cubicBezTo>
                  <a:cubicBezTo>
                    <a:pt x="3131" y="5688"/>
                    <a:pt x="2953" y="6009"/>
                    <a:pt x="2953" y="6331"/>
                  </a:cubicBezTo>
                  <a:cubicBezTo>
                    <a:pt x="2953" y="6509"/>
                    <a:pt x="3012" y="6700"/>
                    <a:pt x="3120" y="6855"/>
                  </a:cubicBezTo>
                  <a:cubicBezTo>
                    <a:pt x="3136" y="6872"/>
                    <a:pt x="3159" y="6888"/>
                    <a:pt x="3179" y="6888"/>
                  </a:cubicBezTo>
                  <a:cubicBezTo>
                    <a:pt x="3188" y="6888"/>
                    <a:pt x="3196" y="6885"/>
                    <a:pt x="3203" y="6879"/>
                  </a:cubicBezTo>
                  <a:cubicBezTo>
                    <a:pt x="3227" y="6843"/>
                    <a:pt x="3251" y="6795"/>
                    <a:pt x="3227" y="6759"/>
                  </a:cubicBezTo>
                  <a:cubicBezTo>
                    <a:pt x="3060" y="6545"/>
                    <a:pt x="3024" y="6224"/>
                    <a:pt x="3143" y="5986"/>
                  </a:cubicBezTo>
                  <a:cubicBezTo>
                    <a:pt x="3258" y="5745"/>
                    <a:pt x="3515" y="5604"/>
                    <a:pt x="3789" y="5604"/>
                  </a:cubicBezTo>
                  <a:cubicBezTo>
                    <a:pt x="3800" y="5604"/>
                    <a:pt x="3811" y="5604"/>
                    <a:pt x="3822" y="5605"/>
                  </a:cubicBezTo>
                  <a:cubicBezTo>
                    <a:pt x="3977" y="5605"/>
                    <a:pt x="4132" y="5664"/>
                    <a:pt x="4251" y="5771"/>
                  </a:cubicBezTo>
                  <a:cubicBezTo>
                    <a:pt x="4267" y="5781"/>
                    <a:pt x="4283" y="5785"/>
                    <a:pt x="4299" y="5785"/>
                  </a:cubicBezTo>
                  <a:cubicBezTo>
                    <a:pt x="4338" y="5785"/>
                    <a:pt x="4370" y="5755"/>
                    <a:pt x="4370" y="5712"/>
                  </a:cubicBezTo>
                  <a:cubicBezTo>
                    <a:pt x="4368" y="5704"/>
                    <a:pt x="4367" y="5697"/>
                    <a:pt x="4366" y="5690"/>
                  </a:cubicBezTo>
                  <a:lnTo>
                    <a:pt x="4366" y="5690"/>
                  </a:lnTo>
                  <a:cubicBezTo>
                    <a:pt x="4367" y="5689"/>
                    <a:pt x="4368" y="5689"/>
                    <a:pt x="4370" y="5688"/>
                  </a:cubicBezTo>
                  <a:cubicBezTo>
                    <a:pt x="4368" y="5687"/>
                    <a:pt x="4366" y="5685"/>
                    <a:pt x="4365" y="5684"/>
                  </a:cubicBezTo>
                  <a:lnTo>
                    <a:pt x="4365" y="5684"/>
                  </a:lnTo>
                  <a:cubicBezTo>
                    <a:pt x="4285" y="5192"/>
                    <a:pt x="4569" y="4673"/>
                    <a:pt x="5048" y="4521"/>
                  </a:cubicBezTo>
                  <a:cubicBezTo>
                    <a:pt x="5170" y="4476"/>
                    <a:pt x="5297" y="4455"/>
                    <a:pt x="5422" y="4455"/>
                  </a:cubicBezTo>
                  <a:cubicBezTo>
                    <a:pt x="5797" y="4455"/>
                    <a:pt x="6159" y="4649"/>
                    <a:pt x="6346" y="4997"/>
                  </a:cubicBezTo>
                  <a:cubicBezTo>
                    <a:pt x="6477" y="5247"/>
                    <a:pt x="6525" y="5533"/>
                    <a:pt x="6453" y="5807"/>
                  </a:cubicBezTo>
                  <a:cubicBezTo>
                    <a:pt x="6445" y="5849"/>
                    <a:pt x="6484" y="5891"/>
                    <a:pt x="6525" y="5891"/>
                  </a:cubicBezTo>
                  <a:cubicBezTo>
                    <a:pt x="6541" y="5891"/>
                    <a:pt x="6558" y="5884"/>
                    <a:pt x="6572" y="5866"/>
                  </a:cubicBezTo>
                  <a:cubicBezTo>
                    <a:pt x="6580" y="5858"/>
                    <a:pt x="6587" y="5850"/>
                    <a:pt x="6595" y="5842"/>
                  </a:cubicBezTo>
                  <a:lnTo>
                    <a:pt x="6595" y="5842"/>
                  </a:lnTo>
                  <a:cubicBezTo>
                    <a:pt x="6596" y="5843"/>
                    <a:pt x="6596" y="5843"/>
                    <a:pt x="6596" y="5843"/>
                  </a:cubicBezTo>
                  <a:cubicBezTo>
                    <a:pt x="6596" y="5842"/>
                    <a:pt x="6596" y="5842"/>
                    <a:pt x="6597" y="5841"/>
                  </a:cubicBezTo>
                  <a:lnTo>
                    <a:pt x="6597" y="5841"/>
                  </a:lnTo>
                  <a:cubicBezTo>
                    <a:pt x="6682" y="5759"/>
                    <a:pt x="6800" y="5718"/>
                    <a:pt x="6917" y="5718"/>
                  </a:cubicBezTo>
                  <a:cubicBezTo>
                    <a:pt x="7053" y="5718"/>
                    <a:pt x="7189" y="5774"/>
                    <a:pt x="7275" y="5890"/>
                  </a:cubicBezTo>
                  <a:cubicBezTo>
                    <a:pt x="7430" y="6105"/>
                    <a:pt x="7311" y="6462"/>
                    <a:pt x="7061" y="6557"/>
                  </a:cubicBezTo>
                  <a:cubicBezTo>
                    <a:pt x="6989" y="6581"/>
                    <a:pt x="7001" y="6688"/>
                    <a:pt x="7072" y="6688"/>
                  </a:cubicBezTo>
                  <a:cubicBezTo>
                    <a:pt x="7406" y="6688"/>
                    <a:pt x="7715" y="6902"/>
                    <a:pt x="7823" y="7224"/>
                  </a:cubicBezTo>
                  <a:cubicBezTo>
                    <a:pt x="7906" y="7533"/>
                    <a:pt x="7787" y="7891"/>
                    <a:pt x="7537" y="8069"/>
                  </a:cubicBezTo>
                  <a:cubicBezTo>
                    <a:pt x="7477" y="8109"/>
                    <a:pt x="7517" y="8199"/>
                    <a:pt x="7574" y="8199"/>
                  </a:cubicBezTo>
                  <a:cubicBezTo>
                    <a:pt x="7585" y="8199"/>
                    <a:pt x="7597" y="8196"/>
                    <a:pt x="7608" y="8188"/>
                  </a:cubicBezTo>
                  <a:cubicBezTo>
                    <a:pt x="7846" y="8010"/>
                    <a:pt x="8001" y="7736"/>
                    <a:pt x="8001" y="7438"/>
                  </a:cubicBezTo>
                  <a:cubicBezTo>
                    <a:pt x="8001" y="7140"/>
                    <a:pt x="7823" y="6855"/>
                    <a:pt x="7561" y="6688"/>
                  </a:cubicBezTo>
                  <a:cubicBezTo>
                    <a:pt x="7477" y="6640"/>
                    <a:pt x="7386" y="6603"/>
                    <a:pt x="7292" y="6581"/>
                  </a:cubicBezTo>
                  <a:lnTo>
                    <a:pt x="7292" y="6581"/>
                  </a:lnTo>
                  <a:cubicBezTo>
                    <a:pt x="7438" y="6449"/>
                    <a:pt x="7512" y="6235"/>
                    <a:pt x="7477" y="6033"/>
                  </a:cubicBezTo>
                  <a:cubicBezTo>
                    <a:pt x="7432" y="5764"/>
                    <a:pt x="7198" y="5591"/>
                    <a:pt x="6933" y="5591"/>
                  </a:cubicBezTo>
                  <a:cubicBezTo>
                    <a:pt x="6916" y="5591"/>
                    <a:pt x="6899" y="5591"/>
                    <a:pt x="6882" y="5593"/>
                  </a:cubicBezTo>
                  <a:cubicBezTo>
                    <a:pt x="6793" y="5599"/>
                    <a:pt x="6708" y="5622"/>
                    <a:pt x="6632" y="5663"/>
                  </a:cubicBezTo>
                  <a:lnTo>
                    <a:pt x="6632" y="5663"/>
                  </a:lnTo>
                  <a:cubicBezTo>
                    <a:pt x="6689" y="5163"/>
                    <a:pt x="6420" y="4638"/>
                    <a:pt x="5953" y="4426"/>
                  </a:cubicBezTo>
                  <a:cubicBezTo>
                    <a:pt x="5790" y="4351"/>
                    <a:pt x="5612" y="4314"/>
                    <a:pt x="5432" y="4314"/>
                  </a:cubicBezTo>
                  <a:close/>
                  <a:moveTo>
                    <a:pt x="14489" y="6262"/>
                  </a:moveTo>
                  <a:cubicBezTo>
                    <a:pt x="14278" y="6262"/>
                    <a:pt x="14062" y="6330"/>
                    <a:pt x="13895" y="6438"/>
                  </a:cubicBezTo>
                  <a:cubicBezTo>
                    <a:pt x="13818" y="6486"/>
                    <a:pt x="13850" y="6573"/>
                    <a:pt x="13909" y="6573"/>
                  </a:cubicBezTo>
                  <a:cubicBezTo>
                    <a:pt x="13923" y="6573"/>
                    <a:pt x="13938" y="6568"/>
                    <a:pt x="13954" y="6557"/>
                  </a:cubicBezTo>
                  <a:cubicBezTo>
                    <a:pt x="14106" y="6451"/>
                    <a:pt x="14289" y="6394"/>
                    <a:pt x="14472" y="6394"/>
                  </a:cubicBezTo>
                  <a:cubicBezTo>
                    <a:pt x="14679" y="6394"/>
                    <a:pt x="14886" y="6465"/>
                    <a:pt x="15050" y="6617"/>
                  </a:cubicBezTo>
                  <a:cubicBezTo>
                    <a:pt x="15335" y="6867"/>
                    <a:pt x="15443" y="7295"/>
                    <a:pt x="15276" y="7641"/>
                  </a:cubicBezTo>
                  <a:cubicBezTo>
                    <a:pt x="15192" y="7831"/>
                    <a:pt x="15026" y="7998"/>
                    <a:pt x="14835" y="8093"/>
                  </a:cubicBezTo>
                  <a:cubicBezTo>
                    <a:pt x="14759" y="8115"/>
                    <a:pt x="14802" y="8215"/>
                    <a:pt x="14882" y="8215"/>
                  </a:cubicBezTo>
                  <a:cubicBezTo>
                    <a:pt x="14890" y="8215"/>
                    <a:pt x="14898" y="8214"/>
                    <a:pt x="14907" y="8212"/>
                  </a:cubicBezTo>
                  <a:cubicBezTo>
                    <a:pt x="15312" y="8022"/>
                    <a:pt x="15550" y="7581"/>
                    <a:pt x="15490" y="7152"/>
                  </a:cubicBezTo>
                  <a:cubicBezTo>
                    <a:pt x="15431" y="6700"/>
                    <a:pt x="15073" y="6331"/>
                    <a:pt x="14621" y="6271"/>
                  </a:cubicBezTo>
                  <a:cubicBezTo>
                    <a:pt x="14578" y="6265"/>
                    <a:pt x="14534" y="6262"/>
                    <a:pt x="14489" y="6262"/>
                  </a:cubicBezTo>
                  <a:close/>
                  <a:moveTo>
                    <a:pt x="10779" y="8349"/>
                  </a:moveTo>
                  <a:cubicBezTo>
                    <a:pt x="10569" y="8349"/>
                    <a:pt x="10366" y="8445"/>
                    <a:pt x="10216" y="8629"/>
                  </a:cubicBezTo>
                  <a:cubicBezTo>
                    <a:pt x="10097" y="8760"/>
                    <a:pt x="10037" y="8926"/>
                    <a:pt x="10037" y="9105"/>
                  </a:cubicBezTo>
                  <a:cubicBezTo>
                    <a:pt x="10032" y="9138"/>
                    <a:pt x="10059" y="9156"/>
                    <a:pt x="10091" y="9156"/>
                  </a:cubicBezTo>
                  <a:cubicBezTo>
                    <a:pt x="10127" y="9156"/>
                    <a:pt x="10168" y="9132"/>
                    <a:pt x="10168" y="9081"/>
                  </a:cubicBezTo>
                  <a:cubicBezTo>
                    <a:pt x="10168" y="8766"/>
                    <a:pt x="10454" y="8474"/>
                    <a:pt x="10780" y="8474"/>
                  </a:cubicBezTo>
                  <a:cubicBezTo>
                    <a:pt x="10786" y="8474"/>
                    <a:pt x="10793" y="8474"/>
                    <a:pt x="10799" y="8474"/>
                  </a:cubicBezTo>
                  <a:cubicBezTo>
                    <a:pt x="11121" y="8486"/>
                    <a:pt x="11406" y="8807"/>
                    <a:pt x="11382" y="9129"/>
                  </a:cubicBezTo>
                  <a:cubicBezTo>
                    <a:pt x="11382" y="9176"/>
                    <a:pt x="11415" y="9200"/>
                    <a:pt x="11448" y="9200"/>
                  </a:cubicBezTo>
                  <a:cubicBezTo>
                    <a:pt x="11481" y="9200"/>
                    <a:pt x="11513" y="9176"/>
                    <a:pt x="11513" y="9129"/>
                  </a:cubicBezTo>
                  <a:cubicBezTo>
                    <a:pt x="11525" y="8819"/>
                    <a:pt x="11323" y="8522"/>
                    <a:pt x="11049" y="8403"/>
                  </a:cubicBezTo>
                  <a:cubicBezTo>
                    <a:pt x="10960" y="8367"/>
                    <a:pt x="10869" y="8349"/>
                    <a:pt x="10779" y="8349"/>
                  </a:cubicBezTo>
                  <a:close/>
                  <a:moveTo>
                    <a:pt x="12048" y="6196"/>
                  </a:moveTo>
                  <a:cubicBezTo>
                    <a:pt x="11919" y="6196"/>
                    <a:pt x="11790" y="6217"/>
                    <a:pt x="11668" y="6259"/>
                  </a:cubicBezTo>
                  <a:cubicBezTo>
                    <a:pt x="11427" y="6333"/>
                    <a:pt x="11195" y="6489"/>
                    <a:pt x="11022" y="6696"/>
                  </a:cubicBezTo>
                  <a:lnTo>
                    <a:pt x="11022" y="6696"/>
                  </a:lnTo>
                  <a:cubicBezTo>
                    <a:pt x="10886" y="6477"/>
                    <a:pt x="10638" y="6332"/>
                    <a:pt x="10381" y="6332"/>
                  </a:cubicBezTo>
                  <a:cubicBezTo>
                    <a:pt x="10342" y="6332"/>
                    <a:pt x="10303" y="6336"/>
                    <a:pt x="10263" y="6343"/>
                  </a:cubicBezTo>
                  <a:cubicBezTo>
                    <a:pt x="9918" y="6426"/>
                    <a:pt x="9680" y="6748"/>
                    <a:pt x="9692" y="7093"/>
                  </a:cubicBezTo>
                  <a:cubicBezTo>
                    <a:pt x="9698" y="7148"/>
                    <a:pt x="9739" y="7175"/>
                    <a:pt x="9777" y="7175"/>
                  </a:cubicBezTo>
                  <a:cubicBezTo>
                    <a:pt x="9813" y="7175"/>
                    <a:pt x="9847" y="7151"/>
                    <a:pt x="9847" y="7105"/>
                  </a:cubicBezTo>
                  <a:cubicBezTo>
                    <a:pt x="9835" y="6819"/>
                    <a:pt x="10025" y="6557"/>
                    <a:pt x="10299" y="6498"/>
                  </a:cubicBezTo>
                  <a:cubicBezTo>
                    <a:pt x="10337" y="6489"/>
                    <a:pt x="10375" y="6485"/>
                    <a:pt x="10414" y="6485"/>
                  </a:cubicBezTo>
                  <a:cubicBezTo>
                    <a:pt x="10652" y="6485"/>
                    <a:pt x="10885" y="6636"/>
                    <a:pt x="10978" y="6831"/>
                  </a:cubicBezTo>
                  <a:cubicBezTo>
                    <a:pt x="10991" y="6864"/>
                    <a:pt x="11016" y="6879"/>
                    <a:pt x="11041" y="6879"/>
                  </a:cubicBezTo>
                  <a:cubicBezTo>
                    <a:pt x="11061" y="6879"/>
                    <a:pt x="11081" y="6870"/>
                    <a:pt x="11097" y="6855"/>
                  </a:cubicBezTo>
                  <a:cubicBezTo>
                    <a:pt x="11330" y="6553"/>
                    <a:pt x="11682" y="6331"/>
                    <a:pt x="12057" y="6331"/>
                  </a:cubicBezTo>
                  <a:cubicBezTo>
                    <a:pt x="12141" y="6331"/>
                    <a:pt x="12226" y="6343"/>
                    <a:pt x="12311" y="6367"/>
                  </a:cubicBezTo>
                  <a:cubicBezTo>
                    <a:pt x="12728" y="6462"/>
                    <a:pt x="13073" y="6843"/>
                    <a:pt x="13014" y="7283"/>
                  </a:cubicBezTo>
                  <a:cubicBezTo>
                    <a:pt x="12980" y="7498"/>
                    <a:pt x="12881" y="7692"/>
                    <a:pt x="12698" y="7802"/>
                  </a:cubicBezTo>
                  <a:lnTo>
                    <a:pt x="12698" y="7802"/>
                  </a:lnTo>
                  <a:cubicBezTo>
                    <a:pt x="12688" y="7804"/>
                    <a:pt x="12678" y="7805"/>
                    <a:pt x="12668" y="7807"/>
                  </a:cubicBezTo>
                  <a:cubicBezTo>
                    <a:pt x="12669" y="7811"/>
                    <a:pt x="12670" y="7814"/>
                    <a:pt x="12671" y="7818"/>
                  </a:cubicBezTo>
                  <a:lnTo>
                    <a:pt x="12671" y="7818"/>
                  </a:lnTo>
                  <a:cubicBezTo>
                    <a:pt x="12670" y="7818"/>
                    <a:pt x="12669" y="7819"/>
                    <a:pt x="12668" y="7819"/>
                  </a:cubicBezTo>
                  <a:cubicBezTo>
                    <a:pt x="12602" y="7864"/>
                    <a:pt x="12649" y="7939"/>
                    <a:pt x="12704" y="7939"/>
                  </a:cubicBezTo>
                  <a:cubicBezTo>
                    <a:pt x="12708" y="7939"/>
                    <a:pt x="12712" y="7939"/>
                    <a:pt x="12716" y="7938"/>
                  </a:cubicBezTo>
                  <a:cubicBezTo>
                    <a:pt x="12763" y="7931"/>
                    <a:pt x="12810" y="7927"/>
                    <a:pt x="12856" y="7927"/>
                  </a:cubicBezTo>
                  <a:cubicBezTo>
                    <a:pt x="13108" y="7927"/>
                    <a:pt x="13357" y="8033"/>
                    <a:pt x="13538" y="8224"/>
                  </a:cubicBezTo>
                  <a:cubicBezTo>
                    <a:pt x="13740" y="8450"/>
                    <a:pt x="13823" y="8760"/>
                    <a:pt x="13764" y="9057"/>
                  </a:cubicBezTo>
                  <a:cubicBezTo>
                    <a:pt x="13716" y="9224"/>
                    <a:pt x="13645" y="9379"/>
                    <a:pt x="13502" y="9498"/>
                  </a:cubicBezTo>
                  <a:cubicBezTo>
                    <a:pt x="13456" y="9544"/>
                    <a:pt x="13503" y="9612"/>
                    <a:pt x="13554" y="9612"/>
                  </a:cubicBezTo>
                  <a:cubicBezTo>
                    <a:pt x="13569" y="9612"/>
                    <a:pt x="13584" y="9606"/>
                    <a:pt x="13597" y="9593"/>
                  </a:cubicBezTo>
                  <a:cubicBezTo>
                    <a:pt x="13847" y="9343"/>
                    <a:pt x="13954" y="8986"/>
                    <a:pt x="13895" y="8629"/>
                  </a:cubicBezTo>
                  <a:cubicBezTo>
                    <a:pt x="13835" y="8283"/>
                    <a:pt x="13573" y="7998"/>
                    <a:pt x="13252" y="7867"/>
                  </a:cubicBezTo>
                  <a:cubicBezTo>
                    <a:pt x="13137" y="7821"/>
                    <a:pt x="13013" y="7795"/>
                    <a:pt x="12885" y="7791"/>
                  </a:cubicBezTo>
                  <a:lnTo>
                    <a:pt x="12885" y="7791"/>
                  </a:lnTo>
                  <a:cubicBezTo>
                    <a:pt x="13157" y="7506"/>
                    <a:pt x="13204" y="7043"/>
                    <a:pt x="13002" y="6700"/>
                  </a:cubicBezTo>
                  <a:cubicBezTo>
                    <a:pt x="12798" y="6372"/>
                    <a:pt x="12423" y="6196"/>
                    <a:pt x="12048" y="6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7486376" y="3042977"/>
              <a:ext cx="1371441" cy="1810540"/>
            </a:xfrm>
            <a:custGeom>
              <a:avLst/>
              <a:gdLst/>
              <a:ahLst/>
              <a:cxnLst/>
              <a:rect l="l" t="t" r="r" b="b"/>
              <a:pathLst>
                <a:path w="21682" h="28624" extrusionOk="0">
                  <a:moveTo>
                    <a:pt x="21682" y="3537"/>
                  </a:moveTo>
                  <a:lnTo>
                    <a:pt x="19967" y="3918"/>
                  </a:lnTo>
                  <a:lnTo>
                    <a:pt x="13871" y="26635"/>
                  </a:lnTo>
                  <a:lnTo>
                    <a:pt x="13871" y="26635"/>
                  </a:lnTo>
                  <a:lnTo>
                    <a:pt x="14812" y="26182"/>
                  </a:lnTo>
                  <a:lnTo>
                    <a:pt x="21682" y="3537"/>
                  </a:lnTo>
                  <a:close/>
                  <a:moveTo>
                    <a:pt x="18062" y="4334"/>
                  </a:moveTo>
                  <a:lnTo>
                    <a:pt x="15776" y="4811"/>
                  </a:lnTo>
                  <a:lnTo>
                    <a:pt x="11073" y="28040"/>
                  </a:lnTo>
                  <a:lnTo>
                    <a:pt x="12324" y="27409"/>
                  </a:lnTo>
                  <a:lnTo>
                    <a:pt x="18062" y="4334"/>
                  </a:lnTo>
                  <a:close/>
                  <a:moveTo>
                    <a:pt x="870" y="1"/>
                  </a:moveTo>
                  <a:lnTo>
                    <a:pt x="1" y="15979"/>
                  </a:lnTo>
                  <a:cubicBezTo>
                    <a:pt x="524" y="16610"/>
                    <a:pt x="1108" y="17169"/>
                    <a:pt x="1763" y="17646"/>
                  </a:cubicBezTo>
                  <a:lnTo>
                    <a:pt x="1167" y="24968"/>
                  </a:lnTo>
                  <a:lnTo>
                    <a:pt x="2560" y="25563"/>
                  </a:lnTo>
                  <a:lnTo>
                    <a:pt x="3275" y="18574"/>
                  </a:lnTo>
                  <a:cubicBezTo>
                    <a:pt x="3965" y="18896"/>
                    <a:pt x="4704" y="19158"/>
                    <a:pt x="5477" y="19312"/>
                  </a:cubicBezTo>
                  <a:cubicBezTo>
                    <a:pt x="5513" y="19312"/>
                    <a:pt x="5537" y="19336"/>
                    <a:pt x="5573" y="19336"/>
                  </a:cubicBezTo>
                  <a:lnTo>
                    <a:pt x="4477" y="26373"/>
                  </a:lnTo>
                  <a:lnTo>
                    <a:pt x="5954" y="26992"/>
                  </a:lnTo>
                  <a:lnTo>
                    <a:pt x="7323" y="19479"/>
                  </a:lnTo>
                  <a:cubicBezTo>
                    <a:pt x="8216" y="19479"/>
                    <a:pt x="9109" y="19348"/>
                    <a:pt x="9978" y="19074"/>
                  </a:cubicBezTo>
                  <a:lnTo>
                    <a:pt x="9978" y="19074"/>
                  </a:lnTo>
                  <a:cubicBezTo>
                    <a:pt x="9442" y="21968"/>
                    <a:pt x="8621" y="26242"/>
                    <a:pt x="8299" y="27944"/>
                  </a:cubicBezTo>
                  <a:lnTo>
                    <a:pt x="9859" y="28623"/>
                  </a:lnTo>
                  <a:lnTo>
                    <a:pt x="14264" y="5120"/>
                  </a:lnTo>
                  <a:lnTo>
                    <a:pt x="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0"/>
            <p:cNvSpPr/>
            <p:nvPr/>
          </p:nvSpPr>
          <p:spPr>
            <a:xfrm>
              <a:off x="7585430" y="3405983"/>
              <a:ext cx="578444" cy="573131"/>
            </a:xfrm>
            <a:custGeom>
              <a:avLst/>
              <a:gdLst/>
              <a:ahLst/>
              <a:cxnLst/>
              <a:rect l="l" t="t" r="r" b="b"/>
              <a:pathLst>
                <a:path w="9145" h="9061" extrusionOk="0">
                  <a:moveTo>
                    <a:pt x="3906" y="0"/>
                  </a:moveTo>
                  <a:lnTo>
                    <a:pt x="3334" y="1357"/>
                  </a:lnTo>
                  <a:lnTo>
                    <a:pt x="2001" y="750"/>
                  </a:lnTo>
                  <a:lnTo>
                    <a:pt x="2072" y="2203"/>
                  </a:lnTo>
                  <a:lnTo>
                    <a:pt x="608" y="2238"/>
                  </a:lnTo>
                  <a:lnTo>
                    <a:pt x="1310" y="3524"/>
                  </a:lnTo>
                  <a:lnTo>
                    <a:pt x="1" y="4179"/>
                  </a:lnTo>
                  <a:lnTo>
                    <a:pt x="1191" y="5048"/>
                  </a:lnTo>
                  <a:lnTo>
                    <a:pt x="298" y="6203"/>
                  </a:lnTo>
                  <a:lnTo>
                    <a:pt x="1739" y="6465"/>
                  </a:lnTo>
                  <a:lnTo>
                    <a:pt x="1441" y="7894"/>
                  </a:lnTo>
                  <a:lnTo>
                    <a:pt x="2858" y="7489"/>
                  </a:lnTo>
                  <a:lnTo>
                    <a:pt x="3215" y="8918"/>
                  </a:lnTo>
                  <a:lnTo>
                    <a:pt x="4299" y="7953"/>
                  </a:lnTo>
                  <a:lnTo>
                    <a:pt x="5239" y="9061"/>
                  </a:lnTo>
                  <a:lnTo>
                    <a:pt x="5811" y="7727"/>
                  </a:lnTo>
                  <a:lnTo>
                    <a:pt x="7144" y="8334"/>
                  </a:lnTo>
                  <a:lnTo>
                    <a:pt x="7073" y="6858"/>
                  </a:lnTo>
                  <a:lnTo>
                    <a:pt x="8526" y="6834"/>
                  </a:lnTo>
                  <a:lnTo>
                    <a:pt x="7823" y="5548"/>
                  </a:lnTo>
                  <a:lnTo>
                    <a:pt x="9145" y="4894"/>
                  </a:lnTo>
                  <a:lnTo>
                    <a:pt x="7954" y="4036"/>
                  </a:lnTo>
                  <a:lnTo>
                    <a:pt x="8847" y="2869"/>
                  </a:lnTo>
                  <a:lnTo>
                    <a:pt x="7394" y="2619"/>
                  </a:lnTo>
                  <a:lnTo>
                    <a:pt x="7692" y="1191"/>
                  </a:lnTo>
                  <a:lnTo>
                    <a:pt x="6287" y="1584"/>
                  </a:lnTo>
                  <a:lnTo>
                    <a:pt x="5930" y="167"/>
                  </a:lnTo>
                  <a:lnTo>
                    <a:pt x="4835" y="1131"/>
                  </a:lnTo>
                  <a:lnTo>
                    <a:pt x="3906" y="0"/>
                  </a:lnTo>
                  <a:close/>
                </a:path>
              </a:pathLst>
            </a:custGeom>
            <a:solidFill>
              <a:srgbClr val="1A0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50"/>
          <p:cNvGrpSpPr/>
          <p:nvPr/>
        </p:nvGrpSpPr>
        <p:grpSpPr>
          <a:xfrm rot="632443">
            <a:off x="-161117" y="3833860"/>
            <a:ext cx="1127196" cy="2010178"/>
            <a:chOff x="-195669" y="1952562"/>
            <a:chExt cx="1015277" cy="1810588"/>
          </a:xfrm>
        </p:grpSpPr>
        <p:sp>
          <p:nvSpPr>
            <p:cNvPr id="1405" name="Google Shape;1405;p50"/>
            <p:cNvSpPr/>
            <p:nvPr/>
          </p:nvSpPr>
          <p:spPr>
            <a:xfrm>
              <a:off x="-195669" y="1952562"/>
              <a:ext cx="1015277" cy="1810588"/>
            </a:xfrm>
            <a:custGeom>
              <a:avLst/>
              <a:gdLst/>
              <a:ahLst/>
              <a:cxnLst/>
              <a:rect l="l" t="t" r="r" b="b"/>
              <a:pathLst>
                <a:path w="22135" h="39470" extrusionOk="0">
                  <a:moveTo>
                    <a:pt x="10776" y="1"/>
                  </a:moveTo>
                  <a:cubicBezTo>
                    <a:pt x="10323" y="1"/>
                    <a:pt x="9871" y="167"/>
                    <a:pt x="9513" y="477"/>
                  </a:cubicBezTo>
                  <a:cubicBezTo>
                    <a:pt x="9132" y="810"/>
                    <a:pt x="8894" y="1298"/>
                    <a:pt x="8847" y="1810"/>
                  </a:cubicBezTo>
                  <a:lnTo>
                    <a:pt x="8454" y="7168"/>
                  </a:lnTo>
                  <a:cubicBezTo>
                    <a:pt x="6585" y="7192"/>
                    <a:pt x="4918" y="7406"/>
                    <a:pt x="3608" y="7775"/>
                  </a:cubicBezTo>
                  <a:cubicBezTo>
                    <a:pt x="2763" y="8013"/>
                    <a:pt x="2084" y="8299"/>
                    <a:pt x="1548" y="8668"/>
                  </a:cubicBezTo>
                  <a:cubicBezTo>
                    <a:pt x="477" y="9406"/>
                    <a:pt x="203" y="10299"/>
                    <a:pt x="155" y="10930"/>
                  </a:cubicBezTo>
                  <a:lnTo>
                    <a:pt x="48" y="12371"/>
                  </a:lnTo>
                  <a:cubicBezTo>
                    <a:pt x="0" y="12978"/>
                    <a:pt x="143" y="13800"/>
                    <a:pt x="881" y="14609"/>
                  </a:cubicBezTo>
                  <a:lnTo>
                    <a:pt x="2584" y="35838"/>
                  </a:lnTo>
                  <a:cubicBezTo>
                    <a:pt x="2620" y="36374"/>
                    <a:pt x="2882" y="36874"/>
                    <a:pt x="3298" y="37196"/>
                  </a:cubicBezTo>
                  <a:cubicBezTo>
                    <a:pt x="3370" y="37255"/>
                    <a:pt x="4096" y="37827"/>
                    <a:pt x="5287" y="38374"/>
                  </a:cubicBezTo>
                  <a:cubicBezTo>
                    <a:pt x="6846" y="39101"/>
                    <a:pt x="8597" y="39470"/>
                    <a:pt x="10299" y="39470"/>
                  </a:cubicBezTo>
                  <a:cubicBezTo>
                    <a:pt x="12347" y="39470"/>
                    <a:pt x="14371" y="38970"/>
                    <a:pt x="16348" y="37958"/>
                  </a:cubicBezTo>
                  <a:cubicBezTo>
                    <a:pt x="16895" y="37672"/>
                    <a:pt x="17264" y="37148"/>
                    <a:pt x="17372" y="36541"/>
                  </a:cubicBezTo>
                  <a:lnTo>
                    <a:pt x="20801" y="16086"/>
                  </a:lnTo>
                  <a:cubicBezTo>
                    <a:pt x="21670" y="15407"/>
                    <a:pt x="21932" y="14598"/>
                    <a:pt x="21967" y="13990"/>
                  </a:cubicBezTo>
                  <a:lnTo>
                    <a:pt x="22075" y="12550"/>
                  </a:lnTo>
                  <a:cubicBezTo>
                    <a:pt x="22134" y="11859"/>
                    <a:pt x="21944" y="10847"/>
                    <a:pt x="20801" y="9895"/>
                  </a:cubicBezTo>
                  <a:cubicBezTo>
                    <a:pt x="20229" y="9442"/>
                    <a:pt x="19467" y="9025"/>
                    <a:pt x="18538" y="8668"/>
                  </a:cubicBezTo>
                  <a:cubicBezTo>
                    <a:pt x="17300" y="8192"/>
                    <a:pt x="15740" y="7799"/>
                    <a:pt x="14026" y="7537"/>
                  </a:cubicBezTo>
                  <a:lnTo>
                    <a:pt x="14407" y="2203"/>
                  </a:lnTo>
                  <a:cubicBezTo>
                    <a:pt x="14490" y="1132"/>
                    <a:pt x="13681" y="191"/>
                    <a:pt x="12609" y="120"/>
                  </a:cubicBezTo>
                  <a:lnTo>
                    <a:pt x="109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71184" y="2554455"/>
              <a:ext cx="753144" cy="1119748"/>
            </a:xfrm>
            <a:custGeom>
              <a:avLst/>
              <a:gdLst/>
              <a:ahLst/>
              <a:cxnLst/>
              <a:rect l="l" t="t" r="r" b="b"/>
              <a:pathLst>
                <a:path w="16420" h="24410" extrusionOk="0">
                  <a:moveTo>
                    <a:pt x="1" y="0"/>
                  </a:moveTo>
                  <a:lnTo>
                    <a:pt x="1799" y="22574"/>
                  </a:lnTo>
                  <a:cubicBezTo>
                    <a:pt x="1799" y="22574"/>
                    <a:pt x="4063" y="24409"/>
                    <a:pt x="7575" y="24409"/>
                  </a:cubicBezTo>
                  <a:cubicBezTo>
                    <a:pt x="9091" y="24409"/>
                    <a:pt x="10841" y="24067"/>
                    <a:pt x="12741" y="23086"/>
                  </a:cubicBezTo>
                  <a:lnTo>
                    <a:pt x="16420" y="92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7" name="Google Shape;1407;p50"/>
            <p:cNvGrpSpPr/>
            <p:nvPr/>
          </p:nvGrpSpPr>
          <p:grpSpPr>
            <a:xfrm>
              <a:off x="-71184" y="2555005"/>
              <a:ext cx="745484" cy="1119748"/>
              <a:chOff x="2911300" y="-1408675"/>
              <a:chExt cx="406325" cy="610250"/>
            </a:xfrm>
          </p:grpSpPr>
          <p:sp>
            <p:nvSpPr>
              <p:cNvPr id="1408" name="Google Shape;1408;p50"/>
              <p:cNvSpPr/>
              <p:nvPr/>
            </p:nvSpPr>
            <p:spPr>
              <a:xfrm>
                <a:off x="2954175" y="-875575"/>
                <a:ext cx="275950" cy="77150"/>
              </a:xfrm>
              <a:custGeom>
                <a:avLst/>
                <a:gdLst/>
                <a:ahLst/>
                <a:cxnLst/>
                <a:rect l="l" t="t" r="r" b="b"/>
                <a:pathLst>
                  <a:path w="11038" h="3086" extrusionOk="0">
                    <a:moveTo>
                      <a:pt x="0" y="0"/>
                    </a:moveTo>
                    <a:lnTo>
                      <a:pt x="96" y="1250"/>
                    </a:lnTo>
                    <a:cubicBezTo>
                      <a:pt x="96" y="1250"/>
                      <a:pt x="1274" y="2203"/>
                      <a:pt x="3251" y="2739"/>
                    </a:cubicBezTo>
                    <a:cubicBezTo>
                      <a:pt x="3168" y="2751"/>
                      <a:pt x="4703" y="3072"/>
                      <a:pt x="5537" y="3084"/>
                    </a:cubicBezTo>
                    <a:cubicBezTo>
                      <a:pt x="5608" y="3085"/>
                      <a:pt x="5680" y="3085"/>
                      <a:pt x="5751" y="3085"/>
                    </a:cubicBezTo>
                    <a:cubicBezTo>
                      <a:pt x="7508" y="3085"/>
                      <a:pt x="9069" y="2793"/>
                      <a:pt x="11026" y="1786"/>
                    </a:cubicBezTo>
                    <a:lnTo>
                      <a:pt x="11038" y="166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0"/>
              <p:cNvSpPr/>
              <p:nvPr/>
            </p:nvSpPr>
            <p:spPr>
              <a:xfrm>
                <a:off x="2945250" y="-984525"/>
                <a:ext cx="302725" cy="100325"/>
              </a:xfrm>
              <a:custGeom>
                <a:avLst/>
                <a:gdLst/>
                <a:ahLst/>
                <a:cxnLst/>
                <a:rect l="l" t="t" r="r" b="b"/>
                <a:pathLst>
                  <a:path w="12109" h="4013" extrusionOk="0">
                    <a:moveTo>
                      <a:pt x="0" y="0"/>
                    </a:moveTo>
                    <a:lnTo>
                      <a:pt x="179" y="2275"/>
                    </a:lnTo>
                    <a:lnTo>
                      <a:pt x="11740" y="4013"/>
                    </a:lnTo>
                    <a:lnTo>
                      <a:pt x="12109" y="181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2936625" y="-1093475"/>
                <a:ext cx="328925" cy="104500"/>
              </a:xfrm>
              <a:custGeom>
                <a:avLst/>
                <a:gdLst/>
                <a:ahLst/>
                <a:cxnLst/>
                <a:rect l="l" t="t" r="r" b="b"/>
                <a:pathLst>
                  <a:path w="13157" h="4180" extrusionOk="0">
                    <a:moveTo>
                      <a:pt x="0" y="1"/>
                    </a:moveTo>
                    <a:lnTo>
                      <a:pt x="179" y="2275"/>
                    </a:lnTo>
                    <a:lnTo>
                      <a:pt x="12787" y="4180"/>
                    </a:lnTo>
                    <a:lnTo>
                      <a:pt x="13156" y="19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2911300" y="-1408675"/>
                <a:ext cx="406325" cy="104200"/>
              </a:xfrm>
              <a:custGeom>
                <a:avLst/>
                <a:gdLst/>
                <a:ahLst/>
                <a:cxnLst/>
                <a:rect l="l" t="t" r="r" b="b"/>
                <a:pathLst>
                  <a:path w="16253" h="4168" extrusionOk="0">
                    <a:moveTo>
                      <a:pt x="1" y="0"/>
                    </a:moveTo>
                    <a:lnTo>
                      <a:pt x="144" y="1798"/>
                    </a:lnTo>
                    <a:lnTo>
                      <a:pt x="15896" y="4167"/>
                    </a:lnTo>
                    <a:lnTo>
                      <a:pt x="16253" y="1965"/>
                    </a:lnTo>
                    <a:lnTo>
                      <a:pt x="5180" y="29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0"/>
              <p:cNvSpPr/>
              <p:nvPr/>
            </p:nvSpPr>
            <p:spPr>
              <a:xfrm>
                <a:off x="2927675" y="-1202700"/>
                <a:ext cx="354850" cy="108375"/>
              </a:xfrm>
              <a:custGeom>
                <a:avLst/>
                <a:gdLst/>
                <a:ahLst/>
                <a:cxnLst/>
                <a:rect l="l" t="t" r="r" b="b"/>
                <a:pathLst>
                  <a:path w="14194" h="4335" extrusionOk="0">
                    <a:moveTo>
                      <a:pt x="1" y="0"/>
                    </a:moveTo>
                    <a:lnTo>
                      <a:pt x="191" y="2286"/>
                    </a:lnTo>
                    <a:lnTo>
                      <a:pt x="13836" y="4334"/>
                    </a:lnTo>
                    <a:lnTo>
                      <a:pt x="14193" y="213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2919050" y="-1311650"/>
                <a:ext cx="381025" cy="112550"/>
              </a:xfrm>
              <a:custGeom>
                <a:avLst/>
                <a:gdLst/>
                <a:ahLst/>
                <a:cxnLst/>
                <a:rect l="l" t="t" r="r" b="b"/>
                <a:pathLst>
                  <a:path w="15241" h="4502" extrusionOk="0">
                    <a:moveTo>
                      <a:pt x="1" y="1"/>
                    </a:moveTo>
                    <a:lnTo>
                      <a:pt x="179" y="2275"/>
                    </a:lnTo>
                    <a:lnTo>
                      <a:pt x="14883" y="4501"/>
                    </a:lnTo>
                    <a:lnTo>
                      <a:pt x="15241" y="229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4" name="Google Shape;1414;p50"/>
            <p:cNvSpPr/>
            <p:nvPr/>
          </p:nvSpPr>
          <p:spPr>
            <a:xfrm>
              <a:off x="-108841" y="2436562"/>
              <a:ext cx="835568" cy="242390"/>
            </a:xfrm>
            <a:custGeom>
              <a:avLst/>
              <a:gdLst/>
              <a:ahLst/>
              <a:cxnLst/>
              <a:rect l="l" t="t" r="r" b="b"/>
              <a:pathLst>
                <a:path w="18217" h="5284" extrusionOk="0">
                  <a:moveTo>
                    <a:pt x="7066" y="0"/>
                  </a:moveTo>
                  <a:cubicBezTo>
                    <a:pt x="3155" y="0"/>
                    <a:pt x="198" y="789"/>
                    <a:pt x="108" y="1987"/>
                  </a:cubicBezTo>
                  <a:cubicBezTo>
                    <a:pt x="0" y="3392"/>
                    <a:pt x="3941" y="4844"/>
                    <a:pt x="8930" y="5201"/>
                  </a:cubicBezTo>
                  <a:cubicBezTo>
                    <a:pt x="9701" y="5257"/>
                    <a:pt x="10450" y="5283"/>
                    <a:pt x="11168" y="5283"/>
                  </a:cubicBezTo>
                  <a:cubicBezTo>
                    <a:pt x="15086" y="5283"/>
                    <a:pt x="18043" y="4494"/>
                    <a:pt x="18134" y="3296"/>
                  </a:cubicBezTo>
                  <a:cubicBezTo>
                    <a:pt x="18217" y="1880"/>
                    <a:pt x="14276" y="439"/>
                    <a:pt x="9299" y="82"/>
                  </a:cubicBezTo>
                  <a:cubicBezTo>
                    <a:pt x="8531" y="27"/>
                    <a:pt x="7782" y="0"/>
                    <a:pt x="7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0"/>
            <p:cNvSpPr/>
            <p:nvPr/>
          </p:nvSpPr>
          <p:spPr>
            <a:xfrm>
              <a:off x="-105034" y="2461058"/>
              <a:ext cx="832312" cy="127296"/>
            </a:xfrm>
            <a:custGeom>
              <a:avLst/>
              <a:gdLst/>
              <a:ahLst/>
              <a:cxnLst/>
              <a:rect l="l" t="t" r="r" b="b"/>
              <a:pathLst>
                <a:path w="18146" h="2775" extrusionOk="0">
                  <a:moveTo>
                    <a:pt x="108" y="0"/>
                  </a:moveTo>
                  <a:lnTo>
                    <a:pt x="1" y="1453"/>
                  </a:lnTo>
                  <a:lnTo>
                    <a:pt x="18039" y="2774"/>
                  </a:lnTo>
                  <a:lnTo>
                    <a:pt x="18146" y="1322"/>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103934" y="2370277"/>
              <a:ext cx="836165" cy="242528"/>
            </a:xfrm>
            <a:custGeom>
              <a:avLst/>
              <a:gdLst/>
              <a:ahLst/>
              <a:cxnLst/>
              <a:rect l="l" t="t" r="r" b="b"/>
              <a:pathLst>
                <a:path w="18230" h="5287" extrusionOk="0">
                  <a:moveTo>
                    <a:pt x="7032" y="0"/>
                  </a:moveTo>
                  <a:cubicBezTo>
                    <a:pt x="3135" y="0"/>
                    <a:pt x="188" y="797"/>
                    <a:pt x="108" y="1991"/>
                  </a:cubicBezTo>
                  <a:cubicBezTo>
                    <a:pt x="1" y="3396"/>
                    <a:pt x="3942" y="4849"/>
                    <a:pt x="8930" y="5206"/>
                  </a:cubicBezTo>
                  <a:cubicBezTo>
                    <a:pt x="9693" y="5261"/>
                    <a:pt x="10435" y="5287"/>
                    <a:pt x="11147" y="5287"/>
                  </a:cubicBezTo>
                  <a:cubicBezTo>
                    <a:pt x="15069" y="5287"/>
                    <a:pt x="18041" y="4490"/>
                    <a:pt x="18122" y="3301"/>
                  </a:cubicBezTo>
                  <a:cubicBezTo>
                    <a:pt x="18229" y="1884"/>
                    <a:pt x="14276" y="443"/>
                    <a:pt x="9299" y="86"/>
                  </a:cubicBezTo>
                  <a:cubicBezTo>
                    <a:pt x="8519" y="28"/>
                    <a:pt x="7759" y="0"/>
                    <a:pt x="7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0"/>
            <p:cNvSpPr/>
            <p:nvPr/>
          </p:nvSpPr>
          <p:spPr>
            <a:xfrm>
              <a:off x="265804" y="2042151"/>
              <a:ext cx="109256" cy="449000"/>
            </a:xfrm>
            <a:custGeom>
              <a:avLst/>
              <a:gdLst/>
              <a:ahLst/>
              <a:cxnLst/>
              <a:rect l="l" t="t" r="r" b="b"/>
              <a:pathLst>
                <a:path w="2382" h="9788" extrusionOk="0">
                  <a:moveTo>
                    <a:pt x="715" y="0"/>
                  </a:moveTo>
                  <a:lnTo>
                    <a:pt x="0" y="9668"/>
                  </a:lnTo>
                  <a:lnTo>
                    <a:pt x="1679" y="9787"/>
                  </a:lnTo>
                  <a:lnTo>
                    <a:pt x="2381" y="119"/>
                  </a:lnTo>
                  <a:lnTo>
                    <a:pt x="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266859" y="2041600"/>
              <a:ext cx="109302" cy="449000"/>
              <a:chOff x="3095550" y="-1688475"/>
              <a:chExt cx="59575" cy="244700"/>
            </a:xfrm>
          </p:grpSpPr>
          <p:sp>
            <p:nvSpPr>
              <p:cNvPr id="1419" name="Google Shape;1419;p50"/>
              <p:cNvSpPr/>
              <p:nvPr/>
            </p:nvSpPr>
            <p:spPr>
              <a:xfrm>
                <a:off x="3095550" y="-1514050"/>
                <a:ext cx="42600" cy="70275"/>
              </a:xfrm>
              <a:custGeom>
                <a:avLst/>
                <a:gdLst/>
                <a:ahLst/>
                <a:cxnLst/>
                <a:rect l="l" t="t" r="r" b="b"/>
                <a:pathLst>
                  <a:path w="1704" h="2811" extrusionOk="0">
                    <a:moveTo>
                      <a:pt x="191" y="0"/>
                    </a:moveTo>
                    <a:lnTo>
                      <a:pt x="1" y="2691"/>
                    </a:lnTo>
                    <a:lnTo>
                      <a:pt x="1680" y="2810"/>
                    </a:lnTo>
                    <a:lnTo>
                      <a:pt x="1704" y="2441"/>
                    </a:lnTo>
                    <a:lnTo>
                      <a:pt x="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3112225" y="-1688475"/>
                <a:ext cx="42900" cy="71150"/>
              </a:xfrm>
              <a:custGeom>
                <a:avLst/>
                <a:gdLst/>
                <a:ahLst/>
                <a:cxnLst/>
                <a:rect l="l" t="t" r="r" b="b"/>
                <a:pathLst>
                  <a:path w="1716" h="2846" extrusionOk="0">
                    <a:moveTo>
                      <a:pt x="25" y="0"/>
                    </a:moveTo>
                    <a:lnTo>
                      <a:pt x="1" y="405"/>
                    </a:lnTo>
                    <a:lnTo>
                      <a:pt x="1513" y="2846"/>
                    </a:lnTo>
                    <a:lnTo>
                      <a:pt x="1715" y="119"/>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0"/>
              <p:cNvSpPr/>
              <p:nvPr/>
            </p:nvSpPr>
            <p:spPr>
              <a:xfrm>
                <a:off x="3103600" y="-1633425"/>
                <a:ext cx="43175" cy="133075"/>
              </a:xfrm>
              <a:custGeom>
                <a:avLst/>
                <a:gdLst/>
                <a:ahLst/>
                <a:cxnLst/>
                <a:rect l="l" t="t" r="r" b="b"/>
                <a:pathLst>
                  <a:path w="1727" h="5323" extrusionOk="0">
                    <a:moveTo>
                      <a:pt x="215" y="1"/>
                    </a:moveTo>
                    <a:lnTo>
                      <a:pt x="0" y="2882"/>
                    </a:lnTo>
                    <a:lnTo>
                      <a:pt x="1524" y="5323"/>
                    </a:lnTo>
                    <a:lnTo>
                      <a:pt x="1727" y="2442"/>
                    </a:lnTo>
                    <a:lnTo>
                      <a:pt x="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072" name="Google Shape;1072;p41"/>
          <p:cNvSpPr txBox="1">
            <a:spLocks noGrp="1"/>
          </p:cNvSpPr>
          <p:nvPr>
            <p:ph type="title" idx="7"/>
          </p:nvPr>
        </p:nvSpPr>
        <p:spPr>
          <a:xfrm>
            <a:off x="1505400" y="14209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73" name="Google Shape;1073;p41"/>
          <p:cNvSpPr txBox="1">
            <a:spLocks noGrp="1"/>
          </p:cNvSpPr>
          <p:nvPr>
            <p:ph type="title" idx="8"/>
          </p:nvPr>
        </p:nvSpPr>
        <p:spPr>
          <a:xfrm>
            <a:off x="1505400" y="28543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74" name="Google Shape;1074;p41"/>
          <p:cNvSpPr txBox="1">
            <a:spLocks noGrp="1"/>
          </p:cNvSpPr>
          <p:nvPr>
            <p:ph type="title" idx="9"/>
          </p:nvPr>
        </p:nvSpPr>
        <p:spPr>
          <a:xfrm>
            <a:off x="4204669" y="14209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75" name="Google Shape;1075;p41"/>
          <p:cNvSpPr txBox="1">
            <a:spLocks noGrp="1"/>
          </p:cNvSpPr>
          <p:nvPr>
            <p:ph type="title" idx="13"/>
          </p:nvPr>
        </p:nvSpPr>
        <p:spPr>
          <a:xfrm>
            <a:off x="4204669" y="28543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076" name="Google Shape;1076;p41"/>
          <p:cNvSpPr txBox="1">
            <a:spLocks noGrp="1"/>
          </p:cNvSpPr>
          <p:nvPr>
            <p:ph type="title" idx="14"/>
          </p:nvPr>
        </p:nvSpPr>
        <p:spPr>
          <a:xfrm>
            <a:off x="6903945" y="14209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077" name="Google Shape;1077;p41"/>
          <p:cNvSpPr txBox="1">
            <a:spLocks noGrp="1"/>
          </p:cNvSpPr>
          <p:nvPr>
            <p:ph type="title" idx="15"/>
          </p:nvPr>
        </p:nvSpPr>
        <p:spPr>
          <a:xfrm>
            <a:off x="6903945" y="28543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078" name="Google Shape;1078;p41"/>
          <p:cNvSpPr txBox="1">
            <a:spLocks noGrp="1"/>
          </p:cNvSpPr>
          <p:nvPr>
            <p:ph type="subTitle" idx="16"/>
          </p:nvPr>
        </p:nvSpPr>
        <p:spPr>
          <a:xfrm>
            <a:off x="720000" y="184917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079" name="Google Shape;1079;p41"/>
          <p:cNvSpPr txBox="1">
            <a:spLocks noGrp="1"/>
          </p:cNvSpPr>
          <p:nvPr>
            <p:ph type="subTitle" idx="17"/>
          </p:nvPr>
        </p:nvSpPr>
        <p:spPr>
          <a:xfrm>
            <a:off x="3419276" y="1849175"/>
            <a:ext cx="25587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Problem</a:t>
            </a:r>
            <a:endParaRPr/>
          </a:p>
        </p:txBody>
      </p:sp>
      <p:sp>
        <p:nvSpPr>
          <p:cNvPr id="1080" name="Google Shape;1080;p41"/>
          <p:cNvSpPr txBox="1">
            <a:spLocks noGrp="1"/>
          </p:cNvSpPr>
          <p:nvPr>
            <p:ph type="subTitle" idx="18"/>
          </p:nvPr>
        </p:nvSpPr>
        <p:spPr>
          <a:xfrm>
            <a:off x="720000" y="3647238"/>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Data Understanding</a:t>
            </a:r>
          </a:p>
        </p:txBody>
      </p:sp>
      <p:sp>
        <p:nvSpPr>
          <p:cNvPr id="1081" name="Google Shape;1081;p41"/>
          <p:cNvSpPr txBox="1">
            <a:spLocks noGrp="1"/>
          </p:cNvSpPr>
          <p:nvPr>
            <p:ph type="subTitle" idx="19"/>
          </p:nvPr>
        </p:nvSpPr>
        <p:spPr>
          <a:xfrm>
            <a:off x="3348926" y="3664370"/>
            <a:ext cx="2699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Exploratory Data Analysis</a:t>
            </a:r>
          </a:p>
        </p:txBody>
      </p:sp>
      <p:sp>
        <p:nvSpPr>
          <p:cNvPr id="1082" name="Google Shape;1082;p41"/>
          <p:cNvSpPr txBox="1">
            <a:spLocks noGrp="1"/>
          </p:cNvSpPr>
          <p:nvPr>
            <p:ph type="subTitle" idx="20"/>
          </p:nvPr>
        </p:nvSpPr>
        <p:spPr>
          <a:xfrm>
            <a:off x="6118545" y="184917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Objectives</a:t>
            </a:r>
            <a:endParaRPr/>
          </a:p>
        </p:txBody>
      </p:sp>
      <p:sp>
        <p:nvSpPr>
          <p:cNvPr id="1083" name="Google Shape;1083;p41"/>
          <p:cNvSpPr txBox="1">
            <a:spLocks noGrp="1"/>
          </p:cNvSpPr>
          <p:nvPr>
            <p:ph type="subTitle" idx="21"/>
          </p:nvPr>
        </p:nvSpPr>
        <p:spPr>
          <a:xfrm>
            <a:off x="6118545" y="3284771"/>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42"/>
          <p:cNvSpPr txBox="1">
            <a:spLocks noGrp="1"/>
          </p:cNvSpPr>
          <p:nvPr>
            <p:ph type="title"/>
          </p:nvPr>
        </p:nvSpPr>
        <p:spPr>
          <a:xfrm>
            <a:off x="1174450" y="1108000"/>
            <a:ext cx="4014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089" name="Google Shape;1089;p42"/>
          <p:cNvSpPr txBox="1">
            <a:spLocks noGrp="1"/>
          </p:cNvSpPr>
          <p:nvPr>
            <p:ph type="subTitle" idx="1"/>
          </p:nvPr>
        </p:nvSpPr>
        <p:spPr>
          <a:xfrm>
            <a:off x="1174450" y="1921700"/>
            <a:ext cx="4014600" cy="211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Microsoft is a multinational technology company known for its software products and services, including the Windows operating system and productivity tools like Microsoft Office, as well as cloud computing services through Azure and other innovative solutions</a:t>
            </a:r>
            <a:endParaRPr/>
          </a:p>
        </p:txBody>
      </p:sp>
      <p:pic>
        <p:nvPicPr>
          <p:cNvPr id="1090" name="Google Shape;1090;p42"/>
          <p:cNvPicPr preferRelativeResize="0">
            <a:picLocks noGrp="1"/>
          </p:cNvPicPr>
          <p:nvPr>
            <p:ph type="pic" idx="2"/>
          </p:nvPr>
        </p:nvPicPr>
        <p:blipFill rotWithShape="1">
          <a:blip r:embed="rId3">
            <a:alphaModFix/>
          </a:blip>
          <a:srcRect l="18279" r="15053"/>
          <a:stretch/>
        </p:blipFill>
        <p:spPr>
          <a:xfrm>
            <a:off x="5367429" y="1371001"/>
            <a:ext cx="2705700" cy="2705700"/>
          </a:xfrm>
          <a:prstGeom prst="ellipse">
            <a:avLst/>
          </a:prstGeom>
        </p:spPr>
      </p:pic>
      <p:sp>
        <p:nvSpPr>
          <p:cNvPr id="1091" name="Google Shape;1091;p42"/>
          <p:cNvSpPr/>
          <p:nvPr/>
        </p:nvSpPr>
        <p:spPr>
          <a:xfrm>
            <a:off x="8251508" y="1680698"/>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924098" y="643685"/>
            <a:ext cx="166534" cy="166749"/>
          </a:xfrm>
          <a:custGeom>
            <a:avLst/>
            <a:gdLst/>
            <a:ahLst/>
            <a:cxnLst/>
            <a:rect l="l" t="t" r="r" b="b"/>
            <a:pathLst>
              <a:path w="8514" h="8525" extrusionOk="0">
                <a:moveTo>
                  <a:pt x="4251" y="1631"/>
                </a:moveTo>
                <a:cubicBezTo>
                  <a:pt x="5704" y="1631"/>
                  <a:pt x="6894" y="2810"/>
                  <a:pt x="6894" y="4263"/>
                </a:cubicBezTo>
                <a:cubicBezTo>
                  <a:pt x="6894" y="5703"/>
                  <a:pt x="5704" y="6894"/>
                  <a:pt x="4251" y="6894"/>
                </a:cubicBezTo>
                <a:cubicBezTo>
                  <a:pt x="2810" y="6894"/>
                  <a:pt x="1620" y="5727"/>
                  <a:pt x="1620" y="4263"/>
                </a:cubicBezTo>
                <a:cubicBezTo>
                  <a:pt x="1620" y="2822"/>
                  <a:pt x="2799" y="1631"/>
                  <a:pt x="4251" y="1631"/>
                </a:cubicBezTo>
                <a:close/>
                <a:moveTo>
                  <a:pt x="4251" y="0"/>
                </a:moveTo>
                <a:cubicBezTo>
                  <a:pt x="1906" y="0"/>
                  <a:pt x="1" y="1917"/>
                  <a:pt x="1" y="4263"/>
                </a:cubicBezTo>
                <a:cubicBezTo>
                  <a:pt x="1" y="6620"/>
                  <a:pt x="1906" y="8525"/>
                  <a:pt x="4251" y="8525"/>
                </a:cubicBezTo>
                <a:cubicBezTo>
                  <a:pt x="6597" y="8525"/>
                  <a:pt x="8514" y="6620"/>
                  <a:pt x="8514" y="4263"/>
                </a:cubicBezTo>
                <a:cubicBezTo>
                  <a:pt x="8514" y="1917"/>
                  <a:pt x="6609" y="0"/>
                  <a:pt x="4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7803031" y="966642"/>
            <a:ext cx="166526" cy="220239"/>
          </a:xfrm>
          <a:custGeom>
            <a:avLst/>
            <a:gdLst/>
            <a:ahLst/>
            <a:cxnLst/>
            <a:rect l="l" t="t" r="r" b="b"/>
            <a:pathLst>
              <a:path w="12919" h="17086" extrusionOk="0">
                <a:moveTo>
                  <a:pt x="6465" y="0"/>
                </a:moveTo>
                <a:cubicBezTo>
                  <a:pt x="6013" y="0"/>
                  <a:pt x="5656" y="358"/>
                  <a:pt x="5656" y="798"/>
                </a:cubicBezTo>
                <a:lnTo>
                  <a:pt x="5656" y="6906"/>
                </a:lnTo>
                <a:lnTo>
                  <a:pt x="1405" y="3596"/>
                </a:lnTo>
                <a:cubicBezTo>
                  <a:pt x="1257" y="3488"/>
                  <a:pt x="1083" y="3434"/>
                  <a:pt x="911" y="3434"/>
                </a:cubicBezTo>
                <a:cubicBezTo>
                  <a:pt x="667" y="3434"/>
                  <a:pt x="427" y="3541"/>
                  <a:pt x="274" y="3751"/>
                </a:cubicBezTo>
                <a:cubicBezTo>
                  <a:pt x="0" y="4108"/>
                  <a:pt x="60" y="4608"/>
                  <a:pt x="417" y="4882"/>
                </a:cubicBezTo>
                <a:lnTo>
                  <a:pt x="5155" y="8549"/>
                </a:lnTo>
                <a:lnTo>
                  <a:pt x="417" y="12204"/>
                </a:lnTo>
                <a:cubicBezTo>
                  <a:pt x="60" y="12478"/>
                  <a:pt x="0" y="12990"/>
                  <a:pt x="274" y="13335"/>
                </a:cubicBezTo>
                <a:cubicBezTo>
                  <a:pt x="429" y="13550"/>
                  <a:pt x="667" y="13645"/>
                  <a:pt x="905" y="13645"/>
                </a:cubicBezTo>
                <a:cubicBezTo>
                  <a:pt x="1084" y="13645"/>
                  <a:pt x="1250" y="13585"/>
                  <a:pt x="1405" y="13490"/>
                </a:cubicBezTo>
                <a:lnTo>
                  <a:pt x="5656" y="10180"/>
                </a:lnTo>
                <a:lnTo>
                  <a:pt x="5656" y="16288"/>
                </a:lnTo>
                <a:cubicBezTo>
                  <a:pt x="5656" y="16729"/>
                  <a:pt x="6013" y="17086"/>
                  <a:pt x="6465" y="17086"/>
                </a:cubicBezTo>
                <a:cubicBezTo>
                  <a:pt x="6906" y="17086"/>
                  <a:pt x="7263" y="16729"/>
                  <a:pt x="7263" y="16288"/>
                </a:cubicBezTo>
                <a:lnTo>
                  <a:pt x="7263" y="10180"/>
                </a:lnTo>
                <a:lnTo>
                  <a:pt x="11525" y="13490"/>
                </a:lnTo>
                <a:cubicBezTo>
                  <a:pt x="11668" y="13609"/>
                  <a:pt x="11847" y="13645"/>
                  <a:pt x="12013" y="13645"/>
                </a:cubicBezTo>
                <a:cubicBezTo>
                  <a:pt x="12252" y="13645"/>
                  <a:pt x="12490" y="13550"/>
                  <a:pt x="12656" y="13335"/>
                </a:cubicBezTo>
                <a:cubicBezTo>
                  <a:pt x="12918" y="12978"/>
                  <a:pt x="12847" y="12478"/>
                  <a:pt x="12502" y="12204"/>
                </a:cubicBezTo>
                <a:lnTo>
                  <a:pt x="7775" y="8549"/>
                </a:lnTo>
                <a:lnTo>
                  <a:pt x="12502" y="4882"/>
                </a:lnTo>
                <a:cubicBezTo>
                  <a:pt x="12859" y="4608"/>
                  <a:pt x="12918" y="4096"/>
                  <a:pt x="12656" y="3751"/>
                </a:cubicBezTo>
                <a:cubicBezTo>
                  <a:pt x="12496" y="3541"/>
                  <a:pt x="12249" y="3434"/>
                  <a:pt x="12006" y="3434"/>
                </a:cubicBezTo>
                <a:cubicBezTo>
                  <a:pt x="11834" y="3434"/>
                  <a:pt x="11663" y="3488"/>
                  <a:pt x="11525" y="3596"/>
                </a:cubicBezTo>
                <a:lnTo>
                  <a:pt x="7263" y="6906"/>
                </a:lnTo>
                <a:lnTo>
                  <a:pt x="7263" y="798"/>
                </a:lnTo>
                <a:cubicBezTo>
                  <a:pt x="7263" y="358"/>
                  <a:pt x="6906" y="0"/>
                  <a:pt x="6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3"/>
          <p:cNvSpPr txBox="1">
            <a:spLocks noGrp="1"/>
          </p:cNvSpPr>
          <p:nvPr>
            <p:ph type="title"/>
          </p:nvPr>
        </p:nvSpPr>
        <p:spPr>
          <a:xfrm>
            <a:off x="1016300" y="1053900"/>
            <a:ext cx="3460500" cy="92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Business Problem</a:t>
            </a:r>
            <a:endParaRPr/>
          </a:p>
        </p:txBody>
      </p:sp>
      <p:sp>
        <p:nvSpPr>
          <p:cNvPr id="1099" name="Google Shape;1099;p43"/>
          <p:cNvSpPr txBox="1">
            <a:spLocks noGrp="1"/>
          </p:cNvSpPr>
          <p:nvPr>
            <p:ph type="subTitle" idx="1"/>
          </p:nvPr>
        </p:nvSpPr>
        <p:spPr>
          <a:xfrm>
            <a:off x="1016300" y="2092975"/>
            <a:ext cx="3460500" cy="185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Microsoft wants to start creating original video content but do not have enough knowledge and expertise on how to go about it in order for it to be a success.</a:t>
            </a:r>
            <a:endParaRPr/>
          </a:p>
        </p:txBody>
      </p:sp>
      <p:pic>
        <p:nvPicPr>
          <p:cNvPr id="1100" name="Google Shape;1100;p43"/>
          <p:cNvPicPr preferRelativeResize="0">
            <a:picLocks noGrp="1"/>
          </p:cNvPicPr>
          <p:nvPr>
            <p:ph type="pic" idx="2"/>
          </p:nvPr>
        </p:nvPicPr>
        <p:blipFill rotWithShape="1">
          <a:blip r:embed="rId3">
            <a:alphaModFix/>
          </a:blip>
          <a:srcRect l="27960" r="5373"/>
          <a:stretch/>
        </p:blipFill>
        <p:spPr>
          <a:xfrm>
            <a:off x="4918574" y="1134355"/>
            <a:ext cx="3035700" cy="3035700"/>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Objectives</a:t>
            </a:r>
            <a:endParaRPr/>
          </a:p>
        </p:txBody>
      </p:sp>
      <p:sp>
        <p:nvSpPr>
          <p:cNvPr id="1106" name="Google Shape;1106;p44"/>
          <p:cNvSpPr txBox="1">
            <a:spLocks noGrp="1"/>
          </p:cNvSpPr>
          <p:nvPr>
            <p:ph type="subTitle" idx="7"/>
          </p:nvPr>
        </p:nvSpPr>
        <p:spPr>
          <a:xfrm>
            <a:off x="2368810" y="3255025"/>
            <a:ext cx="1978200"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t>
            </a:r>
            <a:endParaRPr/>
          </a:p>
        </p:txBody>
      </p:sp>
      <p:sp>
        <p:nvSpPr>
          <p:cNvPr id="1107" name="Google Shape;1107;p44"/>
          <p:cNvSpPr txBox="1">
            <a:spLocks noGrp="1"/>
          </p:cNvSpPr>
          <p:nvPr>
            <p:ph type="subTitle" idx="5"/>
          </p:nvPr>
        </p:nvSpPr>
        <p:spPr>
          <a:xfrm>
            <a:off x="2368810" y="1821675"/>
            <a:ext cx="1978200"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t>
            </a:r>
            <a:endParaRPr/>
          </a:p>
        </p:txBody>
      </p:sp>
      <p:sp>
        <p:nvSpPr>
          <p:cNvPr id="1108" name="Google Shape;1108;p44"/>
          <p:cNvSpPr txBox="1">
            <a:spLocks noGrp="1"/>
          </p:cNvSpPr>
          <p:nvPr>
            <p:ph type="subTitle" idx="6"/>
          </p:nvPr>
        </p:nvSpPr>
        <p:spPr>
          <a:xfrm>
            <a:off x="5357262" y="1821675"/>
            <a:ext cx="1978200"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endParaRPr/>
          </a:p>
        </p:txBody>
      </p:sp>
      <p:sp>
        <p:nvSpPr>
          <p:cNvPr id="1109" name="Google Shape;1109;p44"/>
          <p:cNvSpPr txBox="1">
            <a:spLocks noGrp="1"/>
          </p:cNvSpPr>
          <p:nvPr>
            <p:ph type="subTitle" idx="1"/>
          </p:nvPr>
        </p:nvSpPr>
        <p:spPr>
          <a:xfrm>
            <a:off x="2368810" y="220477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identify the top movie genres</a:t>
            </a:r>
            <a:endParaRPr dirty="0"/>
          </a:p>
        </p:txBody>
      </p:sp>
      <p:sp>
        <p:nvSpPr>
          <p:cNvPr id="1110" name="Google Shape;1110;p44"/>
          <p:cNvSpPr txBox="1">
            <a:spLocks noGrp="1"/>
          </p:cNvSpPr>
          <p:nvPr>
            <p:ph type="subTitle" idx="2"/>
          </p:nvPr>
        </p:nvSpPr>
        <p:spPr>
          <a:xfrm>
            <a:off x="5357264" y="220477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establish the directors of the top performing movies</a:t>
            </a:r>
            <a:endParaRPr/>
          </a:p>
        </p:txBody>
      </p:sp>
      <p:sp>
        <p:nvSpPr>
          <p:cNvPr id="1111" name="Google Shape;1111;p44"/>
          <p:cNvSpPr txBox="1">
            <a:spLocks noGrp="1"/>
          </p:cNvSpPr>
          <p:nvPr>
            <p:ph type="subTitle" idx="3"/>
          </p:nvPr>
        </p:nvSpPr>
        <p:spPr>
          <a:xfrm>
            <a:off x="2368810" y="363817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identify the time of the year for performing movies. </a:t>
            </a:r>
            <a:endParaRPr/>
          </a:p>
        </p:txBody>
      </p:sp>
      <p:sp>
        <p:nvSpPr>
          <p:cNvPr id="1112" name="Google Shape;1112;p44"/>
          <p:cNvSpPr txBox="1">
            <a:spLocks noGrp="1"/>
          </p:cNvSpPr>
          <p:nvPr>
            <p:ph type="subTitle" idx="4"/>
          </p:nvPr>
        </p:nvSpPr>
        <p:spPr>
          <a:xfrm>
            <a:off x="5357264" y="363817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ascertain which movie has the highest rating.</a:t>
            </a:r>
            <a:endParaRPr dirty="0"/>
          </a:p>
        </p:txBody>
      </p:sp>
      <p:sp>
        <p:nvSpPr>
          <p:cNvPr id="1113" name="Google Shape;1113;p44"/>
          <p:cNvSpPr txBox="1">
            <a:spLocks noGrp="1"/>
          </p:cNvSpPr>
          <p:nvPr>
            <p:ph type="subTitle" idx="8"/>
          </p:nvPr>
        </p:nvSpPr>
        <p:spPr>
          <a:xfrm>
            <a:off x="5357262" y="3255025"/>
            <a:ext cx="1978200"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a:t>
            </a:r>
            <a:endParaRPr/>
          </a:p>
        </p:txBody>
      </p:sp>
      <p:grpSp>
        <p:nvGrpSpPr>
          <p:cNvPr id="1114" name="Google Shape;1114;p44"/>
          <p:cNvGrpSpPr/>
          <p:nvPr/>
        </p:nvGrpSpPr>
        <p:grpSpPr>
          <a:xfrm>
            <a:off x="4769414" y="3265687"/>
            <a:ext cx="386442" cy="386798"/>
            <a:chOff x="6844473" y="3440751"/>
            <a:chExt cx="333629" cy="333936"/>
          </a:xfrm>
        </p:grpSpPr>
        <p:sp>
          <p:nvSpPr>
            <p:cNvPr id="1115" name="Google Shape;1115;p44"/>
            <p:cNvSpPr/>
            <p:nvPr/>
          </p:nvSpPr>
          <p:spPr>
            <a:xfrm>
              <a:off x="6919193" y="3440751"/>
              <a:ext cx="184194" cy="309433"/>
            </a:xfrm>
            <a:custGeom>
              <a:avLst/>
              <a:gdLst/>
              <a:ahLst/>
              <a:cxnLst/>
              <a:rect l="l" t="t" r="r" b="b"/>
              <a:pathLst>
                <a:path w="8039" h="13505" extrusionOk="0">
                  <a:moveTo>
                    <a:pt x="4020" y="1"/>
                  </a:moveTo>
                  <a:lnTo>
                    <a:pt x="1773" y="6225"/>
                  </a:lnTo>
                  <a:lnTo>
                    <a:pt x="1800" y="7632"/>
                  </a:lnTo>
                  <a:lnTo>
                    <a:pt x="664" y="9337"/>
                  </a:lnTo>
                  <a:lnTo>
                    <a:pt x="204" y="10609"/>
                  </a:lnTo>
                  <a:lnTo>
                    <a:pt x="1" y="11191"/>
                  </a:lnTo>
                  <a:lnTo>
                    <a:pt x="2179" y="12436"/>
                  </a:lnTo>
                  <a:lnTo>
                    <a:pt x="4020" y="13505"/>
                  </a:lnTo>
                  <a:lnTo>
                    <a:pt x="8038" y="11191"/>
                  </a:lnTo>
                  <a:lnTo>
                    <a:pt x="7835" y="10596"/>
                  </a:lnTo>
                  <a:lnTo>
                    <a:pt x="7795" y="10460"/>
                  </a:lnTo>
                  <a:lnTo>
                    <a:pt x="7687" y="10406"/>
                  </a:lnTo>
                  <a:lnTo>
                    <a:pt x="6942" y="8999"/>
                  </a:lnTo>
                  <a:lnTo>
                    <a:pt x="6672" y="7362"/>
                  </a:lnTo>
                  <a:lnTo>
                    <a:pt x="6103" y="5792"/>
                  </a:lnTo>
                  <a:lnTo>
                    <a:pt x="4994" y="4304"/>
                  </a:lnTo>
                  <a:lnTo>
                    <a:pt x="4994" y="2707"/>
                  </a:lnTo>
                  <a:lnTo>
                    <a:pt x="4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919193" y="3683841"/>
              <a:ext cx="184194" cy="66355"/>
            </a:xfrm>
            <a:custGeom>
              <a:avLst/>
              <a:gdLst/>
              <a:ahLst/>
              <a:cxnLst/>
              <a:rect l="l" t="t" r="r" b="b"/>
              <a:pathLst>
                <a:path w="8039" h="2896" extrusionOk="0">
                  <a:moveTo>
                    <a:pt x="204" y="0"/>
                  </a:moveTo>
                  <a:lnTo>
                    <a:pt x="1" y="582"/>
                  </a:lnTo>
                  <a:lnTo>
                    <a:pt x="4020" y="2896"/>
                  </a:lnTo>
                  <a:lnTo>
                    <a:pt x="8038" y="582"/>
                  </a:lnTo>
                  <a:lnTo>
                    <a:pt x="7835" y="0"/>
                  </a:ln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6844473" y="3646011"/>
              <a:ext cx="333629" cy="128677"/>
            </a:xfrm>
            <a:custGeom>
              <a:avLst/>
              <a:gdLst/>
              <a:ahLst/>
              <a:cxnLst/>
              <a:rect l="l" t="t" r="r" b="b"/>
              <a:pathLst>
                <a:path w="14561" h="5616" extrusionOk="0">
                  <a:moveTo>
                    <a:pt x="13518" y="1"/>
                  </a:moveTo>
                  <a:cubicBezTo>
                    <a:pt x="13521" y="1"/>
                    <a:pt x="13523" y="1"/>
                    <a:pt x="13525" y="1"/>
                  </a:cubicBezTo>
                  <a:lnTo>
                    <a:pt x="13525" y="1"/>
                  </a:lnTo>
                  <a:cubicBezTo>
                    <a:pt x="13527" y="1"/>
                    <a:pt x="13530" y="1"/>
                    <a:pt x="13532" y="1"/>
                  </a:cubicBezTo>
                  <a:close/>
                  <a:moveTo>
                    <a:pt x="1043" y="1"/>
                  </a:moveTo>
                  <a:cubicBezTo>
                    <a:pt x="461" y="1"/>
                    <a:pt x="1" y="461"/>
                    <a:pt x="1" y="1042"/>
                  </a:cubicBezTo>
                  <a:cubicBezTo>
                    <a:pt x="1" y="3559"/>
                    <a:pt x="2044" y="5616"/>
                    <a:pt x="4574" y="5616"/>
                  </a:cubicBezTo>
                  <a:lnTo>
                    <a:pt x="9987" y="5616"/>
                  </a:lnTo>
                  <a:cubicBezTo>
                    <a:pt x="12504" y="5616"/>
                    <a:pt x="14560" y="3573"/>
                    <a:pt x="14560" y="1042"/>
                  </a:cubicBezTo>
                  <a:cubicBezTo>
                    <a:pt x="14560" y="463"/>
                    <a:pt x="14090" y="4"/>
                    <a:pt x="13525" y="1"/>
                  </a:cubicBezTo>
                  <a:lnTo>
                    <a:pt x="13525" y="1"/>
                  </a:lnTo>
                  <a:cubicBezTo>
                    <a:pt x="12947" y="4"/>
                    <a:pt x="12490" y="463"/>
                    <a:pt x="12490" y="1042"/>
                  </a:cubicBezTo>
                  <a:cubicBezTo>
                    <a:pt x="12490" y="1692"/>
                    <a:pt x="11962" y="2220"/>
                    <a:pt x="11313" y="2220"/>
                  </a:cubicBezTo>
                  <a:lnTo>
                    <a:pt x="3262" y="2220"/>
                  </a:lnTo>
                  <a:cubicBezTo>
                    <a:pt x="2599" y="2220"/>
                    <a:pt x="2071" y="1692"/>
                    <a:pt x="2071" y="1042"/>
                  </a:cubicBezTo>
                  <a:cubicBezTo>
                    <a:pt x="2071" y="461"/>
                    <a:pt x="1611" y="1"/>
                    <a:pt x="1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7035777" y="3609418"/>
              <a:ext cx="61726" cy="71693"/>
            </a:xfrm>
            <a:custGeom>
              <a:avLst/>
              <a:gdLst/>
              <a:ahLst/>
              <a:cxnLst/>
              <a:rect l="l" t="t" r="r" b="b"/>
              <a:pathLst>
                <a:path w="2694" h="3129" extrusionOk="0">
                  <a:moveTo>
                    <a:pt x="1570" y="1"/>
                  </a:moveTo>
                  <a:cubicBezTo>
                    <a:pt x="1543" y="14"/>
                    <a:pt x="1543" y="41"/>
                    <a:pt x="1530" y="55"/>
                  </a:cubicBezTo>
                  <a:lnTo>
                    <a:pt x="1191" y="745"/>
                  </a:lnTo>
                  <a:cubicBezTo>
                    <a:pt x="1164" y="799"/>
                    <a:pt x="1097" y="853"/>
                    <a:pt x="1015" y="867"/>
                  </a:cubicBezTo>
                  <a:lnTo>
                    <a:pt x="271" y="975"/>
                  </a:lnTo>
                  <a:cubicBezTo>
                    <a:pt x="82" y="1002"/>
                    <a:pt x="1" y="1232"/>
                    <a:pt x="136" y="1368"/>
                  </a:cubicBezTo>
                  <a:lnTo>
                    <a:pt x="691" y="1895"/>
                  </a:lnTo>
                  <a:cubicBezTo>
                    <a:pt x="745" y="1949"/>
                    <a:pt x="772" y="2031"/>
                    <a:pt x="758" y="2098"/>
                  </a:cubicBezTo>
                  <a:lnTo>
                    <a:pt x="623" y="2856"/>
                  </a:lnTo>
                  <a:cubicBezTo>
                    <a:pt x="591" y="3005"/>
                    <a:pt x="710" y="3129"/>
                    <a:pt x="848" y="3129"/>
                  </a:cubicBezTo>
                  <a:cubicBezTo>
                    <a:pt x="885" y="3129"/>
                    <a:pt x="924" y="3120"/>
                    <a:pt x="961" y="3099"/>
                  </a:cubicBezTo>
                  <a:lnTo>
                    <a:pt x="1638" y="2734"/>
                  </a:lnTo>
                  <a:cubicBezTo>
                    <a:pt x="1672" y="2721"/>
                    <a:pt x="1709" y="2714"/>
                    <a:pt x="1746" y="2714"/>
                  </a:cubicBezTo>
                  <a:cubicBezTo>
                    <a:pt x="1783" y="2714"/>
                    <a:pt x="1820" y="2721"/>
                    <a:pt x="1854" y="2734"/>
                  </a:cubicBezTo>
                  <a:lnTo>
                    <a:pt x="2531" y="3099"/>
                  </a:lnTo>
                  <a:cubicBezTo>
                    <a:pt x="2563" y="3115"/>
                    <a:pt x="2594" y="3122"/>
                    <a:pt x="2626" y="3122"/>
                  </a:cubicBezTo>
                  <a:cubicBezTo>
                    <a:pt x="2648" y="3122"/>
                    <a:pt x="2671" y="3119"/>
                    <a:pt x="2693" y="3113"/>
                  </a:cubicBezTo>
                  <a:lnTo>
                    <a:pt x="1570" y="1"/>
                  </a:ln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6934385" y="3583388"/>
              <a:ext cx="61726" cy="71762"/>
            </a:xfrm>
            <a:custGeom>
              <a:avLst/>
              <a:gdLst/>
              <a:ahLst/>
              <a:cxnLst/>
              <a:rect l="l" t="t" r="r" b="b"/>
              <a:pathLst>
                <a:path w="2694" h="3132" extrusionOk="0">
                  <a:moveTo>
                    <a:pt x="1124" y="0"/>
                  </a:moveTo>
                  <a:lnTo>
                    <a:pt x="1" y="3112"/>
                  </a:lnTo>
                  <a:cubicBezTo>
                    <a:pt x="25" y="3125"/>
                    <a:pt x="52" y="3131"/>
                    <a:pt x="80" y="3131"/>
                  </a:cubicBezTo>
                  <a:cubicBezTo>
                    <a:pt x="113" y="3131"/>
                    <a:pt x="147" y="3121"/>
                    <a:pt x="177" y="3099"/>
                  </a:cubicBezTo>
                  <a:lnTo>
                    <a:pt x="853" y="2747"/>
                  </a:lnTo>
                  <a:cubicBezTo>
                    <a:pt x="887" y="2734"/>
                    <a:pt x="924" y="2727"/>
                    <a:pt x="962" y="2727"/>
                  </a:cubicBezTo>
                  <a:cubicBezTo>
                    <a:pt x="999" y="2727"/>
                    <a:pt x="1036" y="2734"/>
                    <a:pt x="1070" y="2747"/>
                  </a:cubicBezTo>
                  <a:lnTo>
                    <a:pt x="1746" y="3099"/>
                  </a:lnTo>
                  <a:cubicBezTo>
                    <a:pt x="1780" y="3119"/>
                    <a:pt x="1821" y="3129"/>
                    <a:pt x="1861" y="3129"/>
                  </a:cubicBezTo>
                  <a:cubicBezTo>
                    <a:pt x="1902" y="3129"/>
                    <a:pt x="1943" y="3119"/>
                    <a:pt x="1976" y="3099"/>
                  </a:cubicBezTo>
                  <a:cubicBezTo>
                    <a:pt x="2058" y="3045"/>
                    <a:pt x="2098" y="2950"/>
                    <a:pt x="2085" y="2869"/>
                  </a:cubicBezTo>
                  <a:lnTo>
                    <a:pt x="2044" y="2652"/>
                  </a:lnTo>
                  <a:lnTo>
                    <a:pt x="1949" y="2111"/>
                  </a:lnTo>
                  <a:cubicBezTo>
                    <a:pt x="1936" y="2030"/>
                    <a:pt x="1963" y="1962"/>
                    <a:pt x="2017" y="1908"/>
                  </a:cubicBezTo>
                  <a:lnTo>
                    <a:pt x="2179" y="1759"/>
                  </a:lnTo>
                  <a:lnTo>
                    <a:pt x="2558" y="1380"/>
                  </a:lnTo>
                  <a:lnTo>
                    <a:pt x="2558" y="1367"/>
                  </a:lnTo>
                  <a:cubicBezTo>
                    <a:pt x="2694" y="1232"/>
                    <a:pt x="2612" y="1002"/>
                    <a:pt x="2436" y="975"/>
                  </a:cubicBezTo>
                  <a:lnTo>
                    <a:pt x="2288" y="961"/>
                  </a:lnTo>
                  <a:lnTo>
                    <a:pt x="1679" y="866"/>
                  </a:lnTo>
                  <a:cubicBezTo>
                    <a:pt x="1598" y="853"/>
                    <a:pt x="1543" y="812"/>
                    <a:pt x="1503" y="744"/>
                  </a:cubicBezTo>
                  <a:lnTo>
                    <a:pt x="1165" y="68"/>
                  </a:lnTo>
                  <a:cubicBezTo>
                    <a:pt x="1151" y="41"/>
                    <a:pt x="1137" y="14"/>
                    <a:pt x="1124"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6934385" y="3583388"/>
              <a:ext cx="52424" cy="71762"/>
            </a:xfrm>
            <a:custGeom>
              <a:avLst/>
              <a:gdLst/>
              <a:ahLst/>
              <a:cxnLst/>
              <a:rect l="l" t="t" r="r" b="b"/>
              <a:pathLst>
                <a:path w="2288" h="3132" extrusionOk="0">
                  <a:moveTo>
                    <a:pt x="1124" y="0"/>
                  </a:moveTo>
                  <a:lnTo>
                    <a:pt x="1" y="3112"/>
                  </a:lnTo>
                  <a:cubicBezTo>
                    <a:pt x="25" y="3125"/>
                    <a:pt x="52" y="3131"/>
                    <a:pt x="80" y="3131"/>
                  </a:cubicBezTo>
                  <a:cubicBezTo>
                    <a:pt x="113" y="3131"/>
                    <a:pt x="147" y="3121"/>
                    <a:pt x="177" y="3099"/>
                  </a:cubicBezTo>
                  <a:lnTo>
                    <a:pt x="853" y="2747"/>
                  </a:lnTo>
                  <a:cubicBezTo>
                    <a:pt x="887" y="2734"/>
                    <a:pt x="924" y="2727"/>
                    <a:pt x="962" y="2727"/>
                  </a:cubicBezTo>
                  <a:cubicBezTo>
                    <a:pt x="999" y="2727"/>
                    <a:pt x="1036" y="2734"/>
                    <a:pt x="1070" y="2747"/>
                  </a:cubicBezTo>
                  <a:lnTo>
                    <a:pt x="1746" y="3099"/>
                  </a:lnTo>
                  <a:cubicBezTo>
                    <a:pt x="1780" y="3119"/>
                    <a:pt x="1821" y="3129"/>
                    <a:pt x="1861" y="3129"/>
                  </a:cubicBezTo>
                  <a:cubicBezTo>
                    <a:pt x="1902" y="3129"/>
                    <a:pt x="1943" y="3119"/>
                    <a:pt x="1976" y="3099"/>
                  </a:cubicBezTo>
                  <a:lnTo>
                    <a:pt x="2044" y="2652"/>
                  </a:lnTo>
                  <a:lnTo>
                    <a:pt x="1949" y="2111"/>
                  </a:lnTo>
                  <a:cubicBezTo>
                    <a:pt x="1936" y="2030"/>
                    <a:pt x="1963" y="1962"/>
                    <a:pt x="2017" y="1908"/>
                  </a:cubicBezTo>
                  <a:lnTo>
                    <a:pt x="2166" y="1746"/>
                  </a:lnTo>
                  <a:lnTo>
                    <a:pt x="2288" y="961"/>
                  </a:lnTo>
                  <a:lnTo>
                    <a:pt x="1679" y="866"/>
                  </a:lnTo>
                  <a:cubicBezTo>
                    <a:pt x="1598" y="853"/>
                    <a:pt x="1543" y="812"/>
                    <a:pt x="1503" y="744"/>
                  </a:cubicBezTo>
                  <a:lnTo>
                    <a:pt x="1165" y="68"/>
                  </a:lnTo>
                  <a:cubicBezTo>
                    <a:pt x="1151" y="41"/>
                    <a:pt x="1137" y="14"/>
                    <a:pt x="1124"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6994235" y="3503397"/>
              <a:ext cx="64819" cy="73091"/>
            </a:xfrm>
            <a:custGeom>
              <a:avLst/>
              <a:gdLst/>
              <a:ahLst/>
              <a:cxnLst/>
              <a:rect l="l" t="t" r="r" b="b"/>
              <a:pathLst>
                <a:path w="2829" h="3190" extrusionOk="0">
                  <a:moveTo>
                    <a:pt x="1705" y="0"/>
                  </a:moveTo>
                  <a:cubicBezTo>
                    <a:pt x="1624" y="0"/>
                    <a:pt x="1556" y="54"/>
                    <a:pt x="1529" y="122"/>
                  </a:cubicBezTo>
                  <a:lnTo>
                    <a:pt x="1191" y="799"/>
                  </a:lnTo>
                  <a:cubicBezTo>
                    <a:pt x="1151" y="866"/>
                    <a:pt x="1083" y="920"/>
                    <a:pt x="1015" y="934"/>
                  </a:cubicBezTo>
                  <a:lnTo>
                    <a:pt x="257" y="1042"/>
                  </a:lnTo>
                  <a:cubicBezTo>
                    <a:pt x="68" y="1069"/>
                    <a:pt x="0" y="1299"/>
                    <a:pt x="136" y="1435"/>
                  </a:cubicBezTo>
                  <a:lnTo>
                    <a:pt x="677" y="1962"/>
                  </a:lnTo>
                  <a:cubicBezTo>
                    <a:pt x="731" y="2016"/>
                    <a:pt x="758" y="2084"/>
                    <a:pt x="745" y="2165"/>
                  </a:cubicBezTo>
                  <a:lnTo>
                    <a:pt x="623" y="2923"/>
                  </a:lnTo>
                  <a:cubicBezTo>
                    <a:pt x="592" y="3068"/>
                    <a:pt x="704" y="3190"/>
                    <a:pt x="837" y="3190"/>
                  </a:cubicBezTo>
                  <a:cubicBezTo>
                    <a:pt x="877" y="3190"/>
                    <a:pt x="920" y="3178"/>
                    <a:pt x="961" y="3153"/>
                  </a:cubicBezTo>
                  <a:lnTo>
                    <a:pt x="1638" y="2801"/>
                  </a:lnTo>
                  <a:cubicBezTo>
                    <a:pt x="1671" y="2788"/>
                    <a:pt x="1705" y="2781"/>
                    <a:pt x="1739" y="2781"/>
                  </a:cubicBezTo>
                  <a:cubicBezTo>
                    <a:pt x="1773" y="2781"/>
                    <a:pt x="1807" y="2788"/>
                    <a:pt x="1841" y="2801"/>
                  </a:cubicBezTo>
                  <a:lnTo>
                    <a:pt x="2517" y="3153"/>
                  </a:lnTo>
                  <a:cubicBezTo>
                    <a:pt x="2553" y="3176"/>
                    <a:pt x="2592" y="3186"/>
                    <a:pt x="2631" y="3186"/>
                  </a:cubicBezTo>
                  <a:cubicBezTo>
                    <a:pt x="2708" y="3186"/>
                    <a:pt x="2783" y="3144"/>
                    <a:pt x="2828" y="3072"/>
                  </a:cubicBezTo>
                  <a:lnTo>
                    <a:pt x="1705" y="0"/>
                  </a:ln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4"/>
          <p:cNvGrpSpPr/>
          <p:nvPr/>
        </p:nvGrpSpPr>
        <p:grpSpPr>
          <a:xfrm>
            <a:off x="4767078" y="1846842"/>
            <a:ext cx="391113" cy="388566"/>
            <a:chOff x="4675542" y="2735444"/>
            <a:chExt cx="337662" cy="335462"/>
          </a:xfrm>
        </p:grpSpPr>
        <p:sp>
          <p:nvSpPr>
            <p:cNvPr id="1123" name="Google Shape;1123;p44"/>
            <p:cNvSpPr/>
            <p:nvPr/>
          </p:nvSpPr>
          <p:spPr>
            <a:xfrm>
              <a:off x="4958923" y="3008400"/>
              <a:ext cx="54280" cy="25822"/>
            </a:xfrm>
            <a:custGeom>
              <a:avLst/>
              <a:gdLst/>
              <a:ahLst/>
              <a:cxnLst/>
              <a:rect l="l" t="t" r="r" b="b"/>
              <a:pathLst>
                <a:path w="2369" h="1127" extrusionOk="0">
                  <a:moveTo>
                    <a:pt x="1635" y="1"/>
                  </a:moveTo>
                  <a:cubicBezTo>
                    <a:pt x="1622" y="1"/>
                    <a:pt x="1610" y="1"/>
                    <a:pt x="1597" y="2"/>
                  </a:cubicBezTo>
                  <a:lnTo>
                    <a:pt x="0" y="2"/>
                  </a:lnTo>
                  <a:lnTo>
                    <a:pt x="0" y="1125"/>
                  </a:lnTo>
                  <a:lnTo>
                    <a:pt x="1597" y="1125"/>
                  </a:lnTo>
                  <a:cubicBezTo>
                    <a:pt x="1614" y="1126"/>
                    <a:pt x="1631" y="1127"/>
                    <a:pt x="1647" y="1127"/>
                  </a:cubicBezTo>
                  <a:cubicBezTo>
                    <a:pt x="2369" y="1127"/>
                    <a:pt x="2365" y="1"/>
                    <a:pt x="1635"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4675542" y="2802256"/>
              <a:ext cx="300131" cy="231920"/>
            </a:xfrm>
            <a:custGeom>
              <a:avLst/>
              <a:gdLst/>
              <a:ahLst/>
              <a:cxnLst/>
              <a:rect l="l" t="t" r="r" b="b"/>
              <a:pathLst>
                <a:path w="13099" h="10122" extrusionOk="0">
                  <a:moveTo>
                    <a:pt x="2585" y="1"/>
                  </a:moveTo>
                  <a:cubicBezTo>
                    <a:pt x="1164" y="1"/>
                    <a:pt x="1" y="1151"/>
                    <a:pt x="14" y="2585"/>
                  </a:cubicBezTo>
                  <a:lnTo>
                    <a:pt x="14" y="7551"/>
                  </a:lnTo>
                  <a:cubicBezTo>
                    <a:pt x="14" y="8972"/>
                    <a:pt x="1164" y="10122"/>
                    <a:pt x="2585" y="10122"/>
                  </a:cubicBezTo>
                  <a:lnTo>
                    <a:pt x="13099" y="10122"/>
                  </a:lnTo>
                  <a:lnTo>
                    <a:pt x="13099" y="2585"/>
                  </a:lnTo>
                  <a:cubicBezTo>
                    <a:pt x="13099" y="1151"/>
                    <a:pt x="11935" y="1"/>
                    <a:pt x="10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4"/>
            <p:cNvSpPr/>
            <p:nvPr/>
          </p:nvSpPr>
          <p:spPr>
            <a:xfrm>
              <a:off x="4862805" y="3008423"/>
              <a:ext cx="83104" cy="62345"/>
            </a:xfrm>
            <a:custGeom>
              <a:avLst/>
              <a:gdLst/>
              <a:ahLst/>
              <a:cxnLst/>
              <a:rect l="l" t="t" r="r" b="b"/>
              <a:pathLst>
                <a:path w="3627" h="2721" extrusionOk="0">
                  <a:moveTo>
                    <a:pt x="1" y="1"/>
                  </a:moveTo>
                  <a:lnTo>
                    <a:pt x="1" y="2720"/>
                  </a:lnTo>
                  <a:lnTo>
                    <a:pt x="3627" y="2720"/>
                  </a:lnTo>
                  <a:lnTo>
                    <a:pt x="3627" y="1"/>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4862805" y="3029205"/>
              <a:ext cx="83104" cy="20782"/>
            </a:xfrm>
            <a:custGeom>
              <a:avLst/>
              <a:gdLst/>
              <a:ahLst/>
              <a:cxnLst/>
              <a:rect l="l" t="t" r="r" b="b"/>
              <a:pathLst>
                <a:path w="3627" h="907" extrusionOk="0">
                  <a:moveTo>
                    <a:pt x="1" y="0"/>
                  </a:moveTo>
                  <a:lnTo>
                    <a:pt x="1" y="907"/>
                  </a:lnTo>
                  <a:lnTo>
                    <a:pt x="3627" y="907"/>
                  </a:lnTo>
                  <a:lnTo>
                    <a:pt x="3627" y="0"/>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4862805" y="2855895"/>
              <a:ext cx="83104" cy="152551"/>
            </a:xfrm>
            <a:custGeom>
              <a:avLst/>
              <a:gdLst/>
              <a:ahLst/>
              <a:cxnLst/>
              <a:rect l="l" t="t" r="r" b="b"/>
              <a:pathLst>
                <a:path w="3627" h="6658" extrusionOk="0">
                  <a:moveTo>
                    <a:pt x="1259" y="0"/>
                  </a:moveTo>
                  <a:cubicBezTo>
                    <a:pt x="569" y="0"/>
                    <a:pt x="1" y="555"/>
                    <a:pt x="1" y="1259"/>
                  </a:cubicBezTo>
                  <a:lnTo>
                    <a:pt x="1" y="6658"/>
                  </a:lnTo>
                  <a:lnTo>
                    <a:pt x="3627" y="6658"/>
                  </a:lnTo>
                  <a:lnTo>
                    <a:pt x="3627" y="1259"/>
                  </a:lnTo>
                  <a:cubicBezTo>
                    <a:pt x="3627" y="555"/>
                    <a:pt x="3072" y="0"/>
                    <a:pt x="2382"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4862805" y="2855895"/>
              <a:ext cx="46215" cy="152551"/>
            </a:xfrm>
            <a:custGeom>
              <a:avLst/>
              <a:gdLst/>
              <a:ahLst/>
              <a:cxnLst/>
              <a:rect l="l" t="t" r="r" b="b"/>
              <a:pathLst>
                <a:path w="2017" h="6658" extrusionOk="0">
                  <a:moveTo>
                    <a:pt x="1259" y="0"/>
                  </a:moveTo>
                  <a:cubicBezTo>
                    <a:pt x="569" y="0"/>
                    <a:pt x="1" y="555"/>
                    <a:pt x="1" y="1259"/>
                  </a:cubicBezTo>
                  <a:lnTo>
                    <a:pt x="1" y="6658"/>
                  </a:lnTo>
                  <a:lnTo>
                    <a:pt x="758" y="6658"/>
                  </a:lnTo>
                  <a:lnTo>
                    <a:pt x="758" y="1259"/>
                  </a:lnTo>
                  <a:cubicBezTo>
                    <a:pt x="758" y="555"/>
                    <a:pt x="1313" y="0"/>
                    <a:pt x="2017" y="0"/>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4698179" y="2963790"/>
              <a:ext cx="124965" cy="107116"/>
            </a:xfrm>
            <a:custGeom>
              <a:avLst/>
              <a:gdLst/>
              <a:ahLst/>
              <a:cxnLst/>
              <a:rect l="l" t="t" r="r" b="b"/>
              <a:pathLst>
                <a:path w="5454" h="4675" extrusionOk="0">
                  <a:moveTo>
                    <a:pt x="3126" y="0"/>
                  </a:moveTo>
                  <a:cubicBezTo>
                    <a:pt x="1042" y="0"/>
                    <a:pt x="0" y="2517"/>
                    <a:pt x="1475" y="3992"/>
                  </a:cubicBezTo>
                  <a:cubicBezTo>
                    <a:pt x="1947" y="4463"/>
                    <a:pt x="2528" y="4674"/>
                    <a:pt x="3099" y="4674"/>
                  </a:cubicBezTo>
                  <a:cubicBezTo>
                    <a:pt x="4298" y="4674"/>
                    <a:pt x="5454" y="3744"/>
                    <a:pt x="5454" y="2341"/>
                  </a:cubicBezTo>
                  <a:cubicBezTo>
                    <a:pt x="5454" y="1042"/>
                    <a:pt x="4412" y="0"/>
                    <a:pt x="3126"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4717403" y="2963790"/>
              <a:ext cx="59229" cy="106978"/>
            </a:xfrm>
            <a:custGeom>
              <a:avLst/>
              <a:gdLst/>
              <a:ahLst/>
              <a:cxnLst/>
              <a:rect l="l" t="t" r="r" b="b"/>
              <a:pathLst>
                <a:path w="2585" h="4669" extrusionOk="0">
                  <a:moveTo>
                    <a:pt x="2274" y="0"/>
                  </a:moveTo>
                  <a:cubicBezTo>
                    <a:pt x="1015" y="41"/>
                    <a:pt x="0" y="1069"/>
                    <a:pt x="0" y="2341"/>
                  </a:cubicBezTo>
                  <a:cubicBezTo>
                    <a:pt x="0" y="3600"/>
                    <a:pt x="1015" y="4641"/>
                    <a:pt x="2274" y="4668"/>
                  </a:cubicBezTo>
                  <a:cubicBezTo>
                    <a:pt x="2382" y="4668"/>
                    <a:pt x="2477" y="4668"/>
                    <a:pt x="2585" y="4655"/>
                  </a:cubicBezTo>
                  <a:cubicBezTo>
                    <a:pt x="1421" y="4506"/>
                    <a:pt x="542" y="3505"/>
                    <a:pt x="542" y="2341"/>
                  </a:cubicBezTo>
                  <a:cubicBezTo>
                    <a:pt x="542" y="1164"/>
                    <a:pt x="1421" y="176"/>
                    <a:pt x="2585" y="27"/>
                  </a:cubicBezTo>
                  <a:cubicBezTo>
                    <a:pt x="2477" y="14"/>
                    <a:pt x="2382" y="0"/>
                    <a:pt x="2274"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4734450" y="2991055"/>
              <a:ext cx="61726" cy="52859"/>
            </a:xfrm>
            <a:custGeom>
              <a:avLst/>
              <a:gdLst/>
              <a:ahLst/>
              <a:cxnLst/>
              <a:rect l="l" t="t" r="r" b="b"/>
              <a:pathLst>
                <a:path w="2694" h="2307" extrusionOk="0">
                  <a:moveTo>
                    <a:pt x="1567" y="1"/>
                  </a:moveTo>
                  <a:cubicBezTo>
                    <a:pt x="1559" y="1"/>
                    <a:pt x="1551" y="1"/>
                    <a:pt x="1543" y="1"/>
                  </a:cubicBezTo>
                  <a:cubicBezTo>
                    <a:pt x="515" y="1"/>
                    <a:pt x="1" y="1232"/>
                    <a:pt x="718" y="1963"/>
                  </a:cubicBezTo>
                  <a:cubicBezTo>
                    <a:pt x="955" y="2200"/>
                    <a:pt x="1246" y="2306"/>
                    <a:pt x="1531" y="2306"/>
                  </a:cubicBezTo>
                  <a:cubicBezTo>
                    <a:pt x="2125" y="2306"/>
                    <a:pt x="2693" y="1846"/>
                    <a:pt x="2693" y="1151"/>
                  </a:cubicBezTo>
                  <a:cubicBezTo>
                    <a:pt x="2693" y="523"/>
                    <a:pt x="2192" y="1"/>
                    <a:pt x="1567"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4743454" y="2990758"/>
              <a:ext cx="33796" cy="53042"/>
            </a:xfrm>
            <a:custGeom>
              <a:avLst/>
              <a:gdLst/>
              <a:ahLst/>
              <a:cxnLst/>
              <a:rect l="l" t="t" r="r" b="b"/>
              <a:pathLst>
                <a:path w="1475" h="2315" extrusionOk="0">
                  <a:moveTo>
                    <a:pt x="1150" y="0"/>
                  </a:moveTo>
                  <a:cubicBezTo>
                    <a:pt x="514" y="0"/>
                    <a:pt x="0" y="515"/>
                    <a:pt x="0" y="1164"/>
                  </a:cubicBezTo>
                  <a:cubicBezTo>
                    <a:pt x="0" y="1800"/>
                    <a:pt x="514" y="2314"/>
                    <a:pt x="1150" y="2314"/>
                  </a:cubicBezTo>
                  <a:cubicBezTo>
                    <a:pt x="1258" y="2314"/>
                    <a:pt x="1367" y="2301"/>
                    <a:pt x="1475" y="2260"/>
                  </a:cubicBezTo>
                  <a:cubicBezTo>
                    <a:pt x="365" y="1949"/>
                    <a:pt x="365" y="366"/>
                    <a:pt x="1475" y="55"/>
                  </a:cubicBezTo>
                  <a:cubicBezTo>
                    <a:pt x="1367" y="14"/>
                    <a:pt x="1258" y="0"/>
                    <a:pt x="1150" y="0"/>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4708421" y="2855895"/>
              <a:ext cx="125881" cy="59229"/>
            </a:xfrm>
            <a:custGeom>
              <a:avLst/>
              <a:gdLst/>
              <a:ahLst/>
              <a:cxnLst/>
              <a:rect l="l" t="t" r="r" b="b"/>
              <a:pathLst>
                <a:path w="5494" h="2585" extrusionOk="0">
                  <a:moveTo>
                    <a:pt x="1096" y="0"/>
                  </a:moveTo>
                  <a:cubicBezTo>
                    <a:pt x="487" y="0"/>
                    <a:pt x="0" y="488"/>
                    <a:pt x="0" y="1096"/>
                  </a:cubicBezTo>
                  <a:lnTo>
                    <a:pt x="0" y="1502"/>
                  </a:lnTo>
                  <a:cubicBezTo>
                    <a:pt x="0" y="2098"/>
                    <a:pt x="487" y="2585"/>
                    <a:pt x="1096" y="2585"/>
                  </a:cubicBezTo>
                  <a:lnTo>
                    <a:pt x="4398" y="2585"/>
                  </a:lnTo>
                  <a:cubicBezTo>
                    <a:pt x="5007" y="2585"/>
                    <a:pt x="5494" y="2098"/>
                    <a:pt x="5494" y="1502"/>
                  </a:cubicBezTo>
                  <a:lnTo>
                    <a:pt x="5494" y="1096"/>
                  </a:lnTo>
                  <a:cubicBezTo>
                    <a:pt x="5494" y="488"/>
                    <a:pt x="5007" y="0"/>
                    <a:pt x="4398"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4703449" y="2850923"/>
              <a:ext cx="135825" cy="69471"/>
            </a:xfrm>
            <a:custGeom>
              <a:avLst/>
              <a:gdLst/>
              <a:ahLst/>
              <a:cxnLst/>
              <a:rect l="l" t="t" r="r" b="b"/>
              <a:pathLst>
                <a:path w="5928" h="3032" extrusionOk="0">
                  <a:moveTo>
                    <a:pt x="2747" y="447"/>
                  </a:moveTo>
                  <a:lnTo>
                    <a:pt x="2747" y="2585"/>
                  </a:lnTo>
                  <a:lnTo>
                    <a:pt x="1313" y="2585"/>
                  </a:lnTo>
                  <a:cubicBezTo>
                    <a:pt x="826" y="2585"/>
                    <a:pt x="434" y="2193"/>
                    <a:pt x="447" y="1719"/>
                  </a:cubicBezTo>
                  <a:lnTo>
                    <a:pt x="447" y="1313"/>
                  </a:lnTo>
                  <a:cubicBezTo>
                    <a:pt x="447" y="826"/>
                    <a:pt x="826" y="447"/>
                    <a:pt x="1313" y="447"/>
                  </a:cubicBezTo>
                  <a:close/>
                  <a:moveTo>
                    <a:pt x="4639" y="447"/>
                  </a:moveTo>
                  <a:cubicBezTo>
                    <a:pt x="5115" y="447"/>
                    <a:pt x="5494" y="835"/>
                    <a:pt x="5494" y="1313"/>
                  </a:cubicBezTo>
                  <a:lnTo>
                    <a:pt x="5494" y="1719"/>
                  </a:lnTo>
                  <a:cubicBezTo>
                    <a:pt x="5494" y="2193"/>
                    <a:pt x="5102" y="2585"/>
                    <a:pt x="4615" y="2585"/>
                  </a:cubicBezTo>
                  <a:lnTo>
                    <a:pt x="3194" y="2585"/>
                  </a:lnTo>
                  <a:lnTo>
                    <a:pt x="3194" y="447"/>
                  </a:lnTo>
                  <a:lnTo>
                    <a:pt x="4615" y="447"/>
                  </a:lnTo>
                  <a:cubicBezTo>
                    <a:pt x="4623" y="447"/>
                    <a:pt x="4631" y="447"/>
                    <a:pt x="4639" y="447"/>
                  </a:cubicBezTo>
                  <a:close/>
                  <a:moveTo>
                    <a:pt x="1313" y="1"/>
                  </a:moveTo>
                  <a:cubicBezTo>
                    <a:pt x="582" y="1"/>
                    <a:pt x="1" y="583"/>
                    <a:pt x="1" y="1313"/>
                  </a:cubicBezTo>
                  <a:lnTo>
                    <a:pt x="1" y="1719"/>
                  </a:lnTo>
                  <a:cubicBezTo>
                    <a:pt x="1" y="2437"/>
                    <a:pt x="582" y="3032"/>
                    <a:pt x="1313" y="3032"/>
                  </a:cubicBezTo>
                  <a:lnTo>
                    <a:pt x="4615" y="3032"/>
                  </a:lnTo>
                  <a:cubicBezTo>
                    <a:pt x="5345" y="3032"/>
                    <a:pt x="5927" y="2437"/>
                    <a:pt x="5927" y="1719"/>
                  </a:cubicBezTo>
                  <a:lnTo>
                    <a:pt x="5927" y="1313"/>
                  </a:lnTo>
                  <a:cubicBezTo>
                    <a:pt x="5927" y="583"/>
                    <a:pt x="5345" y="1"/>
                    <a:pt x="4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4802041" y="2735444"/>
              <a:ext cx="98615" cy="87869"/>
            </a:xfrm>
            <a:custGeom>
              <a:avLst/>
              <a:gdLst/>
              <a:ahLst/>
              <a:cxnLst/>
              <a:rect l="l" t="t" r="r" b="b"/>
              <a:pathLst>
                <a:path w="4304" h="3835" extrusionOk="0">
                  <a:moveTo>
                    <a:pt x="2152" y="1"/>
                  </a:moveTo>
                  <a:cubicBezTo>
                    <a:pt x="1952" y="1"/>
                    <a:pt x="1753" y="102"/>
                    <a:pt x="1651" y="305"/>
                  </a:cubicBezTo>
                  <a:lnTo>
                    <a:pt x="1462" y="684"/>
                  </a:lnTo>
                  <a:cubicBezTo>
                    <a:pt x="1381" y="846"/>
                    <a:pt x="1232" y="955"/>
                    <a:pt x="1042" y="982"/>
                  </a:cubicBezTo>
                  <a:lnTo>
                    <a:pt x="636" y="1049"/>
                  </a:lnTo>
                  <a:cubicBezTo>
                    <a:pt x="176" y="1103"/>
                    <a:pt x="0" y="1672"/>
                    <a:pt x="325" y="1996"/>
                  </a:cubicBezTo>
                  <a:lnTo>
                    <a:pt x="623" y="2281"/>
                  </a:lnTo>
                  <a:cubicBezTo>
                    <a:pt x="758" y="2402"/>
                    <a:pt x="812" y="2592"/>
                    <a:pt x="785" y="2768"/>
                  </a:cubicBezTo>
                  <a:lnTo>
                    <a:pt x="718" y="3187"/>
                  </a:lnTo>
                  <a:cubicBezTo>
                    <a:pt x="653" y="3541"/>
                    <a:pt x="937" y="3835"/>
                    <a:pt x="1265" y="3835"/>
                  </a:cubicBezTo>
                  <a:cubicBezTo>
                    <a:pt x="1352" y="3835"/>
                    <a:pt x="1442" y="3814"/>
                    <a:pt x="1529" y="3769"/>
                  </a:cubicBezTo>
                  <a:lnTo>
                    <a:pt x="1895" y="3580"/>
                  </a:lnTo>
                  <a:cubicBezTo>
                    <a:pt x="1976" y="3532"/>
                    <a:pt x="2064" y="3509"/>
                    <a:pt x="2152" y="3509"/>
                  </a:cubicBezTo>
                  <a:cubicBezTo>
                    <a:pt x="2240" y="3509"/>
                    <a:pt x="2328" y="3532"/>
                    <a:pt x="2409" y="3580"/>
                  </a:cubicBezTo>
                  <a:lnTo>
                    <a:pt x="2774" y="3769"/>
                  </a:lnTo>
                  <a:cubicBezTo>
                    <a:pt x="2859" y="3814"/>
                    <a:pt x="2947" y="3835"/>
                    <a:pt x="3033" y="3835"/>
                  </a:cubicBezTo>
                  <a:cubicBezTo>
                    <a:pt x="3359" y="3835"/>
                    <a:pt x="3650" y="3541"/>
                    <a:pt x="3586" y="3187"/>
                  </a:cubicBezTo>
                  <a:lnTo>
                    <a:pt x="3518" y="2768"/>
                  </a:lnTo>
                  <a:cubicBezTo>
                    <a:pt x="3478" y="2592"/>
                    <a:pt x="3546" y="2402"/>
                    <a:pt x="3667" y="2281"/>
                  </a:cubicBezTo>
                  <a:lnTo>
                    <a:pt x="3965" y="1996"/>
                  </a:lnTo>
                  <a:cubicBezTo>
                    <a:pt x="4303" y="1672"/>
                    <a:pt x="4114" y="1103"/>
                    <a:pt x="3667" y="1049"/>
                  </a:cubicBezTo>
                  <a:lnTo>
                    <a:pt x="3248" y="982"/>
                  </a:lnTo>
                  <a:cubicBezTo>
                    <a:pt x="3072" y="955"/>
                    <a:pt x="2910" y="846"/>
                    <a:pt x="2828" y="684"/>
                  </a:cubicBezTo>
                  <a:lnTo>
                    <a:pt x="2653" y="305"/>
                  </a:lnTo>
                  <a:cubicBezTo>
                    <a:pt x="2551" y="102"/>
                    <a:pt x="2351" y="1"/>
                    <a:pt x="2152" y="1"/>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4857215" y="2816050"/>
              <a:ext cx="20484" cy="7401"/>
            </a:xfrm>
            <a:custGeom>
              <a:avLst/>
              <a:gdLst/>
              <a:ahLst/>
              <a:cxnLst/>
              <a:rect l="l" t="t" r="r" b="b"/>
              <a:pathLst>
                <a:path w="894" h="323" extrusionOk="0">
                  <a:moveTo>
                    <a:pt x="265" y="1"/>
                  </a:moveTo>
                  <a:cubicBezTo>
                    <a:pt x="173" y="1"/>
                    <a:pt x="82" y="21"/>
                    <a:pt x="1" y="62"/>
                  </a:cubicBezTo>
                  <a:lnTo>
                    <a:pt x="366" y="251"/>
                  </a:lnTo>
                  <a:cubicBezTo>
                    <a:pt x="447" y="298"/>
                    <a:pt x="539" y="322"/>
                    <a:pt x="630" y="322"/>
                  </a:cubicBezTo>
                  <a:cubicBezTo>
                    <a:pt x="721" y="322"/>
                    <a:pt x="813" y="298"/>
                    <a:pt x="894" y="251"/>
                  </a:cubicBezTo>
                  <a:lnTo>
                    <a:pt x="529" y="62"/>
                  </a:lnTo>
                  <a:cubicBezTo>
                    <a:pt x="447" y="21"/>
                    <a:pt x="356" y="1"/>
                    <a:pt x="265" y="1"/>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4"/>
            <p:cNvSpPr/>
            <p:nvPr/>
          </p:nvSpPr>
          <p:spPr>
            <a:xfrm>
              <a:off x="4881090" y="2922937"/>
              <a:ext cx="19567" cy="36225"/>
            </a:xfrm>
            <a:custGeom>
              <a:avLst/>
              <a:gdLst/>
              <a:ahLst/>
              <a:cxnLst/>
              <a:rect l="l" t="t" r="r" b="b"/>
              <a:pathLst>
                <a:path w="854" h="1581" extrusionOk="0">
                  <a:moveTo>
                    <a:pt x="427" y="1"/>
                  </a:moveTo>
                  <a:cubicBezTo>
                    <a:pt x="214" y="1"/>
                    <a:pt x="1" y="139"/>
                    <a:pt x="1" y="417"/>
                  </a:cubicBezTo>
                  <a:lnTo>
                    <a:pt x="1" y="1161"/>
                  </a:lnTo>
                  <a:cubicBezTo>
                    <a:pt x="1" y="1391"/>
                    <a:pt x="190" y="1580"/>
                    <a:pt x="420" y="1580"/>
                  </a:cubicBezTo>
                  <a:lnTo>
                    <a:pt x="434" y="1580"/>
                  </a:lnTo>
                  <a:cubicBezTo>
                    <a:pt x="664" y="1580"/>
                    <a:pt x="853" y="1391"/>
                    <a:pt x="853" y="1161"/>
                  </a:cubicBezTo>
                  <a:lnTo>
                    <a:pt x="853" y="417"/>
                  </a:lnTo>
                  <a:cubicBezTo>
                    <a:pt x="853" y="139"/>
                    <a:pt x="640" y="1"/>
                    <a:pt x="427" y="1"/>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4881090" y="2922868"/>
              <a:ext cx="14595" cy="36362"/>
            </a:xfrm>
            <a:custGeom>
              <a:avLst/>
              <a:gdLst/>
              <a:ahLst/>
              <a:cxnLst/>
              <a:rect l="l" t="t" r="r" b="b"/>
              <a:pathLst>
                <a:path w="637" h="1587" extrusionOk="0">
                  <a:moveTo>
                    <a:pt x="420" y="0"/>
                  </a:moveTo>
                  <a:cubicBezTo>
                    <a:pt x="190" y="0"/>
                    <a:pt x="1" y="190"/>
                    <a:pt x="1" y="420"/>
                  </a:cubicBezTo>
                  <a:lnTo>
                    <a:pt x="1" y="1164"/>
                  </a:lnTo>
                  <a:cubicBezTo>
                    <a:pt x="1" y="1410"/>
                    <a:pt x="203" y="1586"/>
                    <a:pt x="419" y="1586"/>
                  </a:cubicBezTo>
                  <a:cubicBezTo>
                    <a:pt x="488" y="1586"/>
                    <a:pt x="558" y="1568"/>
                    <a:pt x="623" y="1529"/>
                  </a:cubicBezTo>
                  <a:lnTo>
                    <a:pt x="637" y="1529"/>
                  </a:lnTo>
                  <a:cubicBezTo>
                    <a:pt x="501" y="1462"/>
                    <a:pt x="420" y="1313"/>
                    <a:pt x="420" y="1164"/>
                  </a:cubicBezTo>
                  <a:lnTo>
                    <a:pt x="420" y="420"/>
                  </a:lnTo>
                  <a:cubicBezTo>
                    <a:pt x="420" y="271"/>
                    <a:pt x="501" y="135"/>
                    <a:pt x="637" y="68"/>
                  </a:cubicBezTo>
                  <a:cubicBezTo>
                    <a:pt x="569" y="27"/>
                    <a:pt x="488" y="0"/>
                    <a:pt x="420"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1808536" y="1821668"/>
            <a:ext cx="391087" cy="450058"/>
            <a:chOff x="7508924" y="2094764"/>
            <a:chExt cx="337639" cy="388550"/>
          </a:xfrm>
        </p:grpSpPr>
        <p:sp>
          <p:nvSpPr>
            <p:cNvPr id="1140" name="Google Shape;1140;p44"/>
            <p:cNvSpPr/>
            <p:nvPr/>
          </p:nvSpPr>
          <p:spPr>
            <a:xfrm>
              <a:off x="7548288" y="2110895"/>
              <a:ext cx="254260" cy="138712"/>
            </a:xfrm>
            <a:custGeom>
              <a:avLst/>
              <a:gdLst/>
              <a:ahLst/>
              <a:cxnLst/>
              <a:rect l="l" t="t" r="r" b="b"/>
              <a:pathLst>
                <a:path w="11097" h="6054" extrusionOk="0">
                  <a:moveTo>
                    <a:pt x="705" y="0"/>
                  </a:moveTo>
                  <a:cubicBezTo>
                    <a:pt x="705" y="907"/>
                    <a:pt x="1" y="2395"/>
                    <a:pt x="1" y="3316"/>
                  </a:cubicBezTo>
                  <a:cubicBezTo>
                    <a:pt x="1" y="4222"/>
                    <a:pt x="705" y="4560"/>
                    <a:pt x="705" y="5467"/>
                  </a:cubicBezTo>
                  <a:cubicBezTo>
                    <a:pt x="2331" y="5858"/>
                    <a:pt x="3991" y="6053"/>
                    <a:pt x="5650" y="6053"/>
                  </a:cubicBezTo>
                  <a:cubicBezTo>
                    <a:pt x="6971" y="6053"/>
                    <a:pt x="8292" y="5929"/>
                    <a:pt x="9595" y="5683"/>
                  </a:cubicBezTo>
                  <a:cubicBezTo>
                    <a:pt x="9933" y="5616"/>
                    <a:pt x="10271" y="5548"/>
                    <a:pt x="10609" y="5467"/>
                  </a:cubicBezTo>
                  <a:cubicBezTo>
                    <a:pt x="10609" y="4587"/>
                    <a:pt x="11097" y="3708"/>
                    <a:pt x="11097" y="2828"/>
                  </a:cubicBezTo>
                  <a:cubicBezTo>
                    <a:pt x="11097" y="1881"/>
                    <a:pt x="10609" y="934"/>
                    <a:pt x="10609" y="0"/>
                  </a:cubicBezTo>
                  <a:cubicBezTo>
                    <a:pt x="10271" y="82"/>
                    <a:pt x="9933" y="149"/>
                    <a:pt x="9595" y="217"/>
                  </a:cubicBezTo>
                  <a:cubicBezTo>
                    <a:pt x="8302" y="461"/>
                    <a:pt x="6991" y="582"/>
                    <a:pt x="5678" y="582"/>
                  </a:cubicBezTo>
                  <a:cubicBezTo>
                    <a:pt x="4010" y="582"/>
                    <a:pt x="2340" y="387"/>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a:off x="7532180" y="2094764"/>
              <a:ext cx="32261" cy="183873"/>
            </a:xfrm>
            <a:custGeom>
              <a:avLst/>
              <a:gdLst/>
              <a:ahLst/>
              <a:cxnLst/>
              <a:rect l="l" t="t" r="r" b="b"/>
              <a:pathLst>
                <a:path w="1408" h="8025" extrusionOk="0">
                  <a:moveTo>
                    <a:pt x="704" y="1"/>
                  </a:moveTo>
                  <a:cubicBezTo>
                    <a:pt x="312" y="1"/>
                    <a:pt x="0" y="312"/>
                    <a:pt x="0" y="704"/>
                  </a:cubicBezTo>
                  <a:lnTo>
                    <a:pt x="0" y="8025"/>
                  </a:lnTo>
                  <a:lnTo>
                    <a:pt x="1408" y="8025"/>
                  </a:lnTo>
                  <a:lnTo>
                    <a:pt x="1408" y="704"/>
                  </a:lnTo>
                  <a:cubicBezTo>
                    <a:pt x="1408" y="312"/>
                    <a:pt x="1096" y="1"/>
                    <a:pt x="704"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a:off x="7532180" y="2094764"/>
              <a:ext cx="24196" cy="184194"/>
            </a:xfrm>
            <a:custGeom>
              <a:avLst/>
              <a:gdLst/>
              <a:ahLst/>
              <a:cxnLst/>
              <a:rect l="l" t="t" r="r" b="b"/>
              <a:pathLst>
                <a:path w="1056" h="8039" extrusionOk="0">
                  <a:moveTo>
                    <a:pt x="704" y="1"/>
                  </a:moveTo>
                  <a:cubicBezTo>
                    <a:pt x="312" y="1"/>
                    <a:pt x="0" y="312"/>
                    <a:pt x="0" y="704"/>
                  </a:cubicBezTo>
                  <a:lnTo>
                    <a:pt x="0" y="8038"/>
                  </a:lnTo>
                  <a:lnTo>
                    <a:pt x="704" y="8038"/>
                  </a:lnTo>
                  <a:lnTo>
                    <a:pt x="704" y="704"/>
                  </a:lnTo>
                  <a:cubicBezTo>
                    <a:pt x="704" y="461"/>
                    <a:pt x="839" y="231"/>
                    <a:pt x="1056" y="96"/>
                  </a:cubicBezTo>
                  <a:cubicBezTo>
                    <a:pt x="948" y="28"/>
                    <a:pt x="826" y="1"/>
                    <a:pt x="704"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4"/>
            <p:cNvSpPr/>
            <p:nvPr/>
          </p:nvSpPr>
          <p:spPr>
            <a:xfrm>
              <a:off x="7791367" y="2094764"/>
              <a:ext cx="32261" cy="183873"/>
            </a:xfrm>
            <a:custGeom>
              <a:avLst/>
              <a:gdLst/>
              <a:ahLst/>
              <a:cxnLst/>
              <a:rect l="l" t="t" r="r" b="b"/>
              <a:pathLst>
                <a:path w="1408" h="8025" extrusionOk="0">
                  <a:moveTo>
                    <a:pt x="704" y="1"/>
                  </a:moveTo>
                  <a:cubicBezTo>
                    <a:pt x="325" y="1"/>
                    <a:pt x="0" y="312"/>
                    <a:pt x="0" y="704"/>
                  </a:cubicBezTo>
                  <a:lnTo>
                    <a:pt x="0" y="8025"/>
                  </a:lnTo>
                  <a:lnTo>
                    <a:pt x="1408" y="8025"/>
                  </a:lnTo>
                  <a:lnTo>
                    <a:pt x="1408" y="704"/>
                  </a:lnTo>
                  <a:cubicBezTo>
                    <a:pt x="1408" y="312"/>
                    <a:pt x="1096" y="1"/>
                    <a:pt x="704"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4"/>
            <p:cNvSpPr/>
            <p:nvPr/>
          </p:nvSpPr>
          <p:spPr>
            <a:xfrm>
              <a:off x="7791664" y="2094764"/>
              <a:ext cx="23898" cy="184194"/>
            </a:xfrm>
            <a:custGeom>
              <a:avLst/>
              <a:gdLst/>
              <a:ahLst/>
              <a:cxnLst/>
              <a:rect l="l" t="t" r="r" b="b"/>
              <a:pathLst>
                <a:path w="1043" h="8039" extrusionOk="0">
                  <a:moveTo>
                    <a:pt x="691" y="1"/>
                  </a:moveTo>
                  <a:cubicBezTo>
                    <a:pt x="312" y="1"/>
                    <a:pt x="1" y="312"/>
                    <a:pt x="1" y="704"/>
                  </a:cubicBezTo>
                  <a:lnTo>
                    <a:pt x="1" y="8038"/>
                  </a:lnTo>
                  <a:lnTo>
                    <a:pt x="691" y="8038"/>
                  </a:lnTo>
                  <a:lnTo>
                    <a:pt x="691" y="704"/>
                  </a:lnTo>
                  <a:cubicBezTo>
                    <a:pt x="691" y="461"/>
                    <a:pt x="826" y="231"/>
                    <a:pt x="1043" y="96"/>
                  </a:cubicBezTo>
                  <a:cubicBezTo>
                    <a:pt x="935" y="28"/>
                    <a:pt x="813" y="1"/>
                    <a:pt x="691"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4"/>
            <p:cNvSpPr/>
            <p:nvPr/>
          </p:nvSpPr>
          <p:spPr>
            <a:xfrm>
              <a:off x="7540246" y="2283220"/>
              <a:ext cx="279968" cy="199728"/>
            </a:xfrm>
            <a:custGeom>
              <a:avLst/>
              <a:gdLst/>
              <a:ahLst/>
              <a:cxnLst/>
              <a:rect l="l" t="t" r="r" b="b"/>
              <a:pathLst>
                <a:path w="12219" h="8717" extrusionOk="0">
                  <a:moveTo>
                    <a:pt x="776" y="1"/>
                  </a:moveTo>
                  <a:cubicBezTo>
                    <a:pt x="647" y="1"/>
                    <a:pt x="519" y="38"/>
                    <a:pt x="406" y="111"/>
                  </a:cubicBezTo>
                  <a:cubicBezTo>
                    <a:pt x="338" y="165"/>
                    <a:pt x="271" y="219"/>
                    <a:pt x="217" y="300"/>
                  </a:cubicBezTo>
                  <a:cubicBezTo>
                    <a:pt x="0" y="598"/>
                    <a:pt x="81" y="1031"/>
                    <a:pt x="393" y="1248"/>
                  </a:cubicBezTo>
                  <a:lnTo>
                    <a:pt x="2070" y="2398"/>
                  </a:lnTo>
                  <a:lnTo>
                    <a:pt x="4831" y="4306"/>
                  </a:lnTo>
                  <a:lnTo>
                    <a:pt x="6022" y="5131"/>
                  </a:lnTo>
                  <a:lnTo>
                    <a:pt x="11069" y="8595"/>
                  </a:lnTo>
                  <a:cubicBezTo>
                    <a:pt x="11177" y="8676"/>
                    <a:pt x="11312" y="8717"/>
                    <a:pt x="11448" y="8717"/>
                  </a:cubicBezTo>
                  <a:cubicBezTo>
                    <a:pt x="11678" y="8717"/>
                    <a:pt x="11881" y="8608"/>
                    <a:pt x="12016" y="8432"/>
                  </a:cubicBezTo>
                  <a:lnTo>
                    <a:pt x="12002" y="8419"/>
                  </a:lnTo>
                  <a:cubicBezTo>
                    <a:pt x="12219" y="8121"/>
                    <a:pt x="12151" y="7688"/>
                    <a:pt x="11840" y="7472"/>
                  </a:cubicBezTo>
                  <a:lnTo>
                    <a:pt x="7226" y="4306"/>
                  </a:lnTo>
                  <a:lnTo>
                    <a:pt x="6035" y="3467"/>
                  </a:lnTo>
                  <a:lnTo>
                    <a:pt x="4790" y="2628"/>
                  </a:lnTo>
                  <a:lnTo>
                    <a:pt x="1407" y="287"/>
                  </a:lnTo>
                  <a:lnTo>
                    <a:pt x="1164" y="124"/>
                  </a:lnTo>
                  <a:cubicBezTo>
                    <a:pt x="1046" y="41"/>
                    <a:pt x="911" y="1"/>
                    <a:pt x="776"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4"/>
            <p:cNvSpPr/>
            <p:nvPr/>
          </p:nvSpPr>
          <p:spPr>
            <a:xfrm>
              <a:off x="7531012" y="2282899"/>
              <a:ext cx="290439" cy="200416"/>
            </a:xfrm>
            <a:custGeom>
              <a:avLst/>
              <a:gdLst/>
              <a:ahLst/>
              <a:cxnLst/>
              <a:rect l="l" t="t" r="r" b="b"/>
              <a:pathLst>
                <a:path w="12676" h="8747" extrusionOk="0">
                  <a:moveTo>
                    <a:pt x="11697" y="1"/>
                  </a:moveTo>
                  <a:cubicBezTo>
                    <a:pt x="11568" y="1"/>
                    <a:pt x="11432" y="42"/>
                    <a:pt x="11296" y="138"/>
                  </a:cubicBezTo>
                  <a:lnTo>
                    <a:pt x="11066" y="287"/>
                  </a:lnTo>
                  <a:lnTo>
                    <a:pt x="7669" y="2628"/>
                  </a:lnTo>
                  <a:lnTo>
                    <a:pt x="6425" y="3481"/>
                  </a:lnTo>
                  <a:lnTo>
                    <a:pt x="5220" y="4320"/>
                  </a:lnTo>
                  <a:lnTo>
                    <a:pt x="620" y="7486"/>
                  </a:lnTo>
                  <a:cubicBezTo>
                    <a:pt x="0" y="7917"/>
                    <a:pt x="412" y="8746"/>
                    <a:pt x="989" y="8746"/>
                  </a:cubicBezTo>
                  <a:cubicBezTo>
                    <a:pt x="1118" y="8746"/>
                    <a:pt x="1255" y="8705"/>
                    <a:pt x="1391" y="8609"/>
                  </a:cubicBezTo>
                  <a:lnTo>
                    <a:pt x="6425" y="5145"/>
                  </a:lnTo>
                  <a:lnTo>
                    <a:pt x="7629" y="4320"/>
                  </a:lnTo>
                  <a:lnTo>
                    <a:pt x="10403" y="2412"/>
                  </a:lnTo>
                  <a:lnTo>
                    <a:pt x="12067" y="1262"/>
                  </a:lnTo>
                  <a:cubicBezTo>
                    <a:pt x="12675" y="830"/>
                    <a:pt x="12271" y="1"/>
                    <a:pt x="11697"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a:off x="7540246" y="2285740"/>
              <a:ext cx="109774" cy="57396"/>
            </a:xfrm>
            <a:custGeom>
              <a:avLst/>
              <a:gdLst/>
              <a:ahLst/>
              <a:cxnLst/>
              <a:rect l="l" t="t" r="r" b="b"/>
              <a:pathLst>
                <a:path w="4791" h="2505" extrusionOk="0">
                  <a:moveTo>
                    <a:pt x="406" y="1"/>
                  </a:moveTo>
                  <a:cubicBezTo>
                    <a:pt x="338" y="55"/>
                    <a:pt x="271" y="109"/>
                    <a:pt x="217" y="190"/>
                  </a:cubicBezTo>
                  <a:cubicBezTo>
                    <a:pt x="0" y="488"/>
                    <a:pt x="81" y="921"/>
                    <a:pt x="393" y="1138"/>
                  </a:cubicBezTo>
                  <a:lnTo>
                    <a:pt x="2070" y="2288"/>
                  </a:lnTo>
                  <a:cubicBezTo>
                    <a:pt x="2977" y="2396"/>
                    <a:pt x="3884" y="2477"/>
                    <a:pt x="4790" y="2504"/>
                  </a:cubicBezTo>
                  <a:lnTo>
                    <a:pt x="1407" y="177"/>
                  </a:lnTo>
                  <a:cubicBezTo>
                    <a:pt x="1083" y="123"/>
                    <a:pt x="744" y="69"/>
                    <a:pt x="406"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a:off x="7706728" y="2285740"/>
              <a:ext cx="110072" cy="57396"/>
            </a:xfrm>
            <a:custGeom>
              <a:avLst/>
              <a:gdLst/>
              <a:ahLst/>
              <a:cxnLst/>
              <a:rect l="l" t="t" r="r" b="b"/>
              <a:pathLst>
                <a:path w="4804" h="2505" extrusionOk="0">
                  <a:moveTo>
                    <a:pt x="4384" y="1"/>
                  </a:moveTo>
                  <a:cubicBezTo>
                    <a:pt x="4060" y="55"/>
                    <a:pt x="3721" y="123"/>
                    <a:pt x="3397" y="163"/>
                  </a:cubicBezTo>
                  <a:lnTo>
                    <a:pt x="0" y="2504"/>
                  </a:lnTo>
                  <a:cubicBezTo>
                    <a:pt x="921" y="2477"/>
                    <a:pt x="1827" y="2396"/>
                    <a:pt x="2734" y="2288"/>
                  </a:cubicBezTo>
                  <a:lnTo>
                    <a:pt x="4398" y="1138"/>
                  </a:lnTo>
                  <a:cubicBezTo>
                    <a:pt x="4804" y="867"/>
                    <a:pt x="4790" y="258"/>
                    <a:pt x="4384"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a:off x="7508924" y="2264179"/>
              <a:ext cx="337639" cy="60581"/>
            </a:xfrm>
            <a:custGeom>
              <a:avLst/>
              <a:gdLst/>
              <a:ahLst/>
              <a:cxnLst/>
              <a:rect l="l" t="t" r="r" b="b"/>
              <a:pathLst>
                <a:path w="14736" h="2644" extrusionOk="0">
                  <a:moveTo>
                    <a:pt x="1095" y="1"/>
                  </a:moveTo>
                  <a:cubicBezTo>
                    <a:pt x="642" y="1"/>
                    <a:pt x="228" y="305"/>
                    <a:pt x="122" y="752"/>
                  </a:cubicBezTo>
                  <a:lnTo>
                    <a:pt x="122" y="780"/>
                  </a:lnTo>
                  <a:cubicBezTo>
                    <a:pt x="1" y="1321"/>
                    <a:pt x="339" y="1862"/>
                    <a:pt x="894" y="1984"/>
                  </a:cubicBezTo>
                  <a:cubicBezTo>
                    <a:pt x="3032" y="2424"/>
                    <a:pt x="5203" y="2643"/>
                    <a:pt x="7375" y="2643"/>
                  </a:cubicBezTo>
                  <a:cubicBezTo>
                    <a:pt x="9547" y="2643"/>
                    <a:pt x="11718" y="2424"/>
                    <a:pt x="13856" y="1984"/>
                  </a:cubicBezTo>
                  <a:lnTo>
                    <a:pt x="13843" y="1984"/>
                  </a:lnTo>
                  <a:cubicBezTo>
                    <a:pt x="14398" y="1862"/>
                    <a:pt x="14736" y="1321"/>
                    <a:pt x="14614" y="780"/>
                  </a:cubicBezTo>
                  <a:lnTo>
                    <a:pt x="14614" y="752"/>
                  </a:lnTo>
                  <a:cubicBezTo>
                    <a:pt x="14496" y="305"/>
                    <a:pt x="14092" y="1"/>
                    <a:pt x="13641" y="1"/>
                  </a:cubicBezTo>
                  <a:cubicBezTo>
                    <a:pt x="13574" y="1"/>
                    <a:pt x="13505" y="8"/>
                    <a:pt x="13437" y="22"/>
                  </a:cubicBezTo>
                  <a:cubicBezTo>
                    <a:pt x="11434" y="434"/>
                    <a:pt x="9401" y="641"/>
                    <a:pt x="7368" y="641"/>
                  </a:cubicBezTo>
                  <a:cubicBezTo>
                    <a:pt x="5335" y="641"/>
                    <a:pt x="3302" y="434"/>
                    <a:pt x="1300" y="22"/>
                  </a:cubicBezTo>
                  <a:cubicBezTo>
                    <a:pt x="1231" y="8"/>
                    <a:pt x="116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44"/>
          <p:cNvGrpSpPr/>
          <p:nvPr/>
        </p:nvGrpSpPr>
        <p:grpSpPr>
          <a:xfrm>
            <a:off x="1810686" y="3255031"/>
            <a:ext cx="386787" cy="378534"/>
            <a:chOff x="2622834" y="2125467"/>
            <a:chExt cx="333927" cy="326801"/>
          </a:xfrm>
        </p:grpSpPr>
        <p:sp>
          <p:nvSpPr>
            <p:cNvPr id="1151" name="Google Shape;1151;p44"/>
            <p:cNvSpPr/>
            <p:nvPr/>
          </p:nvSpPr>
          <p:spPr>
            <a:xfrm>
              <a:off x="2671821" y="2286679"/>
              <a:ext cx="236572" cy="136833"/>
            </a:xfrm>
            <a:custGeom>
              <a:avLst/>
              <a:gdLst/>
              <a:ahLst/>
              <a:cxnLst/>
              <a:rect l="l" t="t" r="r" b="b"/>
              <a:pathLst>
                <a:path w="10325" h="5972" extrusionOk="0">
                  <a:moveTo>
                    <a:pt x="9445" y="880"/>
                  </a:moveTo>
                  <a:cubicBezTo>
                    <a:pt x="9418" y="3221"/>
                    <a:pt x="7510" y="5102"/>
                    <a:pt x="5169" y="5102"/>
                  </a:cubicBezTo>
                  <a:cubicBezTo>
                    <a:pt x="2815" y="5102"/>
                    <a:pt x="907" y="3221"/>
                    <a:pt x="880" y="880"/>
                  </a:cubicBezTo>
                  <a:close/>
                  <a:moveTo>
                    <a:pt x="447" y="0"/>
                  </a:moveTo>
                  <a:cubicBezTo>
                    <a:pt x="203" y="0"/>
                    <a:pt x="0" y="190"/>
                    <a:pt x="0" y="433"/>
                  </a:cubicBezTo>
                  <a:lnTo>
                    <a:pt x="0" y="826"/>
                  </a:lnTo>
                  <a:cubicBezTo>
                    <a:pt x="0" y="3505"/>
                    <a:pt x="2070" y="5738"/>
                    <a:pt x="4750" y="5954"/>
                  </a:cubicBezTo>
                  <a:cubicBezTo>
                    <a:pt x="4890" y="5966"/>
                    <a:pt x="5030" y="5971"/>
                    <a:pt x="5169" y="5971"/>
                  </a:cubicBezTo>
                  <a:cubicBezTo>
                    <a:pt x="7663" y="5971"/>
                    <a:pt x="9834" y="4163"/>
                    <a:pt x="10257" y="1651"/>
                  </a:cubicBezTo>
                  <a:cubicBezTo>
                    <a:pt x="10297" y="1381"/>
                    <a:pt x="10324" y="1097"/>
                    <a:pt x="10324" y="826"/>
                  </a:cubicBezTo>
                  <a:lnTo>
                    <a:pt x="10324" y="433"/>
                  </a:lnTo>
                  <a:cubicBezTo>
                    <a:pt x="10324" y="190"/>
                    <a:pt x="10121" y="0"/>
                    <a:pt x="9878"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4"/>
            <p:cNvSpPr/>
            <p:nvPr/>
          </p:nvSpPr>
          <p:spPr>
            <a:xfrm>
              <a:off x="2796762" y="2306842"/>
              <a:ext cx="104504" cy="97057"/>
            </a:xfrm>
            <a:custGeom>
              <a:avLst/>
              <a:gdLst/>
              <a:ahLst/>
              <a:cxnLst/>
              <a:rect l="l" t="t" r="r" b="b"/>
              <a:pathLst>
                <a:path w="4561" h="4236" extrusionOk="0">
                  <a:moveTo>
                    <a:pt x="3992" y="0"/>
                  </a:moveTo>
                  <a:cubicBezTo>
                    <a:pt x="3965" y="2233"/>
                    <a:pt x="2219" y="4073"/>
                    <a:pt x="0" y="4222"/>
                  </a:cubicBezTo>
                  <a:cubicBezTo>
                    <a:pt x="95" y="4222"/>
                    <a:pt x="190" y="4235"/>
                    <a:pt x="284" y="4235"/>
                  </a:cubicBezTo>
                  <a:cubicBezTo>
                    <a:pt x="2625" y="4222"/>
                    <a:pt x="4533" y="2341"/>
                    <a:pt x="4560"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4"/>
            <p:cNvSpPr/>
            <p:nvPr/>
          </p:nvSpPr>
          <p:spPr>
            <a:xfrm>
              <a:off x="2671821" y="2286679"/>
              <a:ext cx="124965" cy="137063"/>
            </a:xfrm>
            <a:custGeom>
              <a:avLst/>
              <a:gdLst/>
              <a:ahLst/>
              <a:cxnLst/>
              <a:rect l="l" t="t" r="r" b="b"/>
              <a:pathLst>
                <a:path w="5454" h="5982" extrusionOk="0">
                  <a:moveTo>
                    <a:pt x="447" y="0"/>
                  </a:moveTo>
                  <a:cubicBezTo>
                    <a:pt x="203" y="0"/>
                    <a:pt x="0" y="190"/>
                    <a:pt x="0" y="433"/>
                  </a:cubicBezTo>
                  <a:lnTo>
                    <a:pt x="0" y="826"/>
                  </a:lnTo>
                  <a:cubicBezTo>
                    <a:pt x="0" y="3667"/>
                    <a:pt x="2314" y="5981"/>
                    <a:pt x="5169" y="5981"/>
                  </a:cubicBezTo>
                  <a:lnTo>
                    <a:pt x="5453" y="5981"/>
                  </a:lnTo>
                  <a:cubicBezTo>
                    <a:pt x="2720" y="5832"/>
                    <a:pt x="568" y="3573"/>
                    <a:pt x="568" y="826"/>
                  </a:cubicBezTo>
                  <a:lnTo>
                    <a:pt x="568" y="433"/>
                  </a:lnTo>
                  <a:cubicBezTo>
                    <a:pt x="568" y="190"/>
                    <a:pt x="771" y="0"/>
                    <a:pt x="1015"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4"/>
            <p:cNvSpPr/>
            <p:nvPr/>
          </p:nvSpPr>
          <p:spPr>
            <a:xfrm>
              <a:off x="2716775" y="2125467"/>
              <a:ext cx="146663" cy="157523"/>
            </a:xfrm>
            <a:custGeom>
              <a:avLst/>
              <a:gdLst/>
              <a:ahLst/>
              <a:cxnLst/>
              <a:rect l="l" t="t" r="r" b="b"/>
              <a:pathLst>
                <a:path w="6401" h="6875" extrusionOk="0">
                  <a:moveTo>
                    <a:pt x="4804" y="0"/>
                  </a:moveTo>
                  <a:cubicBezTo>
                    <a:pt x="3911" y="0"/>
                    <a:pt x="3207" y="718"/>
                    <a:pt x="3207" y="1597"/>
                  </a:cubicBezTo>
                  <a:cubicBezTo>
                    <a:pt x="3166" y="745"/>
                    <a:pt x="2463" y="54"/>
                    <a:pt x="1597" y="54"/>
                  </a:cubicBezTo>
                  <a:cubicBezTo>
                    <a:pt x="744" y="54"/>
                    <a:pt x="27" y="745"/>
                    <a:pt x="0" y="1597"/>
                  </a:cubicBezTo>
                  <a:lnTo>
                    <a:pt x="0" y="6874"/>
                  </a:lnTo>
                  <a:lnTo>
                    <a:pt x="6400" y="6874"/>
                  </a:lnTo>
                  <a:lnTo>
                    <a:pt x="6400" y="1597"/>
                  </a:lnTo>
                  <a:cubicBezTo>
                    <a:pt x="6400" y="718"/>
                    <a:pt x="5683" y="0"/>
                    <a:pt x="4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4"/>
            <p:cNvSpPr/>
            <p:nvPr/>
          </p:nvSpPr>
          <p:spPr>
            <a:xfrm>
              <a:off x="2716775" y="2204217"/>
              <a:ext cx="146342" cy="56136"/>
            </a:xfrm>
            <a:custGeom>
              <a:avLst/>
              <a:gdLst/>
              <a:ahLst/>
              <a:cxnLst/>
              <a:rect l="l" t="t" r="r" b="b"/>
              <a:pathLst>
                <a:path w="6387" h="2450" extrusionOk="0">
                  <a:moveTo>
                    <a:pt x="0" y="0"/>
                  </a:moveTo>
                  <a:lnTo>
                    <a:pt x="0" y="2449"/>
                  </a:lnTo>
                  <a:lnTo>
                    <a:pt x="6387" y="2449"/>
                  </a:lnTo>
                  <a:lnTo>
                    <a:pt x="6387" y="0"/>
                  </a:ln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2716775" y="2204217"/>
              <a:ext cx="47131" cy="56136"/>
            </a:xfrm>
            <a:custGeom>
              <a:avLst/>
              <a:gdLst/>
              <a:ahLst/>
              <a:cxnLst/>
              <a:rect l="l" t="t" r="r" b="b"/>
              <a:pathLst>
                <a:path w="2057" h="2450" extrusionOk="0">
                  <a:moveTo>
                    <a:pt x="0" y="0"/>
                  </a:moveTo>
                  <a:lnTo>
                    <a:pt x="0" y="2449"/>
                  </a:lnTo>
                  <a:lnTo>
                    <a:pt x="2057" y="2449"/>
                  </a:lnTo>
                  <a:lnTo>
                    <a:pt x="2057" y="0"/>
                  </a:ln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2671821" y="2286656"/>
              <a:ext cx="236869" cy="48414"/>
            </a:xfrm>
            <a:custGeom>
              <a:avLst/>
              <a:gdLst/>
              <a:ahLst/>
              <a:cxnLst/>
              <a:rect l="l" t="t" r="r" b="b"/>
              <a:pathLst>
                <a:path w="10338" h="2113" extrusionOk="0">
                  <a:moveTo>
                    <a:pt x="9901" y="1"/>
                  </a:moveTo>
                  <a:cubicBezTo>
                    <a:pt x="9893" y="1"/>
                    <a:pt x="9886" y="1"/>
                    <a:pt x="9878" y="1"/>
                  </a:cubicBezTo>
                  <a:lnTo>
                    <a:pt x="433" y="1"/>
                  </a:lnTo>
                  <a:cubicBezTo>
                    <a:pt x="190" y="1"/>
                    <a:pt x="0" y="191"/>
                    <a:pt x="0" y="434"/>
                  </a:cubicBezTo>
                  <a:lnTo>
                    <a:pt x="0" y="827"/>
                  </a:lnTo>
                  <a:cubicBezTo>
                    <a:pt x="0" y="1098"/>
                    <a:pt x="14" y="1382"/>
                    <a:pt x="68" y="1652"/>
                  </a:cubicBezTo>
                  <a:cubicBezTo>
                    <a:pt x="379" y="1855"/>
                    <a:pt x="717" y="2004"/>
                    <a:pt x="1083" y="2112"/>
                  </a:cubicBezTo>
                  <a:cubicBezTo>
                    <a:pt x="947" y="1720"/>
                    <a:pt x="880" y="1300"/>
                    <a:pt x="880" y="881"/>
                  </a:cubicBezTo>
                  <a:lnTo>
                    <a:pt x="9445" y="881"/>
                  </a:lnTo>
                  <a:cubicBezTo>
                    <a:pt x="9445" y="1300"/>
                    <a:pt x="9377" y="1720"/>
                    <a:pt x="9255" y="2112"/>
                  </a:cubicBezTo>
                  <a:cubicBezTo>
                    <a:pt x="9607" y="2004"/>
                    <a:pt x="9946" y="1855"/>
                    <a:pt x="10270" y="1652"/>
                  </a:cubicBezTo>
                  <a:cubicBezTo>
                    <a:pt x="10311" y="1382"/>
                    <a:pt x="10338" y="1098"/>
                    <a:pt x="10338" y="827"/>
                  </a:cubicBezTo>
                  <a:lnTo>
                    <a:pt x="10338" y="434"/>
                  </a:lnTo>
                  <a:lnTo>
                    <a:pt x="10324" y="434"/>
                  </a:lnTo>
                  <a:cubicBezTo>
                    <a:pt x="10324" y="199"/>
                    <a:pt x="10134" y="1"/>
                    <a:pt x="9901"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2622834" y="2194915"/>
              <a:ext cx="333927" cy="129295"/>
            </a:xfrm>
            <a:custGeom>
              <a:avLst/>
              <a:gdLst/>
              <a:ahLst/>
              <a:cxnLst/>
              <a:rect l="l" t="t" r="r" b="b"/>
              <a:pathLst>
                <a:path w="14574" h="5643" extrusionOk="0">
                  <a:moveTo>
                    <a:pt x="13531" y="41"/>
                  </a:moveTo>
                  <a:cubicBezTo>
                    <a:pt x="13534" y="41"/>
                    <a:pt x="13536" y="41"/>
                    <a:pt x="13538" y="41"/>
                  </a:cubicBezTo>
                  <a:lnTo>
                    <a:pt x="13538" y="41"/>
                  </a:lnTo>
                  <a:cubicBezTo>
                    <a:pt x="13540" y="41"/>
                    <a:pt x="13543" y="41"/>
                    <a:pt x="13545" y="41"/>
                  </a:cubicBezTo>
                  <a:close/>
                  <a:moveTo>
                    <a:pt x="1056" y="0"/>
                  </a:moveTo>
                  <a:cubicBezTo>
                    <a:pt x="474" y="0"/>
                    <a:pt x="0" y="487"/>
                    <a:pt x="27" y="1083"/>
                  </a:cubicBezTo>
                  <a:cubicBezTo>
                    <a:pt x="27" y="3600"/>
                    <a:pt x="2070" y="5643"/>
                    <a:pt x="4587" y="5643"/>
                  </a:cubicBezTo>
                  <a:lnTo>
                    <a:pt x="10000" y="5643"/>
                  </a:lnTo>
                  <a:cubicBezTo>
                    <a:pt x="12530" y="5643"/>
                    <a:pt x="14573" y="3600"/>
                    <a:pt x="14573" y="1083"/>
                  </a:cubicBezTo>
                  <a:cubicBezTo>
                    <a:pt x="14573" y="517"/>
                    <a:pt x="14117" y="45"/>
                    <a:pt x="13538" y="41"/>
                  </a:cubicBezTo>
                  <a:lnTo>
                    <a:pt x="13538" y="41"/>
                  </a:lnTo>
                  <a:cubicBezTo>
                    <a:pt x="12973" y="45"/>
                    <a:pt x="12517" y="517"/>
                    <a:pt x="12517" y="1083"/>
                  </a:cubicBezTo>
                  <a:cubicBezTo>
                    <a:pt x="12517" y="1732"/>
                    <a:pt x="11989" y="2260"/>
                    <a:pt x="11326" y="2260"/>
                  </a:cubicBezTo>
                  <a:lnTo>
                    <a:pt x="3275" y="2260"/>
                  </a:lnTo>
                  <a:cubicBezTo>
                    <a:pt x="2625" y="2260"/>
                    <a:pt x="2098" y="1732"/>
                    <a:pt x="2098" y="1083"/>
                  </a:cubicBezTo>
                  <a:cubicBezTo>
                    <a:pt x="2111" y="487"/>
                    <a:pt x="1651" y="0"/>
                    <a:pt x="1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2761729" y="2423719"/>
              <a:ext cx="28549" cy="28549"/>
            </a:xfrm>
            <a:custGeom>
              <a:avLst/>
              <a:gdLst/>
              <a:ahLst/>
              <a:cxnLst/>
              <a:rect l="l" t="t" r="r" b="b"/>
              <a:pathLst>
                <a:path w="1246" h="1246" extrusionOk="0">
                  <a:moveTo>
                    <a:pt x="866" y="0"/>
                  </a:moveTo>
                  <a:cubicBezTo>
                    <a:pt x="393" y="0"/>
                    <a:pt x="0" y="393"/>
                    <a:pt x="0" y="880"/>
                  </a:cubicBezTo>
                  <a:lnTo>
                    <a:pt x="0" y="1245"/>
                  </a:lnTo>
                  <a:lnTo>
                    <a:pt x="366" y="1245"/>
                  </a:lnTo>
                  <a:cubicBezTo>
                    <a:pt x="853" y="1245"/>
                    <a:pt x="1231" y="853"/>
                    <a:pt x="1245" y="366"/>
                  </a:cubicBezTo>
                  <a:lnTo>
                    <a:pt x="1245" y="0"/>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2790255" y="2423719"/>
              <a:ext cx="28228" cy="28549"/>
            </a:xfrm>
            <a:custGeom>
              <a:avLst/>
              <a:gdLst/>
              <a:ahLst/>
              <a:cxnLst/>
              <a:rect l="l" t="t" r="r" b="b"/>
              <a:pathLst>
                <a:path w="1232" h="1246" extrusionOk="0">
                  <a:moveTo>
                    <a:pt x="0" y="0"/>
                  </a:moveTo>
                  <a:lnTo>
                    <a:pt x="0" y="366"/>
                  </a:lnTo>
                  <a:cubicBezTo>
                    <a:pt x="0" y="853"/>
                    <a:pt x="379" y="1245"/>
                    <a:pt x="866" y="1245"/>
                  </a:cubicBezTo>
                  <a:lnTo>
                    <a:pt x="1231" y="1245"/>
                  </a:lnTo>
                  <a:lnTo>
                    <a:pt x="1231" y="880"/>
                  </a:lnTo>
                  <a:cubicBezTo>
                    <a:pt x="1231" y="393"/>
                    <a:pt x="839" y="0"/>
                    <a:pt x="365"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45"/>
          <p:cNvSpPr txBox="1">
            <a:spLocks noGrp="1"/>
          </p:cNvSpPr>
          <p:nvPr>
            <p:ph type="title"/>
          </p:nvPr>
        </p:nvSpPr>
        <p:spPr>
          <a:xfrm>
            <a:off x="1289154" y="1406600"/>
            <a:ext cx="2585700" cy="132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Success Criteria</a:t>
            </a:r>
            <a:endParaRPr/>
          </a:p>
        </p:txBody>
      </p:sp>
      <p:sp>
        <p:nvSpPr>
          <p:cNvPr id="1166" name="Google Shape;1166;p45"/>
          <p:cNvSpPr txBox="1">
            <a:spLocks noGrp="1"/>
          </p:cNvSpPr>
          <p:nvPr>
            <p:ph type="subTitle" idx="1"/>
          </p:nvPr>
        </p:nvSpPr>
        <p:spPr>
          <a:xfrm>
            <a:off x="1289154" y="2731175"/>
            <a:ext cx="2585700" cy="114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Use Exploratory Data Analysis to get movie insights in order to give recommendations to Microsoft company.</a:t>
            </a:r>
            <a:endParaRPr dirty="0"/>
          </a:p>
        </p:txBody>
      </p:sp>
      <p:grpSp>
        <p:nvGrpSpPr>
          <p:cNvPr id="1167" name="Google Shape;1167;p45"/>
          <p:cNvGrpSpPr/>
          <p:nvPr/>
        </p:nvGrpSpPr>
        <p:grpSpPr>
          <a:xfrm>
            <a:off x="4092793" y="1197845"/>
            <a:ext cx="3762053" cy="2969353"/>
            <a:chOff x="4810768" y="1598975"/>
            <a:chExt cx="3159000" cy="2493369"/>
          </a:xfrm>
        </p:grpSpPr>
        <p:grpSp>
          <p:nvGrpSpPr>
            <p:cNvPr id="1168" name="Google Shape;1168;p45"/>
            <p:cNvGrpSpPr/>
            <p:nvPr/>
          </p:nvGrpSpPr>
          <p:grpSpPr>
            <a:xfrm>
              <a:off x="5759425" y="3653521"/>
              <a:ext cx="1248300" cy="438823"/>
              <a:chOff x="5759425" y="3653521"/>
              <a:chExt cx="1248300" cy="438823"/>
            </a:xfrm>
          </p:grpSpPr>
          <p:sp>
            <p:nvSpPr>
              <p:cNvPr id="1169" name="Google Shape;1169;p45"/>
              <p:cNvSpPr/>
              <p:nvPr/>
            </p:nvSpPr>
            <p:spPr>
              <a:xfrm>
                <a:off x="6202475" y="3653521"/>
                <a:ext cx="363401" cy="397529"/>
              </a:xfrm>
              <a:custGeom>
                <a:avLst/>
                <a:gdLst/>
                <a:ahLst/>
                <a:cxnLst/>
                <a:rect l="l" t="t" r="r" b="b"/>
                <a:pathLst>
                  <a:path w="24604" h="20062" extrusionOk="0">
                    <a:moveTo>
                      <a:pt x="1335" y="0"/>
                    </a:moveTo>
                    <a:lnTo>
                      <a:pt x="0" y="20061"/>
                    </a:lnTo>
                    <a:lnTo>
                      <a:pt x="24603" y="20061"/>
                    </a:lnTo>
                    <a:lnTo>
                      <a:pt x="23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5759425" y="3999944"/>
                <a:ext cx="1248300" cy="92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45"/>
            <p:cNvSpPr/>
            <p:nvPr/>
          </p:nvSpPr>
          <p:spPr>
            <a:xfrm>
              <a:off x="4810768" y="1598975"/>
              <a:ext cx="3159000" cy="2079600"/>
            </a:xfrm>
            <a:prstGeom prst="roundRect">
              <a:avLst>
                <a:gd name="adj" fmla="val 674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801FFFCA-E561-F971-1168-7F74E362054C}"/>
              </a:ext>
            </a:extLst>
          </p:cNvPr>
          <p:cNvPicPr>
            <a:picLocks noChangeAspect="1"/>
          </p:cNvPicPr>
          <p:nvPr/>
        </p:nvPicPr>
        <p:blipFill>
          <a:blip r:embed="rId3"/>
          <a:stretch>
            <a:fillRect/>
          </a:stretch>
        </p:blipFill>
        <p:spPr>
          <a:xfrm>
            <a:off x="4438152" y="1498896"/>
            <a:ext cx="3109648" cy="18928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Understanding</a:t>
            </a:r>
            <a:endParaRPr dirty="0"/>
          </a:p>
        </p:txBody>
      </p:sp>
      <p:sp>
        <p:nvSpPr>
          <p:cNvPr id="1178" name="Google Shape;1178;p46"/>
          <p:cNvSpPr txBox="1">
            <a:spLocks noGrp="1"/>
          </p:cNvSpPr>
          <p:nvPr>
            <p:ph type="subTitle" idx="1"/>
          </p:nvPr>
        </p:nvSpPr>
        <p:spPr>
          <a:xfrm>
            <a:off x="5484654" y="3055274"/>
            <a:ext cx="2790300" cy="1010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9 Features</a:t>
            </a:r>
          </a:p>
          <a:p>
            <a:pPr marL="285750" lvl="0" indent="-285750" algn="l" rtl="0">
              <a:spcBef>
                <a:spcPts val="0"/>
              </a:spcBef>
              <a:spcAft>
                <a:spcPts val="0"/>
              </a:spcAft>
              <a:buFont typeface="Arial" panose="020B0604020202020204" pitchFamily="34" charset="0"/>
              <a:buChar char="•"/>
            </a:pPr>
            <a:r>
              <a:rPr lang="en-US" dirty="0"/>
              <a:t>181387 Rows</a:t>
            </a:r>
            <a:endParaRPr dirty="0"/>
          </a:p>
        </p:txBody>
      </p:sp>
      <p:sp>
        <p:nvSpPr>
          <p:cNvPr id="1179" name="Google Shape;1179;p46"/>
          <p:cNvSpPr txBox="1">
            <a:spLocks noGrp="1"/>
          </p:cNvSpPr>
          <p:nvPr>
            <p:ph type="subTitle" idx="4"/>
          </p:nvPr>
        </p:nvSpPr>
        <p:spPr>
          <a:xfrm>
            <a:off x="2490511" y="3067707"/>
            <a:ext cx="2790300" cy="1010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12 Features</a:t>
            </a:r>
          </a:p>
          <a:p>
            <a:pPr marL="285750" lvl="0" indent="-285750" algn="l" rtl="0">
              <a:spcBef>
                <a:spcPts val="0"/>
              </a:spcBef>
              <a:spcAft>
                <a:spcPts val="0"/>
              </a:spcAft>
              <a:buFont typeface="Arial" panose="020B0604020202020204" pitchFamily="34" charset="0"/>
              <a:buChar char="•"/>
            </a:pPr>
            <a:r>
              <a:rPr lang="en-US" dirty="0"/>
              <a:t>1560 rows</a:t>
            </a:r>
          </a:p>
          <a:p>
            <a:pPr marL="285750" lvl="0" indent="-285750" algn="ctr" rtl="0">
              <a:spcBef>
                <a:spcPts val="0"/>
              </a:spcBef>
              <a:spcAft>
                <a:spcPts val="0"/>
              </a:spcAft>
              <a:buFont typeface="Arial" panose="020B0604020202020204" pitchFamily="34" charset="0"/>
              <a:buChar char="•"/>
            </a:pPr>
            <a:endParaRPr dirty="0"/>
          </a:p>
        </p:txBody>
      </p:sp>
      <p:sp>
        <p:nvSpPr>
          <p:cNvPr id="1180" name="Google Shape;1180;p46"/>
          <p:cNvSpPr txBox="1">
            <a:spLocks noGrp="1"/>
          </p:cNvSpPr>
          <p:nvPr>
            <p:ph type="subTitle" idx="2"/>
          </p:nvPr>
        </p:nvSpPr>
        <p:spPr>
          <a:xfrm>
            <a:off x="4858083" y="2393720"/>
            <a:ext cx="27888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IMDB</a:t>
            </a:r>
            <a:endParaRPr dirty="0"/>
          </a:p>
        </p:txBody>
      </p:sp>
      <p:sp>
        <p:nvSpPr>
          <p:cNvPr id="1181" name="Google Shape;1181;p46"/>
          <p:cNvSpPr txBox="1">
            <a:spLocks noGrp="1"/>
          </p:cNvSpPr>
          <p:nvPr>
            <p:ph type="subTitle" idx="3"/>
          </p:nvPr>
        </p:nvSpPr>
        <p:spPr>
          <a:xfrm>
            <a:off x="1725717" y="2469920"/>
            <a:ext cx="27888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Rotten Tomatoes</a:t>
            </a:r>
            <a:endParaRPr dirty="0"/>
          </a:p>
        </p:txBody>
      </p:sp>
      <p:grpSp>
        <p:nvGrpSpPr>
          <p:cNvPr id="1182" name="Google Shape;1182;p46"/>
          <p:cNvGrpSpPr/>
          <p:nvPr/>
        </p:nvGrpSpPr>
        <p:grpSpPr>
          <a:xfrm>
            <a:off x="6051725" y="1915439"/>
            <a:ext cx="401517" cy="411018"/>
            <a:chOff x="4662527" y="4160028"/>
            <a:chExt cx="346643" cy="354846"/>
          </a:xfrm>
        </p:grpSpPr>
        <p:sp>
          <p:nvSpPr>
            <p:cNvPr id="1183" name="Google Shape;1183;p46"/>
            <p:cNvSpPr/>
            <p:nvPr/>
          </p:nvSpPr>
          <p:spPr>
            <a:xfrm>
              <a:off x="4705305" y="4160143"/>
              <a:ext cx="275958" cy="243743"/>
            </a:xfrm>
            <a:custGeom>
              <a:avLst/>
              <a:gdLst/>
              <a:ahLst/>
              <a:cxnLst/>
              <a:rect l="l" t="t" r="r" b="b"/>
              <a:pathLst>
                <a:path w="12044" h="10638" extrusionOk="0">
                  <a:moveTo>
                    <a:pt x="4524" y="1"/>
                  </a:moveTo>
                  <a:cubicBezTo>
                    <a:pt x="4104" y="1"/>
                    <a:pt x="3680" y="59"/>
                    <a:pt x="3262" y="178"/>
                  </a:cubicBezTo>
                  <a:cubicBezTo>
                    <a:pt x="1340" y="747"/>
                    <a:pt x="1" y="2519"/>
                    <a:pt x="1" y="4535"/>
                  </a:cubicBezTo>
                  <a:lnTo>
                    <a:pt x="1" y="10597"/>
                  </a:lnTo>
                  <a:lnTo>
                    <a:pt x="12043" y="10638"/>
                  </a:lnTo>
                  <a:lnTo>
                    <a:pt x="12043" y="3088"/>
                  </a:lnTo>
                  <a:cubicBezTo>
                    <a:pt x="12043" y="1859"/>
                    <a:pt x="11053" y="1112"/>
                    <a:pt x="10046" y="1112"/>
                  </a:cubicBezTo>
                  <a:cubicBezTo>
                    <a:pt x="9402" y="1112"/>
                    <a:pt x="8751" y="1418"/>
                    <a:pt x="8349" y="2100"/>
                  </a:cubicBezTo>
                  <a:cubicBezTo>
                    <a:pt x="7501" y="763"/>
                    <a:pt x="6045" y="1"/>
                    <a:pt x="4524"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4705305" y="4160028"/>
              <a:ext cx="148221" cy="242941"/>
            </a:xfrm>
            <a:custGeom>
              <a:avLst/>
              <a:gdLst/>
              <a:ahLst/>
              <a:cxnLst/>
              <a:rect l="l" t="t" r="r" b="b"/>
              <a:pathLst>
                <a:path w="6469" h="10603" extrusionOk="0">
                  <a:moveTo>
                    <a:pt x="4535" y="0"/>
                  </a:moveTo>
                  <a:cubicBezTo>
                    <a:pt x="2156" y="0"/>
                    <a:pt x="11" y="1918"/>
                    <a:pt x="1" y="4540"/>
                  </a:cubicBezTo>
                  <a:lnTo>
                    <a:pt x="1" y="10602"/>
                  </a:lnTo>
                  <a:lnTo>
                    <a:pt x="3884" y="10602"/>
                  </a:lnTo>
                  <a:lnTo>
                    <a:pt x="3884" y="4540"/>
                  </a:lnTo>
                  <a:cubicBezTo>
                    <a:pt x="3884" y="2781"/>
                    <a:pt x="4885" y="1185"/>
                    <a:pt x="6469" y="441"/>
                  </a:cubicBezTo>
                  <a:cubicBezTo>
                    <a:pt x="5832" y="139"/>
                    <a:pt x="5175" y="0"/>
                    <a:pt x="4535"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4662527" y="4372244"/>
              <a:ext cx="87136" cy="74924"/>
            </a:xfrm>
            <a:custGeom>
              <a:avLst/>
              <a:gdLst/>
              <a:ahLst/>
              <a:cxnLst/>
              <a:rect l="l" t="t" r="r" b="b"/>
              <a:pathLst>
                <a:path w="3803" h="3270" extrusionOk="0">
                  <a:moveTo>
                    <a:pt x="2179" y="1"/>
                  </a:moveTo>
                  <a:cubicBezTo>
                    <a:pt x="731" y="1"/>
                    <a:pt x="0" y="1760"/>
                    <a:pt x="1029" y="2788"/>
                  </a:cubicBezTo>
                  <a:cubicBezTo>
                    <a:pt x="1361" y="3121"/>
                    <a:pt x="1769" y="3269"/>
                    <a:pt x="2168" y="3269"/>
                  </a:cubicBezTo>
                  <a:cubicBezTo>
                    <a:pt x="3003" y="3269"/>
                    <a:pt x="3803" y="2618"/>
                    <a:pt x="3803" y="1638"/>
                  </a:cubicBezTo>
                  <a:cubicBezTo>
                    <a:pt x="3803" y="731"/>
                    <a:pt x="3072" y="1"/>
                    <a:pt x="2179" y="1"/>
                  </a:cubicBezTo>
                  <a:close/>
                </a:path>
              </a:pathLst>
            </a:custGeom>
            <a:solidFill>
              <a:srgbClr val="E1C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4921713" y="4372244"/>
              <a:ext cx="87457" cy="74924"/>
            </a:xfrm>
            <a:custGeom>
              <a:avLst/>
              <a:gdLst/>
              <a:ahLst/>
              <a:cxnLst/>
              <a:rect l="l" t="t" r="r" b="b"/>
              <a:pathLst>
                <a:path w="3817" h="3270" extrusionOk="0">
                  <a:moveTo>
                    <a:pt x="2179" y="1"/>
                  </a:moveTo>
                  <a:cubicBezTo>
                    <a:pt x="731" y="1"/>
                    <a:pt x="0" y="1760"/>
                    <a:pt x="1029" y="2788"/>
                  </a:cubicBezTo>
                  <a:cubicBezTo>
                    <a:pt x="1361" y="3121"/>
                    <a:pt x="1769" y="3269"/>
                    <a:pt x="2168" y="3269"/>
                  </a:cubicBezTo>
                  <a:cubicBezTo>
                    <a:pt x="3005" y="3269"/>
                    <a:pt x="3807" y="2618"/>
                    <a:pt x="3816" y="1638"/>
                  </a:cubicBezTo>
                  <a:cubicBezTo>
                    <a:pt x="3816" y="731"/>
                    <a:pt x="3086" y="1"/>
                    <a:pt x="2179" y="1"/>
                  </a:cubicBezTo>
                  <a:close/>
                </a:path>
              </a:pathLst>
            </a:custGeom>
            <a:solidFill>
              <a:srgbClr val="E1C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4695132" y="4396737"/>
              <a:ext cx="42136" cy="21423"/>
            </a:xfrm>
            <a:custGeom>
              <a:avLst/>
              <a:gdLst/>
              <a:ahLst/>
              <a:cxnLst/>
              <a:rect l="l" t="t" r="r" b="b"/>
              <a:pathLst>
                <a:path w="1839" h="935" extrusionOk="0">
                  <a:moveTo>
                    <a:pt x="650" y="0"/>
                  </a:moveTo>
                  <a:cubicBezTo>
                    <a:pt x="529" y="0"/>
                    <a:pt x="409" y="15"/>
                    <a:pt x="296" y="41"/>
                  </a:cubicBezTo>
                  <a:cubicBezTo>
                    <a:pt x="0" y="103"/>
                    <a:pt x="75" y="500"/>
                    <a:pt x="325" y="500"/>
                  </a:cubicBezTo>
                  <a:cubicBezTo>
                    <a:pt x="349" y="500"/>
                    <a:pt x="376" y="496"/>
                    <a:pt x="404" y="488"/>
                  </a:cubicBezTo>
                  <a:cubicBezTo>
                    <a:pt x="483" y="472"/>
                    <a:pt x="563" y="465"/>
                    <a:pt x="642" y="465"/>
                  </a:cubicBezTo>
                  <a:cubicBezTo>
                    <a:pt x="698" y="465"/>
                    <a:pt x="754" y="469"/>
                    <a:pt x="810" y="474"/>
                  </a:cubicBezTo>
                  <a:cubicBezTo>
                    <a:pt x="1040" y="488"/>
                    <a:pt x="1257" y="610"/>
                    <a:pt x="1365" y="813"/>
                  </a:cubicBezTo>
                  <a:cubicBezTo>
                    <a:pt x="1405" y="880"/>
                    <a:pt x="1487" y="934"/>
                    <a:pt x="1568" y="934"/>
                  </a:cubicBezTo>
                  <a:lnTo>
                    <a:pt x="1568" y="921"/>
                  </a:lnTo>
                  <a:cubicBezTo>
                    <a:pt x="1608" y="921"/>
                    <a:pt x="1649" y="921"/>
                    <a:pt x="1690" y="894"/>
                  </a:cubicBezTo>
                  <a:cubicBezTo>
                    <a:pt x="1798" y="826"/>
                    <a:pt x="1838" y="691"/>
                    <a:pt x="1771" y="583"/>
                  </a:cubicBezTo>
                  <a:cubicBezTo>
                    <a:pt x="1581" y="244"/>
                    <a:pt x="1230" y="28"/>
                    <a:pt x="851" y="14"/>
                  </a:cubicBezTo>
                  <a:cubicBezTo>
                    <a:pt x="784" y="5"/>
                    <a:pt x="716" y="0"/>
                    <a:pt x="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4946826" y="4396737"/>
              <a:ext cx="42228" cy="21423"/>
            </a:xfrm>
            <a:custGeom>
              <a:avLst/>
              <a:gdLst/>
              <a:ahLst/>
              <a:cxnLst/>
              <a:rect l="l" t="t" r="r" b="b"/>
              <a:pathLst>
                <a:path w="1843" h="935" extrusionOk="0">
                  <a:moveTo>
                    <a:pt x="1189" y="0"/>
                  </a:moveTo>
                  <a:cubicBezTo>
                    <a:pt x="1122" y="0"/>
                    <a:pt x="1055" y="5"/>
                    <a:pt x="988" y="14"/>
                  </a:cubicBezTo>
                  <a:cubicBezTo>
                    <a:pt x="596" y="28"/>
                    <a:pt x="258" y="244"/>
                    <a:pt x="55" y="583"/>
                  </a:cubicBezTo>
                  <a:cubicBezTo>
                    <a:pt x="0" y="691"/>
                    <a:pt x="41" y="840"/>
                    <a:pt x="149" y="907"/>
                  </a:cubicBezTo>
                  <a:cubicBezTo>
                    <a:pt x="190" y="921"/>
                    <a:pt x="217" y="934"/>
                    <a:pt x="258" y="934"/>
                  </a:cubicBezTo>
                  <a:cubicBezTo>
                    <a:pt x="352" y="934"/>
                    <a:pt x="420" y="880"/>
                    <a:pt x="460" y="813"/>
                  </a:cubicBezTo>
                  <a:cubicBezTo>
                    <a:pt x="618" y="530"/>
                    <a:pt x="912" y="470"/>
                    <a:pt x="1136" y="470"/>
                  </a:cubicBezTo>
                  <a:cubicBezTo>
                    <a:pt x="1298" y="470"/>
                    <a:pt x="1423" y="501"/>
                    <a:pt x="1435" y="501"/>
                  </a:cubicBezTo>
                  <a:cubicBezTo>
                    <a:pt x="1459" y="508"/>
                    <a:pt x="1482" y="511"/>
                    <a:pt x="1504" y="511"/>
                  </a:cubicBezTo>
                  <a:cubicBezTo>
                    <a:pt x="1762" y="511"/>
                    <a:pt x="1842" y="104"/>
                    <a:pt x="1543" y="41"/>
                  </a:cubicBezTo>
                  <a:cubicBezTo>
                    <a:pt x="1429" y="15"/>
                    <a:pt x="1310"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4731036" y="4259698"/>
              <a:ext cx="221701" cy="255177"/>
            </a:xfrm>
            <a:custGeom>
              <a:avLst/>
              <a:gdLst/>
              <a:ahLst/>
              <a:cxnLst/>
              <a:rect l="l" t="t" r="r" b="b"/>
              <a:pathLst>
                <a:path w="9676" h="11137" extrusionOk="0">
                  <a:moveTo>
                    <a:pt x="8282" y="1"/>
                  </a:moveTo>
                  <a:cubicBezTo>
                    <a:pt x="7607" y="1351"/>
                    <a:pt x="6244" y="2129"/>
                    <a:pt x="4835" y="2129"/>
                  </a:cubicBezTo>
                  <a:cubicBezTo>
                    <a:pt x="4211" y="2129"/>
                    <a:pt x="3577" y="1976"/>
                    <a:pt x="2991" y="1652"/>
                  </a:cubicBezTo>
                  <a:cubicBezTo>
                    <a:pt x="2672" y="1473"/>
                    <a:pt x="2336" y="1391"/>
                    <a:pt x="2007" y="1391"/>
                  </a:cubicBezTo>
                  <a:cubicBezTo>
                    <a:pt x="971" y="1391"/>
                    <a:pt x="21" y="2209"/>
                    <a:pt x="1" y="3370"/>
                  </a:cubicBezTo>
                  <a:cubicBezTo>
                    <a:pt x="1" y="3384"/>
                    <a:pt x="1" y="3397"/>
                    <a:pt x="1" y="3411"/>
                  </a:cubicBezTo>
                  <a:lnTo>
                    <a:pt x="1" y="6685"/>
                  </a:lnTo>
                  <a:cubicBezTo>
                    <a:pt x="1" y="9134"/>
                    <a:pt x="2003" y="11137"/>
                    <a:pt x="4466" y="11137"/>
                  </a:cubicBezTo>
                  <a:lnTo>
                    <a:pt x="5224" y="11137"/>
                  </a:lnTo>
                  <a:cubicBezTo>
                    <a:pt x="7686" y="11137"/>
                    <a:pt x="9676" y="9134"/>
                    <a:pt x="9676" y="6685"/>
                  </a:cubicBezTo>
                  <a:lnTo>
                    <a:pt x="9676" y="3411"/>
                  </a:lnTo>
                  <a:cubicBezTo>
                    <a:pt x="9676" y="2125"/>
                    <a:pt x="9175" y="908"/>
                    <a:pt x="8282" y="1"/>
                  </a:cubicBezTo>
                  <a:close/>
                </a:path>
              </a:pathLst>
            </a:custGeom>
            <a:solidFill>
              <a:srgbClr val="E1C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4731036" y="4291431"/>
              <a:ext cx="144188" cy="223443"/>
            </a:xfrm>
            <a:custGeom>
              <a:avLst/>
              <a:gdLst/>
              <a:ahLst/>
              <a:cxnLst/>
              <a:rect l="l" t="t" r="r" b="b"/>
              <a:pathLst>
                <a:path w="6293" h="9752" extrusionOk="0">
                  <a:moveTo>
                    <a:pt x="2013" y="0"/>
                  </a:moveTo>
                  <a:cubicBezTo>
                    <a:pt x="971" y="0"/>
                    <a:pt x="11" y="825"/>
                    <a:pt x="1" y="1985"/>
                  </a:cubicBezTo>
                  <a:cubicBezTo>
                    <a:pt x="1" y="1999"/>
                    <a:pt x="1" y="2012"/>
                    <a:pt x="1" y="2026"/>
                  </a:cubicBezTo>
                  <a:lnTo>
                    <a:pt x="1" y="5287"/>
                  </a:lnTo>
                  <a:cubicBezTo>
                    <a:pt x="1" y="7749"/>
                    <a:pt x="2003" y="9752"/>
                    <a:pt x="4466" y="9752"/>
                  </a:cubicBezTo>
                  <a:lnTo>
                    <a:pt x="5224" y="9752"/>
                  </a:lnTo>
                  <a:cubicBezTo>
                    <a:pt x="5589" y="9752"/>
                    <a:pt x="5941" y="9711"/>
                    <a:pt x="6293" y="9617"/>
                  </a:cubicBezTo>
                  <a:cubicBezTo>
                    <a:pt x="4304" y="9130"/>
                    <a:pt x="2910" y="7343"/>
                    <a:pt x="2910" y="5287"/>
                  </a:cubicBezTo>
                  <a:lnTo>
                    <a:pt x="2910" y="1985"/>
                  </a:lnTo>
                  <a:cubicBezTo>
                    <a:pt x="2910" y="1417"/>
                    <a:pt x="3154" y="889"/>
                    <a:pt x="3573" y="524"/>
                  </a:cubicBezTo>
                  <a:cubicBezTo>
                    <a:pt x="3370" y="456"/>
                    <a:pt x="3181" y="361"/>
                    <a:pt x="3005" y="267"/>
                  </a:cubicBezTo>
                  <a:cubicBezTo>
                    <a:pt x="2685" y="84"/>
                    <a:pt x="2345" y="0"/>
                    <a:pt x="2013" y="0"/>
                  </a:cubicBezTo>
                  <a:close/>
                </a:path>
              </a:pathLst>
            </a:custGeom>
            <a:solidFill>
              <a:srgbClr val="F5A95A">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4719579" y="4335057"/>
              <a:ext cx="245553" cy="74718"/>
            </a:xfrm>
            <a:custGeom>
              <a:avLst/>
              <a:gdLst/>
              <a:ahLst/>
              <a:cxnLst/>
              <a:rect l="l" t="t" r="r" b="b"/>
              <a:pathLst>
                <a:path w="10717" h="3261" extrusionOk="0">
                  <a:moveTo>
                    <a:pt x="623" y="0"/>
                  </a:moveTo>
                  <a:cubicBezTo>
                    <a:pt x="271" y="0"/>
                    <a:pt x="0" y="325"/>
                    <a:pt x="81" y="677"/>
                  </a:cubicBezTo>
                  <a:lnTo>
                    <a:pt x="68" y="677"/>
                  </a:lnTo>
                  <a:lnTo>
                    <a:pt x="514" y="2814"/>
                  </a:lnTo>
                  <a:cubicBezTo>
                    <a:pt x="568" y="3072"/>
                    <a:pt x="798" y="3261"/>
                    <a:pt x="1056" y="3261"/>
                  </a:cubicBezTo>
                  <a:lnTo>
                    <a:pt x="4100" y="3261"/>
                  </a:lnTo>
                  <a:cubicBezTo>
                    <a:pt x="4371" y="3261"/>
                    <a:pt x="4587" y="3072"/>
                    <a:pt x="4641" y="2814"/>
                  </a:cubicBezTo>
                  <a:lnTo>
                    <a:pt x="4980" y="1218"/>
                  </a:lnTo>
                  <a:lnTo>
                    <a:pt x="5724" y="1218"/>
                  </a:lnTo>
                  <a:lnTo>
                    <a:pt x="6062" y="2814"/>
                  </a:lnTo>
                  <a:cubicBezTo>
                    <a:pt x="6116" y="3072"/>
                    <a:pt x="6346" y="3261"/>
                    <a:pt x="6603" y="3261"/>
                  </a:cubicBezTo>
                  <a:lnTo>
                    <a:pt x="9648" y="3261"/>
                  </a:lnTo>
                  <a:cubicBezTo>
                    <a:pt x="9918" y="3261"/>
                    <a:pt x="10148" y="3072"/>
                    <a:pt x="10203" y="2814"/>
                  </a:cubicBezTo>
                  <a:lnTo>
                    <a:pt x="10636" y="677"/>
                  </a:lnTo>
                  <a:cubicBezTo>
                    <a:pt x="10717" y="325"/>
                    <a:pt x="10460" y="0"/>
                    <a:pt x="10094"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4850410" y="4362941"/>
              <a:ext cx="32261" cy="46833"/>
            </a:xfrm>
            <a:custGeom>
              <a:avLst/>
              <a:gdLst/>
              <a:ahLst/>
              <a:cxnLst/>
              <a:rect l="l" t="t" r="r" b="b"/>
              <a:pathLst>
                <a:path w="1408" h="2044" extrusionOk="0">
                  <a:moveTo>
                    <a:pt x="0" y="1"/>
                  </a:moveTo>
                  <a:lnTo>
                    <a:pt x="339" y="1597"/>
                  </a:lnTo>
                  <a:cubicBezTo>
                    <a:pt x="393" y="1855"/>
                    <a:pt x="623" y="2044"/>
                    <a:pt x="880" y="2044"/>
                  </a:cubicBezTo>
                  <a:lnTo>
                    <a:pt x="1407" y="2044"/>
                  </a:lnTo>
                  <a:cubicBezTo>
                    <a:pt x="1150" y="2044"/>
                    <a:pt x="920" y="1855"/>
                    <a:pt x="866" y="1597"/>
                  </a:cubicBezTo>
                  <a:lnTo>
                    <a:pt x="528" y="1"/>
                  </a:ln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4719259" y="4335057"/>
              <a:ext cx="36614" cy="74718"/>
            </a:xfrm>
            <a:custGeom>
              <a:avLst/>
              <a:gdLst/>
              <a:ahLst/>
              <a:cxnLst/>
              <a:rect l="l" t="t" r="r" b="b"/>
              <a:pathLst>
                <a:path w="1598" h="3261" extrusionOk="0">
                  <a:moveTo>
                    <a:pt x="623" y="0"/>
                  </a:moveTo>
                  <a:cubicBezTo>
                    <a:pt x="271" y="0"/>
                    <a:pt x="1" y="325"/>
                    <a:pt x="82" y="677"/>
                  </a:cubicBezTo>
                  <a:lnTo>
                    <a:pt x="528" y="2814"/>
                  </a:lnTo>
                  <a:cubicBezTo>
                    <a:pt x="582" y="3072"/>
                    <a:pt x="812" y="3261"/>
                    <a:pt x="1070" y="3261"/>
                  </a:cubicBezTo>
                  <a:lnTo>
                    <a:pt x="1597" y="3261"/>
                  </a:lnTo>
                  <a:cubicBezTo>
                    <a:pt x="1340" y="3261"/>
                    <a:pt x="1110" y="3072"/>
                    <a:pt x="1056" y="2814"/>
                  </a:cubicBezTo>
                  <a:lnTo>
                    <a:pt x="610" y="677"/>
                  </a:lnTo>
                  <a:cubicBezTo>
                    <a:pt x="542" y="325"/>
                    <a:pt x="799" y="0"/>
                    <a:pt x="1164" y="0"/>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4740338" y="4352722"/>
              <a:ext cx="76596" cy="39707"/>
            </a:xfrm>
            <a:custGeom>
              <a:avLst/>
              <a:gdLst/>
              <a:ahLst/>
              <a:cxnLst/>
              <a:rect l="l" t="t" r="r" b="b"/>
              <a:pathLst>
                <a:path w="3343" h="1733" extrusionOk="0">
                  <a:moveTo>
                    <a:pt x="339" y="0"/>
                  </a:moveTo>
                  <a:cubicBezTo>
                    <a:pt x="150" y="0"/>
                    <a:pt x="1" y="176"/>
                    <a:pt x="41" y="366"/>
                  </a:cubicBezTo>
                  <a:lnTo>
                    <a:pt x="271" y="1489"/>
                  </a:lnTo>
                  <a:cubicBezTo>
                    <a:pt x="298" y="1624"/>
                    <a:pt x="420" y="1719"/>
                    <a:pt x="569" y="1732"/>
                  </a:cubicBezTo>
                  <a:lnTo>
                    <a:pt x="2775" y="1732"/>
                  </a:lnTo>
                  <a:cubicBezTo>
                    <a:pt x="2910" y="1719"/>
                    <a:pt x="3045" y="1624"/>
                    <a:pt x="3072" y="1489"/>
                  </a:cubicBezTo>
                  <a:lnTo>
                    <a:pt x="3302" y="366"/>
                  </a:lnTo>
                  <a:cubicBezTo>
                    <a:pt x="3343" y="176"/>
                    <a:pt x="3194" y="0"/>
                    <a:pt x="3005"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4740338" y="4352722"/>
              <a:ext cx="24219" cy="39707"/>
            </a:xfrm>
            <a:custGeom>
              <a:avLst/>
              <a:gdLst/>
              <a:ahLst/>
              <a:cxnLst/>
              <a:rect l="l" t="t" r="r" b="b"/>
              <a:pathLst>
                <a:path w="1057" h="1733" extrusionOk="0">
                  <a:moveTo>
                    <a:pt x="325" y="0"/>
                  </a:moveTo>
                  <a:cubicBezTo>
                    <a:pt x="136" y="0"/>
                    <a:pt x="1" y="176"/>
                    <a:pt x="28" y="366"/>
                  </a:cubicBezTo>
                  <a:lnTo>
                    <a:pt x="271" y="1489"/>
                  </a:lnTo>
                  <a:cubicBezTo>
                    <a:pt x="298" y="1624"/>
                    <a:pt x="420" y="1719"/>
                    <a:pt x="569" y="1732"/>
                  </a:cubicBezTo>
                  <a:lnTo>
                    <a:pt x="1056" y="1732"/>
                  </a:lnTo>
                  <a:cubicBezTo>
                    <a:pt x="907" y="1719"/>
                    <a:pt x="786" y="1624"/>
                    <a:pt x="758" y="1489"/>
                  </a:cubicBezTo>
                  <a:lnTo>
                    <a:pt x="528" y="366"/>
                  </a:lnTo>
                  <a:cubicBezTo>
                    <a:pt x="488" y="176"/>
                    <a:pt x="637" y="0"/>
                    <a:pt x="826"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4867136" y="4352722"/>
              <a:ext cx="76619" cy="39707"/>
            </a:xfrm>
            <a:custGeom>
              <a:avLst/>
              <a:gdLst/>
              <a:ahLst/>
              <a:cxnLst/>
              <a:rect l="l" t="t" r="r" b="b"/>
              <a:pathLst>
                <a:path w="3344" h="1733" extrusionOk="0">
                  <a:moveTo>
                    <a:pt x="339" y="0"/>
                  </a:moveTo>
                  <a:cubicBezTo>
                    <a:pt x="150" y="0"/>
                    <a:pt x="1" y="176"/>
                    <a:pt x="42" y="366"/>
                  </a:cubicBezTo>
                  <a:lnTo>
                    <a:pt x="272" y="1489"/>
                  </a:lnTo>
                  <a:cubicBezTo>
                    <a:pt x="312" y="1624"/>
                    <a:pt x="434" y="1719"/>
                    <a:pt x="569" y="1732"/>
                  </a:cubicBezTo>
                  <a:lnTo>
                    <a:pt x="2775" y="1732"/>
                  </a:lnTo>
                  <a:cubicBezTo>
                    <a:pt x="2910" y="1719"/>
                    <a:pt x="3045" y="1624"/>
                    <a:pt x="3073" y="1489"/>
                  </a:cubicBezTo>
                  <a:lnTo>
                    <a:pt x="3303" y="366"/>
                  </a:lnTo>
                  <a:cubicBezTo>
                    <a:pt x="3343" y="176"/>
                    <a:pt x="3194" y="0"/>
                    <a:pt x="3005" y="0"/>
                  </a:cubicBezTo>
                  <a:close/>
                </a:path>
              </a:pathLst>
            </a:custGeom>
            <a:solidFill>
              <a:srgbClr val="FEF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4867136" y="4352722"/>
              <a:ext cx="24219" cy="39707"/>
            </a:xfrm>
            <a:custGeom>
              <a:avLst/>
              <a:gdLst/>
              <a:ahLst/>
              <a:cxnLst/>
              <a:rect l="l" t="t" r="r" b="b"/>
              <a:pathLst>
                <a:path w="1057" h="1733" extrusionOk="0">
                  <a:moveTo>
                    <a:pt x="339" y="0"/>
                  </a:moveTo>
                  <a:cubicBezTo>
                    <a:pt x="136" y="0"/>
                    <a:pt x="1" y="176"/>
                    <a:pt x="42" y="366"/>
                  </a:cubicBezTo>
                  <a:lnTo>
                    <a:pt x="272" y="1489"/>
                  </a:lnTo>
                  <a:cubicBezTo>
                    <a:pt x="299" y="1624"/>
                    <a:pt x="420" y="1719"/>
                    <a:pt x="569" y="1732"/>
                  </a:cubicBezTo>
                  <a:lnTo>
                    <a:pt x="1056" y="1732"/>
                  </a:lnTo>
                  <a:cubicBezTo>
                    <a:pt x="921" y="1719"/>
                    <a:pt x="799" y="1624"/>
                    <a:pt x="759" y="1489"/>
                  </a:cubicBezTo>
                  <a:lnTo>
                    <a:pt x="529" y="366"/>
                  </a:lnTo>
                  <a:cubicBezTo>
                    <a:pt x="488" y="176"/>
                    <a:pt x="637" y="0"/>
                    <a:pt x="826" y="0"/>
                  </a:cubicBezTo>
                  <a:close/>
                </a:path>
              </a:pathLst>
            </a:custGeom>
            <a:solidFill>
              <a:srgbClr val="FEF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4813933" y="4427646"/>
              <a:ext cx="56227" cy="27083"/>
            </a:xfrm>
            <a:custGeom>
              <a:avLst/>
              <a:gdLst/>
              <a:ahLst/>
              <a:cxnLst/>
              <a:rect l="l" t="t" r="r" b="b"/>
              <a:pathLst>
                <a:path w="2454" h="1182" extrusionOk="0">
                  <a:moveTo>
                    <a:pt x="286" y="0"/>
                  </a:moveTo>
                  <a:cubicBezTo>
                    <a:pt x="146" y="0"/>
                    <a:pt x="0" y="121"/>
                    <a:pt x="50" y="302"/>
                  </a:cubicBezTo>
                  <a:cubicBezTo>
                    <a:pt x="212" y="817"/>
                    <a:pt x="686" y="1168"/>
                    <a:pt x="1227" y="1182"/>
                  </a:cubicBezTo>
                  <a:cubicBezTo>
                    <a:pt x="1768" y="1168"/>
                    <a:pt x="2242" y="817"/>
                    <a:pt x="2404" y="302"/>
                  </a:cubicBezTo>
                  <a:cubicBezTo>
                    <a:pt x="2454" y="121"/>
                    <a:pt x="2308" y="0"/>
                    <a:pt x="2164" y="0"/>
                  </a:cubicBezTo>
                  <a:cubicBezTo>
                    <a:pt x="2072" y="0"/>
                    <a:pt x="1981" y="51"/>
                    <a:pt x="1944" y="167"/>
                  </a:cubicBezTo>
                  <a:cubicBezTo>
                    <a:pt x="1836" y="526"/>
                    <a:pt x="1528" y="705"/>
                    <a:pt x="1220" y="705"/>
                  </a:cubicBezTo>
                  <a:cubicBezTo>
                    <a:pt x="912" y="705"/>
                    <a:pt x="604" y="526"/>
                    <a:pt x="496" y="167"/>
                  </a:cubicBezTo>
                  <a:cubicBezTo>
                    <a:pt x="464" y="51"/>
                    <a:pt x="377" y="0"/>
                    <a:pt x="286" y="0"/>
                  </a:cubicBezTo>
                  <a:close/>
                </a:path>
              </a:pathLst>
            </a:custGeom>
            <a:solidFill>
              <a:srgbClr val="FEF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46"/>
          <p:cNvGrpSpPr/>
          <p:nvPr/>
        </p:nvGrpSpPr>
        <p:grpSpPr>
          <a:xfrm>
            <a:off x="2916303" y="1928946"/>
            <a:ext cx="407628" cy="384007"/>
            <a:chOff x="2515475" y="3566650"/>
            <a:chExt cx="383975" cy="361725"/>
          </a:xfrm>
        </p:grpSpPr>
        <p:sp>
          <p:nvSpPr>
            <p:cNvPr id="1200" name="Google Shape;1200;p46"/>
            <p:cNvSpPr/>
            <p:nvPr/>
          </p:nvSpPr>
          <p:spPr>
            <a:xfrm>
              <a:off x="2663325" y="3815700"/>
              <a:ext cx="82900" cy="112525"/>
            </a:xfrm>
            <a:custGeom>
              <a:avLst/>
              <a:gdLst/>
              <a:ahLst/>
              <a:cxnLst/>
              <a:rect l="l" t="t" r="r" b="b"/>
              <a:pathLst>
                <a:path w="3316" h="4501" extrusionOk="0">
                  <a:moveTo>
                    <a:pt x="1069" y="1"/>
                  </a:moveTo>
                  <a:lnTo>
                    <a:pt x="0" y="623"/>
                  </a:lnTo>
                  <a:lnTo>
                    <a:pt x="2070" y="4196"/>
                  </a:lnTo>
                  <a:cubicBezTo>
                    <a:pt x="2178" y="4392"/>
                    <a:pt x="2379" y="4500"/>
                    <a:pt x="2590" y="4500"/>
                  </a:cubicBezTo>
                  <a:cubicBezTo>
                    <a:pt x="2698" y="4500"/>
                    <a:pt x="2808" y="4472"/>
                    <a:pt x="2909" y="4412"/>
                  </a:cubicBezTo>
                  <a:cubicBezTo>
                    <a:pt x="3207" y="4250"/>
                    <a:pt x="3315" y="3871"/>
                    <a:pt x="3139" y="3573"/>
                  </a:cubicBezTo>
                  <a:lnTo>
                    <a:pt x="1069" y="1"/>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2663325" y="3823150"/>
              <a:ext cx="78500" cy="105075"/>
            </a:xfrm>
            <a:custGeom>
              <a:avLst/>
              <a:gdLst/>
              <a:ahLst/>
              <a:cxnLst/>
              <a:rect l="l" t="t" r="r" b="b"/>
              <a:pathLst>
                <a:path w="3140" h="4203" extrusionOk="0">
                  <a:moveTo>
                    <a:pt x="541" y="1"/>
                  </a:moveTo>
                  <a:lnTo>
                    <a:pt x="0" y="325"/>
                  </a:lnTo>
                  <a:lnTo>
                    <a:pt x="2070" y="3898"/>
                  </a:lnTo>
                  <a:cubicBezTo>
                    <a:pt x="2178" y="4094"/>
                    <a:pt x="2379" y="4202"/>
                    <a:pt x="2590" y="4202"/>
                  </a:cubicBezTo>
                  <a:cubicBezTo>
                    <a:pt x="2698" y="4202"/>
                    <a:pt x="2808" y="4174"/>
                    <a:pt x="2909" y="4114"/>
                  </a:cubicBezTo>
                  <a:cubicBezTo>
                    <a:pt x="3004" y="4073"/>
                    <a:pt x="3085" y="3992"/>
                    <a:pt x="3139" y="3898"/>
                  </a:cubicBezTo>
                  <a:cubicBezTo>
                    <a:pt x="2923" y="3898"/>
                    <a:pt x="2720" y="3776"/>
                    <a:pt x="2598" y="3586"/>
                  </a:cubicBezTo>
                  <a:lnTo>
                    <a:pt x="541" y="1"/>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2561150" y="3815700"/>
              <a:ext cx="82900" cy="112625"/>
            </a:xfrm>
            <a:custGeom>
              <a:avLst/>
              <a:gdLst/>
              <a:ahLst/>
              <a:cxnLst/>
              <a:rect l="l" t="t" r="r" b="b"/>
              <a:pathLst>
                <a:path w="3316" h="4505" extrusionOk="0">
                  <a:moveTo>
                    <a:pt x="2233" y="1"/>
                  </a:moveTo>
                  <a:lnTo>
                    <a:pt x="177" y="3573"/>
                  </a:lnTo>
                  <a:cubicBezTo>
                    <a:pt x="1" y="3871"/>
                    <a:pt x="109" y="4250"/>
                    <a:pt x="407" y="4412"/>
                  </a:cubicBezTo>
                  <a:lnTo>
                    <a:pt x="407" y="4426"/>
                  </a:lnTo>
                  <a:cubicBezTo>
                    <a:pt x="504" y="4479"/>
                    <a:pt x="610" y="4504"/>
                    <a:pt x="714" y="4504"/>
                  </a:cubicBezTo>
                  <a:cubicBezTo>
                    <a:pt x="929" y="4504"/>
                    <a:pt x="1136" y="4396"/>
                    <a:pt x="1246" y="4196"/>
                  </a:cubicBezTo>
                  <a:lnTo>
                    <a:pt x="3316" y="623"/>
                  </a:lnTo>
                  <a:lnTo>
                    <a:pt x="2233" y="1"/>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2559450" y="3815700"/>
              <a:ext cx="71075" cy="112675"/>
            </a:xfrm>
            <a:custGeom>
              <a:avLst/>
              <a:gdLst/>
              <a:ahLst/>
              <a:cxnLst/>
              <a:rect l="l" t="t" r="r" b="b"/>
              <a:pathLst>
                <a:path w="2843" h="4507" extrusionOk="0">
                  <a:moveTo>
                    <a:pt x="2301" y="1"/>
                  </a:moveTo>
                  <a:lnTo>
                    <a:pt x="245" y="3573"/>
                  </a:lnTo>
                  <a:cubicBezTo>
                    <a:pt x="1" y="3993"/>
                    <a:pt x="299" y="4507"/>
                    <a:pt x="786" y="4507"/>
                  </a:cubicBezTo>
                  <a:cubicBezTo>
                    <a:pt x="664" y="4317"/>
                    <a:pt x="664" y="4074"/>
                    <a:pt x="786" y="3884"/>
                  </a:cubicBezTo>
                  <a:lnTo>
                    <a:pt x="2843" y="312"/>
                  </a:lnTo>
                  <a:lnTo>
                    <a:pt x="2301" y="1"/>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2638275" y="3809625"/>
              <a:ext cx="30825" cy="118750"/>
            </a:xfrm>
            <a:custGeom>
              <a:avLst/>
              <a:gdLst/>
              <a:ahLst/>
              <a:cxnLst/>
              <a:rect l="l" t="t" r="r" b="b"/>
              <a:pathLst>
                <a:path w="1233" h="4750" extrusionOk="0">
                  <a:moveTo>
                    <a:pt x="1" y="0"/>
                  </a:moveTo>
                  <a:lnTo>
                    <a:pt x="1" y="4127"/>
                  </a:lnTo>
                  <a:cubicBezTo>
                    <a:pt x="1" y="4479"/>
                    <a:pt x="271" y="4750"/>
                    <a:pt x="623" y="4750"/>
                  </a:cubicBezTo>
                  <a:cubicBezTo>
                    <a:pt x="961" y="4750"/>
                    <a:pt x="1232" y="4479"/>
                    <a:pt x="1232" y="4127"/>
                  </a:cubicBezTo>
                  <a:lnTo>
                    <a:pt x="1232" y="0"/>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2638275" y="3809625"/>
              <a:ext cx="23025" cy="118550"/>
            </a:xfrm>
            <a:custGeom>
              <a:avLst/>
              <a:gdLst/>
              <a:ahLst/>
              <a:cxnLst/>
              <a:rect l="l" t="t" r="r" b="b"/>
              <a:pathLst>
                <a:path w="921" h="4742" extrusionOk="0">
                  <a:moveTo>
                    <a:pt x="1" y="0"/>
                  </a:moveTo>
                  <a:lnTo>
                    <a:pt x="1" y="4127"/>
                  </a:lnTo>
                  <a:cubicBezTo>
                    <a:pt x="1" y="4485"/>
                    <a:pt x="294" y="4742"/>
                    <a:pt x="612" y="4742"/>
                  </a:cubicBezTo>
                  <a:cubicBezTo>
                    <a:pt x="715" y="4742"/>
                    <a:pt x="821" y="4715"/>
                    <a:pt x="921" y="4655"/>
                  </a:cubicBezTo>
                  <a:cubicBezTo>
                    <a:pt x="731" y="4547"/>
                    <a:pt x="610" y="4344"/>
                    <a:pt x="623" y="4127"/>
                  </a:cubicBezTo>
                  <a:lnTo>
                    <a:pt x="623" y="0"/>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6"/>
            <p:cNvSpPr/>
            <p:nvPr/>
          </p:nvSpPr>
          <p:spPr>
            <a:xfrm>
              <a:off x="2593300" y="3786275"/>
              <a:ext cx="120775" cy="43000"/>
            </a:xfrm>
            <a:custGeom>
              <a:avLst/>
              <a:gdLst/>
              <a:ahLst/>
              <a:cxnLst/>
              <a:rect l="l" t="t" r="r" b="b"/>
              <a:pathLst>
                <a:path w="4831" h="1720" extrusionOk="0">
                  <a:moveTo>
                    <a:pt x="2260" y="1"/>
                  </a:moveTo>
                  <a:lnTo>
                    <a:pt x="623" y="786"/>
                  </a:lnTo>
                  <a:cubicBezTo>
                    <a:pt x="0" y="786"/>
                    <a:pt x="0" y="1719"/>
                    <a:pt x="623" y="1719"/>
                  </a:cubicBezTo>
                  <a:lnTo>
                    <a:pt x="4208" y="1719"/>
                  </a:lnTo>
                  <a:cubicBezTo>
                    <a:pt x="4831" y="1719"/>
                    <a:pt x="4831" y="786"/>
                    <a:pt x="4208" y="786"/>
                  </a:cubicBezTo>
                  <a:lnTo>
                    <a:pt x="2260" y="1"/>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2593300" y="3805900"/>
              <a:ext cx="54150" cy="23375"/>
            </a:xfrm>
            <a:custGeom>
              <a:avLst/>
              <a:gdLst/>
              <a:ahLst/>
              <a:cxnLst/>
              <a:rect l="l" t="t" r="r" b="b"/>
              <a:pathLst>
                <a:path w="2166" h="935" extrusionOk="0">
                  <a:moveTo>
                    <a:pt x="623" y="1"/>
                  </a:moveTo>
                  <a:cubicBezTo>
                    <a:pt x="0" y="1"/>
                    <a:pt x="0" y="934"/>
                    <a:pt x="623" y="934"/>
                  </a:cubicBezTo>
                  <a:lnTo>
                    <a:pt x="2165" y="934"/>
                  </a:lnTo>
                  <a:cubicBezTo>
                    <a:pt x="1543" y="934"/>
                    <a:pt x="1543" y="1"/>
                    <a:pt x="2165"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2647425" y="3566650"/>
              <a:ext cx="124850" cy="118375"/>
            </a:xfrm>
            <a:custGeom>
              <a:avLst/>
              <a:gdLst/>
              <a:ahLst/>
              <a:cxnLst/>
              <a:rect l="l" t="t" r="r" b="b"/>
              <a:pathLst>
                <a:path w="4994" h="4735" extrusionOk="0">
                  <a:moveTo>
                    <a:pt x="2623" y="1"/>
                  </a:moveTo>
                  <a:cubicBezTo>
                    <a:pt x="2168" y="1"/>
                    <a:pt x="1711" y="131"/>
                    <a:pt x="1313" y="397"/>
                  </a:cubicBezTo>
                  <a:cubicBezTo>
                    <a:pt x="365" y="1032"/>
                    <a:pt x="0" y="2237"/>
                    <a:pt x="433" y="3279"/>
                  </a:cubicBezTo>
                  <a:cubicBezTo>
                    <a:pt x="804" y="4170"/>
                    <a:pt x="1670" y="4735"/>
                    <a:pt x="2608" y="4735"/>
                  </a:cubicBezTo>
                  <a:cubicBezTo>
                    <a:pt x="2765" y="4735"/>
                    <a:pt x="2925" y="4719"/>
                    <a:pt x="3085" y="4686"/>
                  </a:cubicBezTo>
                  <a:cubicBezTo>
                    <a:pt x="4195" y="4469"/>
                    <a:pt x="4993" y="3495"/>
                    <a:pt x="4993" y="2372"/>
                  </a:cubicBezTo>
                  <a:cubicBezTo>
                    <a:pt x="4993" y="1736"/>
                    <a:pt x="4750" y="1141"/>
                    <a:pt x="4303" y="694"/>
                  </a:cubicBezTo>
                  <a:cubicBezTo>
                    <a:pt x="3845" y="236"/>
                    <a:pt x="3236" y="1"/>
                    <a:pt x="2623"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2653850" y="3566750"/>
              <a:ext cx="67000" cy="118400"/>
            </a:xfrm>
            <a:custGeom>
              <a:avLst/>
              <a:gdLst/>
              <a:ahLst/>
              <a:cxnLst/>
              <a:rect l="l" t="t" r="r" b="b"/>
              <a:pathLst>
                <a:path w="2680" h="4736" extrusionOk="0">
                  <a:moveTo>
                    <a:pt x="2368" y="0"/>
                  </a:moveTo>
                  <a:cubicBezTo>
                    <a:pt x="1056" y="0"/>
                    <a:pt x="0" y="1069"/>
                    <a:pt x="0" y="2368"/>
                  </a:cubicBezTo>
                  <a:cubicBezTo>
                    <a:pt x="0" y="3681"/>
                    <a:pt x="1056" y="4736"/>
                    <a:pt x="2368" y="4736"/>
                  </a:cubicBezTo>
                  <a:cubicBezTo>
                    <a:pt x="2463" y="4736"/>
                    <a:pt x="2571" y="4736"/>
                    <a:pt x="2679" y="4722"/>
                  </a:cubicBezTo>
                  <a:cubicBezTo>
                    <a:pt x="1489" y="4587"/>
                    <a:pt x="596" y="3572"/>
                    <a:pt x="596" y="2382"/>
                  </a:cubicBezTo>
                  <a:cubicBezTo>
                    <a:pt x="596" y="1177"/>
                    <a:pt x="1489" y="162"/>
                    <a:pt x="2679" y="27"/>
                  </a:cubicBezTo>
                  <a:cubicBezTo>
                    <a:pt x="2571" y="14"/>
                    <a:pt x="2463" y="0"/>
                    <a:pt x="2368"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2665350" y="3590075"/>
              <a:ext cx="83225" cy="71575"/>
            </a:xfrm>
            <a:custGeom>
              <a:avLst/>
              <a:gdLst/>
              <a:ahLst/>
              <a:cxnLst/>
              <a:rect l="l" t="t" r="r" b="b"/>
              <a:pathLst>
                <a:path w="3329" h="2863" extrusionOk="0">
                  <a:moveTo>
                    <a:pt x="1908" y="1"/>
                  </a:moveTo>
                  <a:cubicBezTo>
                    <a:pt x="636" y="1"/>
                    <a:pt x="0" y="1543"/>
                    <a:pt x="893" y="2436"/>
                  </a:cubicBezTo>
                  <a:cubicBezTo>
                    <a:pt x="1188" y="2731"/>
                    <a:pt x="1548" y="2863"/>
                    <a:pt x="1900" y="2863"/>
                  </a:cubicBezTo>
                  <a:cubicBezTo>
                    <a:pt x="2632" y="2863"/>
                    <a:pt x="3329" y="2294"/>
                    <a:pt x="3329" y="1435"/>
                  </a:cubicBezTo>
                  <a:cubicBezTo>
                    <a:pt x="3329" y="650"/>
                    <a:pt x="2693" y="1"/>
                    <a:pt x="1908"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2706275" y="3590075"/>
              <a:ext cx="42300" cy="71400"/>
            </a:xfrm>
            <a:custGeom>
              <a:avLst/>
              <a:gdLst/>
              <a:ahLst/>
              <a:cxnLst/>
              <a:rect l="l" t="t" r="r" b="b"/>
              <a:pathLst>
                <a:path w="1692" h="2856" extrusionOk="0">
                  <a:moveTo>
                    <a:pt x="271" y="1"/>
                  </a:moveTo>
                  <a:cubicBezTo>
                    <a:pt x="176" y="1"/>
                    <a:pt x="95" y="14"/>
                    <a:pt x="0" y="28"/>
                  </a:cubicBezTo>
                  <a:cubicBezTo>
                    <a:pt x="1543" y="326"/>
                    <a:pt x="1543" y="2545"/>
                    <a:pt x="0" y="2842"/>
                  </a:cubicBezTo>
                  <a:cubicBezTo>
                    <a:pt x="95" y="2856"/>
                    <a:pt x="176" y="2856"/>
                    <a:pt x="271" y="2856"/>
                  </a:cubicBezTo>
                  <a:cubicBezTo>
                    <a:pt x="1056" y="2856"/>
                    <a:pt x="1692" y="2220"/>
                    <a:pt x="1692" y="1435"/>
                  </a:cubicBezTo>
                  <a:cubicBezTo>
                    <a:pt x="1692" y="650"/>
                    <a:pt x="1056" y="1"/>
                    <a:pt x="271" y="1"/>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2515475" y="3566750"/>
              <a:ext cx="138400" cy="118575"/>
            </a:xfrm>
            <a:custGeom>
              <a:avLst/>
              <a:gdLst/>
              <a:ahLst/>
              <a:cxnLst/>
              <a:rect l="l" t="t" r="r" b="b"/>
              <a:pathLst>
                <a:path w="5536" h="4743" extrusionOk="0">
                  <a:moveTo>
                    <a:pt x="3167" y="0"/>
                  </a:moveTo>
                  <a:cubicBezTo>
                    <a:pt x="1056" y="0"/>
                    <a:pt x="1" y="2544"/>
                    <a:pt x="1489" y="4046"/>
                  </a:cubicBezTo>
                  <a:cubicBezTo>
                    <a:pt x="1970" y="4527"/>
                    <a:pt x="2563" y="4742"/>
                    <a:pt x="3145" y="4742"/>
                  </a:cubicBezTo>
                  <a:cubicBezTo>
                    <a:pt x="4363" y="4742"/>
                    <a:pt x="5535" y="3797"/>
                    <a:pt x="5535" y="2368"/>
                  </a:cubicBezTo>
                  <a:cubicBezTo>
                    <a:pt x="5535" y="1056"/>
                    <a:pt x="4466" y="0"/>
                    <a:pt x="3167"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2535450" y="3566750"/>
              <a:ext cx="66650" cy="118400"/>
            </a:xfrm>
            <a:custGeom>
              <a:avLst/>
              <a:gdLst/>
              <a:ahLst/>
              <a:cxnLst/>
              <a:rect l="l" t="t" r="r" b="b"/>
              <a:pathLst>
                <a:path w="2666" h="4736" extrusionOk="0">
                  <a:moveTo>
                    <a:pt x="2368" y="0"/>
                  </a:moveTo>
                  <a:cubicBezTo>
                    <a:pt x="1056" y="0"/>
                    <a:pt x="0" y="1069"/>
                    <a:pt x="0" y="2368"/>
                  </a:cubicBezTo>
                  <a:cubicBezTo>
                    <a:pt x="0" y="3681"/>
                    <a:pt x="1056" y="4736"/>
                    <a:pt x="2368" y="4736"/>
                  </a:cubicBezTo>
                  <a:cubicBezTo>
                    <a:pt x="2463" y="4736"/>
                    <a:pt x="2571" y="4736"/>
                    <a:pt x="2666" y="4722"/>
                  </a:cubicBezTo>
                  <a:cubicBezTo>
                    <a:pt x="1489" y="4574"/>
                    <a:pt x="596" y="3572"/>
                    <a:pt x="596" y="2382"/>
                  </a:cubicBezTo>
                  <a:cubicBezTo>
                    <a:pt x="596" y="1177"/>
                    <a:pt x="1489" y="176"/>
                    <a:pt x="2666" y="27"/>
                  </a:cubicBezTo>
                  <a:cubicBezTo>
                    <a:pt x="2571" y="14"/>
                    <a:pt x="2463" y="0"/>
                    <a:pt x="2368"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2562175" y="3601925"/>
              <a:ext cx="56175" cy="48075"/>
            </a:xfrm>
            <a:custGeom>
              <a:avLst/>
              <a:gdLst/>
              <a:ahLst/>
              <a:cxnLst/>
              <a:rect l="l" t="t" r="r" b="b"/>
              <a:pathLst>
                <a:path w="2247" h="1923" extrusionOk="0">
                  <a:moveTo>
                    <a:pt x="1286" y="0"/>
                  </a:moveTo>
                  <a:cubicBezTo>
                    <a:pt x="433" y="0"/>
                    <a:pt x="0" y="1029"/>
                    <a:pt x="609" y="1638"/>
                  </a:cubicBezTo>
                  <a:cubicBezTo>
                    <a:pt x="806" y="1835"/>
                    <a:pt x="1047" y="1922"/>
                    <a:pt x="1283" y="1922"/>
                  </a:cubicBezTo>
                  <a:cubicBezTo>
                    <a:pt x="1776" y="1922"/>
                    <a:pt x="2246" y="1538"/>
                    <a:pt x="2246" y="961"/>
                  </a:cubicBezTo>
                  <a:cubicBezTo>
                    <a:pt x="2246" y="433"/>
                    <a:pt x="1827" y="0"/>
                    <a:pt x="1286"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6"/>
            <p:cNvSpPr/>
            <p:nvPr/>
          </p:nvSpPr>
          <p:spPr>
            <a:xfrm>
              <a:off x="2588550" y="3601925"/>
              <a:ext cx="29800" cy="48050"/>
            </a:xfrm>
            <a:custGeom>
              <a:avLst/>
              <a:gdLst/>
              <a:ahLst/>
              <a:cxnLst/>
              <a:rect l="l" t="t" r="r" b="b"/>
              <a:pathLst>
                <a:path w="1192" h="1922" extrusionOk="0">
                  <a:moveTo>
                    <a:pt x="231" y="0"/>
                  </a:moveTo>
                  <a:cubicBezTo>
                    <a:pt x="163" y="0"/>
                    <a:pt x="82" y="14"/>
                    <a:pt x="1" y="27"/>
                  </a:cubicBezTo>
                  <a:cubicBezTo>
                    <a:pt x="961" y="284"/>
                    <a:pt x="961" y="1638"/>
                    <a:pt x="1" y="1895"/>
                  </a:cubicBezTo>
                  <a:cubicBezTo>
                    <a:pt x="82" y="1908"/>
                    <a:pt x="163" y="1922"/>
                    <a:pt x="231" y="1922"/>
                  </a:cubicBezTo>
                  <a:cubicBezTo>
                    <a:pt x="772" y="1922"/>
                    <a:pt x="1191" y="1489"/>
                    <a:pt x="1191" y="961"/>
                  </a:cubicBezTo>
                  <a:cubicBezTo>
                    <a:pt x="1191" y="433"/>
                    <a:pt x="772" y="0"/>
                    <a:pt x="231" y="0"/>
                  </a:cubicBezTo>
                  <a:close/>
                </a:path>
              </a:pathLst>
            </a:custGeom>
            <a:solidFill>
              <a:srgbClr val="1C5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6"/>
            <p:cNvSpPr/>
            <p:nvPr/>
          </p:nvSpPr>
          <p:spPr>
            <a:xfrm>
              <a:off x="2738075" y="3716925"/>
              <a:ext cx="53475" cy="55175"/>
            </a:xfrm>
            <a:custGeom>
              <a:avLst/>
              <a:gdLst/>
              <a:ahLst/>
              <a:cxnLst/>
              <a:rect l="l" t="t" r="r" b="b"/>
              <a:pathLst>
                <a:path w="2139" h="2207" extrusionOk="0">
                  <a:moveTo>
                    <a:pt x="0" y="1"/>
                  </a:moveTo>
                  <a:lnTo>
                    <a:pt x="0" y="2206"/>
                  </a:lnTo>
                  <a:lnTo>
                    <a:pt x="2138" y="2206"/>
                  </a:lnTo>
                  <a:lnTo>
                    <a:pt x="2138" y="1"/>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2738075" y="3749075"/>
              <a:ext cx="53475" cy="23025"/>
            </a:xfrm>
            <a:custGeom>
              <a:avLst/>
              <a:gdLst/>
              <a:ahLst/>
              <a:cxnLst/>
              <a:rect l="l" t="t" r="r" b="b"/>
              <a:pathLst>
                <a:path w="2139" h="921" extrusionOk="0">
                  <a:moveTo>
                    <a:pt x="0" y="0"/>
                  </a:moveTo>
                  <a:lnTo>
                    <a:pt x="0" y="920"/>
                  </a:lnTo>
                  <a:lnTo>
                    <a:pt x="2138" y="920"/>
                  </a:lnTo>
                  <a:lnTo>
                    <a:pt x="2138" y="0"/>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2556750" y="3682775"/>
              <a:ext cx="195225" cy="123150"/>
            </a:xfrm>
            <a:custGeom>
              <a:avLst/>
              <a:gdLst/>
              <a:ahLst/>
              <a:cxnLst/>
              <a:rect l="l" t="t" r="r" b="b"/>
              <a:pathLst>
                <a:path w="7809" h="4926" extrusionOk="0">
                  <a:moveTo>
                    <a:pt x="6712" y="0"/>
                  </a:moveTo>
                  <a:lnTo>
                    <a:pt x="6712" y="14"/>
                  </a:lnTo>
                  <a:lnTo>
                    <a:pt x="1110" y="14"/>
                  </a:lnTo>
                  <a:cubicBezTo>
                    <a:pt x="488" y="14"/>
                    <a:pt x="1" y="501"/>
                    <a:pt x="1" y="1110"/>
                  </a:cubicBezTo>
                  <a:lnTo>
                    <a:pt x="1" y="3816"/>
                  </a:lnTo>
                  <a:cubicBezTo>
                    <a:pt x="1" y="4438"/>
                    <a:pt x="488" y="4926"/>
                    <a:pt x="1110" y="4926"/>
                  </a:cubicBezTo>
                  <a:lnTo>
                    <a:pt x="6712" y="4926"/>
                  </a:lnTo>
                  <a:cubicBezTo>
                    <a:pt x="7321" y="4926"/>
                    <a:pt x="7808" y="4438"/>
                    <a:pt x="7808" y="3830"/>
                  </a:cubicBezTo>
                  <a:lnTo>
                    <a:pt x="7808" y="1110"/>
                  </a:lnTo>
                  <a:cubicBezTo>
                    <a:pt x="7808" y="501"/>
                    <a:pt x="7321" y="0"/>
                    <a:pt x="6712"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2556750" y="3682775"/>
              <a:ext cx="56175" cy="123150"/>
            </a:xfrm>
            <a:custGeom>
              <a:avLst/>
              <a:gdLst/>
              <a:ahLst/>
              <a:cxnLst/>
              <a:rect l="l" t="t" r="r" b="b"/>
              <a:pathLst>
                <a:path w="2247" h="4926" extrusionOk="0">
                  <a:moveTo>
                    <a:pt x="1110" y="0"/>
                  </a:moveTo>
                  <a:cubicBezTo>
                    <a:pt x="488" y="0"/>
                    <a:pt x="1" y="501"/>
                    <a:pt x="1" y="1110"/>
                  </a:cubicBezTo>
                  <a:lnTo>
                    <a:pt x="1" y="3830"/>
                  </a:lnTo>
                  <a:cubicBezTo>
                    <a:pt x="1" y="4438"/>
                    <a:pt x="488" y="4926"/>
                    <a:pt x="1110" y="4926"/>
                  </a:cubicBezTo>
                  <a:lnTo>
                    <a:pt x="2233" y="4926"/>
                  </a:lnTo>
                  <a:cubicBezTo>
                    <a:pt x="1624" y="4926"/>
                    <a:pt x="1137" y="4425"/>
                    <a:pt x="1137" y="3816"/>
                  </a:cubicBezTo>
                  <a:lnTo>
                    <a:pt x="1137" y="1110"/>
                  </a:lnTo>
                  <a:cubicBezTo>
                    <a:pt x="1137" y="501"/>
                    <a:pt x="1624" y="0"/>
                    <a:pt x="2247" y="0"/>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2777325" y="3680750"/>
              <a:ext cx="39250" cy="127550"/>
            </a:xfrm>
            <a:custGeom>
              <a:avLst/>
              <a:gdLst/>
              <a:ahLst/>
              <a:cxnLst/>
              <a:rect l="l" t="t" r="r" b="b"/>
              <a:pathLst>
                <a:path w="1570" h="5102" extrusionOk="0">
                  <a:moveTo>
                    <a:pt x="1570" y="0"/>
                  </a:moveTo>
                  <a:lnTo>
                    <a:pt x="0" y="893"/>
                  </a:lnTo>
                  <a:lnTo>
                    <a:pt x="0" y="4208"/>
                  </a:lnTo>
                  <a:lnTo>
                    <a:pt x="1570" y="5101"/>
                  </a:lnTo>
                  <a:lnTo>
                    <a:pt x="1570" y="0"/>
                  </a:ln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2673125" y="3712525"/>
              <a:ext cx="44000" cy="64300"/>
            </a:xfrm>
            <a:custGeom>
              <a:avLst/>
              <a:gdLst/>
              <a:ahLst/>
              <a:cxnLst/>
              <a:rect l="l" t="t" r="r" b="b"/>
              <a:pathLst>
                <a:path w="1760" h="2572" extrusionOk="0">
                  <a:moveTo>
                    <a:pt x="433" y="1"/>
                  </a:moveTo>
                  <a:cubicBezTo>
                    <a:pt x="190" y="1"/>
                    <a:pt x="0" y="190"/>
                    <a:pt x="0" y="434"/>
                  </a:cubicBezTo>
                  <a:lnTo>
                    <a:pt x="0" y="2125"/>
                  </a:lnTo>
                  <a:cubicBezTo>
                    <a:pt x="0" y="2369"/>
                    <a:pt x="190" y="2572"/>
                    <a:pt x="433" y="2572"/>
                  </a:cubicBezTo>
                  <a:lnTo>
                    <a:pt x="1313" y="2572"/>
                  </a:lnTo>
                  <a:cubicBezTo>
                    <a:pt x="1557" y="2572"/>
                    <a:pt x="1759" y="2369"/>
                    <a:pt x="1759" y="2125"/>
                  </a:cubicBezTo>
                  <a:lnTo>
                    <a:pt x="1759" y="434"/>
                  </a:lnTo>
                  <a:cubicBezTo>
                    <a:pt x="1759" y="190"/>
                    <a:pt x="1557" y="1"/>
                    <a:pt x="1313"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2673125" y="3712525"/>
              <a:ext cx="23700" cy="64300"/>
            </a:xfrm>
            <a:custGeom>
              <a:avLst/>
              <a:gdLst/>
              <a:ahLst/>
              <a:cxnLst/>
              <a:rect l="l" t="t" r="r" b="b"/>
              <a:pathLst>
                <a:path w="948" h="2572" extrusionOk="0">
                  <a:moveTo>
                    <a:pt x="433" y="1"/>
                  </a:moveTo>
                  <a:cubicBezTo>
                    <a:pt x="190" y="1"/>
                    <a:pt x="0" y="190"/>
                    <a:pt x="0" y="434"/>
                  </a:cubicBezTo>
                  <a:lnTo>
                    <a:pt x="0" y="2125"/>
                  </a:lnTo>
                  <a:cubicBezTo>
                    <a:pt x="0" y="2369"/>
                    <a:pt x="190" y="2572"/>
                    <a:pt x="433" y="2572"/>
                  </a:cubicBezTo>
                  <a:lnTo>
                    <a:pt x="948" y="2572"/>
                  </a:lnTo>
                  <a:cubicBezTo>
                    <a:pt x="704" y="2572"/>
                    <a:pt x="501" y="2369"/>
                    <a:pt x="501" y="2125"/>
                  </a:cubicBezTo>
                  <a:lnTo>
                    <a:pt x="501" y="434"/>
                  </a:lnTo>
                  <a:cubicBezTo>
                    <a:pt x="501" y="190"/>
                    <a:pt x="704" y="1"/>
                    <a:pt x="948" y="1"/>
                  </a:cubicBezTo>
                  <a:close/>
                </a:path>
              </a:pathLst>
            </a:custGeom>
            <a:solidFill>
              <a:srgbClr val="252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6"/>
            <p:cNvSpPr/>
            <p:nvPr/>
          </p:nvSpPr>
          <p:spPr>
            <a:xfrm>
              <a:off x="2839900" y="3668825"/>
              <a:ext cx="47375" cy="37300"/>
            </a:xfrm>
            <a:custGeom>
              <a:avLst/>
              <a:gdLst/>
              <a:ahLst/>
              <a:cxnLst/>
              <a:rect l="l" t="t" r="r" b="b"/>
              <a:pathLst>
                <a:path w="1895" h="1492" extrusionOk="0">
                  <a:moveTo>
                    <a:pt x="1229" y="0"/>
                  </a:moveTo>
                  <a:cubicBezTo>
                    <a:pt x="1136" y="0"/>
                    <a:pt x="1042" y="27"/>
                    <a:pt x="961" y="85"/>
                  </a:cubicBezTo>
                  <a:lnTo>
                    <a:pt x="298" y="531"/>
                  </a:lnTo>
                  <a:cubicBezTo>
                    <a:pt x="81" y="667"/>
                    <a:pt x="0" y="951"/>
                    <a:pt x="136" y="1181"/>
                  </a:cubicBezTo>
                  <a:lnTo>
                    <a:pt x="176" y="1248"/>
                  </a:lnTo>
                  <a:cubicBezTo>
                    <a:pt x="261" y="1400"/>
                    <a:pt x="426" y="1491"/>
                    <a:pt x="596" y="1491"/>
                  </a:cubicBezTo>
                  <a:cubicBezTo>
                    <a:pt x="669" y="1491"/>
                    <a:pt x="743" y="1474"/>
                    <a:pt x="812" y="1438"/>
                  </a:cubicBezTo>
                  <a:lnTo>
                    <a:pt x="1529" y="1100"/>
                  </a:lnTo>
                  <a:cubicBezTo>
                    <a:pt x="1786" y="978"/>
                    <a:pt x="1895" y="667"/>
                    <a:pt x="1746" y="409"/>
                  </a:cubicBezTo>
                  <a:lnTo>
                    <a:pt x="1665" y="247"/>
                  </a:lnTo>
                  <a:cubicBezTo>
                    <a:pt x="1568" y="90"/>
                    <a:pt x="1399" y="0"/>
                    <a:pt x="1229"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6"/>
            <p:cNvSpPr/>
            <p:nvPr/>
          </p:nvSpPr>
          <p:spPr>
            <a:xfrm>
              <a:off x="2854775" y="3730075"/>
              <a:ext cx="44675" cy="29175"/>
            </a:xfrm>
            <a:custGeom>
              <a:avLst/>
              <a:gdLst/>
              <a:ahLst/>
              <a:cxnLst/>
              <a:rect l="l" t="t" r="r" b="b"/>
              <a:pathLst>
                <a:path w="1787" h="1167" extrusionOk="0">
                  <a:moveTo>
                    <a:pt x="1305" y="0"/>
                  </a:moveTo>
                  <a:cubicBezTo>
                    <a:pt x="1289" y="0"/>
                    <a:pt x="1274" y="1"/>
                    <a:pt x="1259" y="3"/>
                  </a:cubicBezTo>
                  <a:lnTo>
                    <a:pt x="461" y="43"/>
                  </a:lnTo>
                  <a:cubicBezTo>
                    <a:pt x="204" y="57"/>
                    <a:pt x="1" y="273"/>
                    <a:pt x="1" y="530"/>
                  </a:cubicBezTo>
                  <a:lnTo>
                    <a:pt x="1" y="612"/>
                  </a:lnTo>
                  <a:cubicBezTo>
                    <a:pt x="1" y="869"/>
                    <a:pt x="190" y="1085"/>
                    <a:pt x="461" y="1112"/>
                  </a:cubicBezTo>
                  <a:lnTo>
                    <a:pt x="1246" y="1166"/>
                  </a:lnTo>
                  <a:cubicBezTo>
                    <a:pt x="1254" y="1167"/>
                    <a:pt x="1262" y="1167"/>
                    <a:pt x="1271" y="1167"/>
                  </a:cubicBezTo>
                  <a:cubicBezTo>
                    <a:pt x="1544" y="1167"/>
                    <a:pt x="1774" y="955"/>
                    <a:pt x="1787" y="679"/>
                  </a:cubicBezTo>
                  <a:lnTo>
                    <a:pt x="1787" y="490"/>
                  </a:lnTo>
                  <a:cubicBezTo>
                    <a:pt x="1787" y="221"/>
                    <a:pt x="1569" y="0"/>
                    <a:pt x="1305" y="0"/>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6"/>
            <p:cNvSpPr/>
            <p:nvPr/>
          </p:nvSpPr>
          <p:spPr>
            <a:xfrm>
              <a:off x="2839550" y="3782725"/>
              <a:ext cx="47050" cy="37500"/>
            </a:xfrm>
            <a:custGeom>
              <a:avLst/>
              <a:gdLst/>
              <a:ahLst/>
              <a:cxnLst/>
              <a:rect l="l" t="t" r="r" b="b"/>
              <a:pathLst>
                <a:path w="1882" h="1500" extrusionOk="0">
                  <a:moveTo>
                    <a:pt x="600" y="1"/>
                  </a:moveTo>
                  <a:cubicBezTo>
                    <a:pt x="428" y="1"/>
                    <a:pt x="259" y="89"/>
                    <a:pt x="163" y="251"/>
                  </a:cubicBezTo>
                  <a:lnTo>
                    <a:pt x="123" y="305"/>
                  </a:lnTo>
                  <a:cubicBezTo>
                    <a:pt x="1" y="535"/>
                    <a:pt x="68" y="819"/>
                    <a:pt x="271" y="968"/>
                  </a:cubicBezTo>
                  <a:lnTo>
                    <a:pt x="934" y="1415"/>
                  </a:lnTo>
                  <a:cubicBezTo>
                    <a:pt x="1021" y="1472"/>
                    <a:pt x="1115" y="1499"/>
                    <a:pt x="1208" y="1499"/>
                  </a:cubicBezTo>
                  <a:cubicBezTo>
                    <a:pt x="1378" y="1499"/>
                    <a:pt x="1542" y="1410"/>
                    <a:pt x="1638" y="1252"/>
                  </a:cubicBezTo>
                  <a:lnTo>
                    <a:pt x="1733" y="1103"/>
                  </a:lnTo>
                  <a:cubicBezTo>
                    <a:pt x="1882" y="846"/>
                    <a:pt x="1787" y="535"/>
                    <a:pt x="1530" y="400"/>
                  </a:cubicBezTo>
                  <a:lnTo>
                    <a:pt x="813" y="48"/>
                  </a:lnTo>
                  <a:cubicBezTo>
                    <a:pt x="745" y="16"/>
                    <a:pt x="672" y="1"/>
                    <a:pt x="600" y="1"/>
                  </a:cubicBezTo>
                  <a:close/>
                </a:path>
              </a:pathLst>
            </a:custGeom>
            <a:solidFill>
              <a:srgbClr val="EC66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analysis</a:t>
            </a:r>
            <a:endParaRPr dirty="0"/>
          </a:p>
        </p:txBody>
      </p:sp>
      <p:sp>
        <p:nvSpPr>
          <p:cNvPr id="1653" name="Google Shape;1653;p58"/>
          <p:cNvSpPr txBox="1"/>
          <p:nvPr/>
        </p:nvSpPr>
        <p:spPr>
          <a:xfrm>
            <a:off x="5415653" y="2530941"/>
            <a:ext cx="20463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Baloo 2"/>
                <a:ea typeface="Baloo 2"/>
                <a:cs typeface="Baloo 2"/>
                <a:sym typeface="Baloo 2"/>
              </a:rPr>
              <a:t>Most genre of movies produced are Drama and Comedy.</a:t>
            </a:r>
            <a:endParaRPr dirty="0">
              <a:solidFill>
                <a:schemeClr val="dk1"/>
              </a:solidFill>
              <a:latin typeface="Baloo 2"/>
              <a:ea typeface="Baloo 2"/>
              <a:cs typeface="Baloo 2"/>
              <a:sym typeface="Baloo 2"/>
            </a:endParaRPr>
          </a:p>
        </p:txBody>
      </p:sp>
      <p:sp>
        <p:nvSpPr>
          <p:cNvPr id="1657" name="Google Shape;1657;p58"/>
          <p:cNvSpPr/>
          <p:nvPr/>
        </p:nvSpPr>
        <p:spPr>
          <a:xfrm>
            <a:off x="4866439" y="2825691"/>
            <a:ext cx="182700" cy="182700"/>
          </a:xfrm>
          <a:prstGeom prst="ellipse">
            <a:avLst/>
          </a:prstGeom>
          <a:solidFill>
            <a:srgbClr val="FD6633">
              <a:alpha val="4761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8"/>
          <p:cNvSpPr/>
          <p:nvPr/>
        </p:nvSpPr>
        <p:spPr>
          <a:xfrm>
            <a:off x="1792112" y="2198099"/>
            <a:ext cx="1437900" cy="14379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400" dirty="0">
              <a:solidFill>
                <a:schemeClr val="dk2"/>
              </a:solidFill>
              <a:latin typeface="Lobster"/>
              <a:ea typeface="Lobster"/>
              <a:cs typeface="Lobster"/>
              <a:sym typeface="Lobster"/>
            </a:endParaRPr>
          </a:p>
        </p:txBody>
      </p:sp>
      <p:cxnSp>
        <p:nvCxnSpPr>
          <p:cNvPr id="1663" name="Google Shape;1663;p58"/>
          <p:cNvCxnSpPr>
            <a:endCxn id="1657" idx="2"/>
          </p:cNvCxnSpPr>
          <p:nvPr/>
        </p:nvCxnSpPr>
        <p:spPr>
          <a:xfrm>
            <a:off x="3943339" y="2917041"/>
            <a:ext cx="923100" cy="0"/>
          </a:xfrm>
          <a:prstGeom prst="straightConnector1">
            <a:avLst/>
          </a:prstGeom>
          <a:noFill/>
          <a:ln w="9525" cap="flat" cmpd="sng">
            <a:solidFill>
              <a:schemeClr val="dk1"/>
            </a:solidFill>
            <a:prstDash val="dot"/>
            <a:round/>
            <a:headEnd type="none" w="med" len="med"/>
            <a:tailEnd type="none" w="med" len="med"/>
          </a:ln>
        </p:spPr>
      </p:cxnSp>
      <p:cxnSp>
        <p:nvCxnSpPr>
          <p:cNvPr id="1666" name="Google Shape;1666;p58"/>
          <p:cNvCxnSpPr>
            <a:stCxn id="1657" idx="6"/>
            <a:endCxn id="1667" idx="2"/>
          </p:cNvCxnSpPr>
          <p:nvPr/>
        </p:nvCxnSpPr>
        <p:spPr>
          <a:xfrm rot="10800000" flipH="1">
            <a:off x="5049139" y="2913441"/>
            <a:ext cx="231300" cy="3600"/>
          </a:xfrm>
          <a:prstGeom prst="straightConnector1">
            <a:avLst/>
          </a:prstGeom>
          <a:noFill/>
          <a:ln w="9525" cap="flat" cmpd="sng">
            <a:solidFill>
              <a:schemeClr val="dk1"/>
            </a:solidFill>
            <a:prstDash val="dot"/>
            <a:round/>
            <a:headEnd type="none" w="med" len="med"/>
            <a:tailEnd type="none" w="med" len="med"/>
          </a:ln>
        </p:spPr>
      </p:cxnSp>
      <p:pic>
        <p:nvPicPr>
          <p:cNvPr id="2" name="Picture 1">
            <a:extLst>
              <a:ext uri="{FF2B5EF4-FFF2-40B4-BE49-F238E27FC236}">
                <a16:creationId xmlns:a16="http://schemas.microsoft.com/office/drawing/2014/main" id="{3E124B32-B189-2D16-DC68-F0F7F3713A3F}"/>
              </a:ext>
            </a:extLst>
          </p:cNvPr>
          <p:cNvPicPr>
            <a:picLocks noChangeAspect="1"/>
          </p:cNvPicPr>
          <p:nvPr/>
        </p:nvPicPr>
        <p:blipFill>
          <a:blip r:embed="rId3"/>
          <a:stretch>
            <a:fillRect/>
          </a:stretch>
        </p:blipFill>
        <p:spPr>
          <a:xfrm>
            <a:off x="1619089" y="1119742"/>
            <a:ext cx="2698136" cy="39850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analysis</a:t>
            </a:r>
            <a:endParaRPr dirty="0"/>
          </a:p>
        </p:txBody>
      </p:sp>
      <p:sp>
        <p:nvSpPr>
          <p:cNvPr id="1653" name="Google Shape;1653;p58"/>
          <p:cNvSpPr txBox="1"/>
          <p:nvPr/>
        </p:nvSpPr>
        <p:spPr>
          <a:xfrm>
            <a:off x="5415653" y="2530941"/>
            <a:ext cx="20463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Baloo 2" panose="020B0604020202020204" charset="0"/>
                <a:cs typeface="Baloo 2" panose="020B0604020202020204" charset="0"/>
              </a:rPr>
              <a:t>Steven Spielberg has the highest number of movies produced.</a:t>
            </a:r>
            <a:endParaRPr dirty="0">
              <a:solidFill>
                <a:schemeClr val="dk1"/>
              </a:solidFill>
              <a:latin typeface="Baloo 2" panose="020B0604020202020204" charset="0"/>
              <a:ea typeface="Baloo 2"/>
              <a:cs typeface="Baloo 2" panose="020B0604020202020204" charset="0"/>
              <a:sym typeface="Baloo 2"/>
            </a:endParaRPr>
          </a:p>
        </p:txBody>
      </p:sp>
      <p:sp>
        <p:nvSpPr>
          <p:cNvPr id="1657" name="Google Shape;1657;p58"/>
          <p:cNvSpPr/>
          <p:nvPr/>
        </p:nvSpPr>
        <p:spPr>
          <a:xfrm>
            <a:off x="4866439" y="2825691"/>
            <a:ext cx="182700" cy="182700"/>
          </a:xfrm>
          <a:prstGeom prst="ellipse">
            <a:avLst/>
          </a:prstGeom>
          <a:solidFill>
            <a:srgbClr val="FD6633">
              <a:alpha val="4761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8"/>
          <p:cNvSpPr/>
          <p:nvPr/>
        </p:nvSpPr>
        <p:spPr>
          <a:xfrm>
            <a:off x="1792112" y="2198099"/>
            <a:ext cx="1437900" cy="1437900"/>
          </a:xfrm>
          <a:prstGeom prst="ellipse">
            <a:avLst/>
          </a:prstGeom>
          <a:solidFill>
            <a:schemeClr val="lt1"/>
          </a:solidFill>
          <a:ln w="28575" cap="flat" cmpd="sng">
            <a:solidFill>
              <a:schemeClr val="l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400" dirty="0">
              <a:solidFill>
                <a:schemeClr val="dk2"/>
              </a:solidFill>
              <a:latin typeface="Lobster"/>
              <a:ea typeface="Lobster"/>
              <a:cs typeface="Lobster"/>
              <a:sym typeface="Lobster"/>
            </a:endParaRPr>
          </a:p>
        </p:txBody>
      </p:sp>
      <p:cxnSp>
        <p:nvCxnSpPr>
          <p:cNvPr id="1663" name="Google Shape;1663;p58"/>
          <p:cNvCxnSpPr>
            <a:endCxn id="1657" idx="2"/>
          </p:cNvCxnSpPr>
          <p:nvPr/>
        </p:nvCxnSpPr>
        <p:spPr>
          <a:xfrm>
            <a:off x="3943339" y="2917041"/>
            <a:ext cx="923100" cy="0"/>
          </a:xfrm>
          <a:prstGeom prst="straightConnector1">
            <a:avLst/>
          </a:prstGeom>
          <a:noFill/>
          <a:ln w="9525" cap="flat" cmpd="sng">
            <a:solidFill>
              <a:schemeClr val="dk1"/>
            </a:solidFill>
            <a:prstDash val="dot"/>
            <a:round/>
            <a:headEnd type="none" w="med" len="med"/>
            <a:tailEnd type="none" w="med" len="med"/>
          </a:ln>
        </p:spPr>
      </p:cxnSp>
      <p:cxnSp>
        <p:nvCxnSpPr>
          <p:cNvPr id="1666" name="Google Shape;1666;p58"/>
          <p:cNvCxnSpPr>
            <a:stCxn id="1657" idx="6"/>
            <a:endCxn id="1667" idx="2"/>
          </p:cNvCxnSpPr>
          <p:nvPr/>
        </p:nvCxnSpPr>
        <p:spPr>
          <a:xfrm rot="10800000" flipH="1">
            <a:off x="5049139" y="2913441"/>
            <a:ext cx="231300" cy="3600"/>
          </a:xfrm>
          <a:prstGeom prst="straightConnector1">
            <a:avLst/>
          </a:prstGeom>
          <a:noFill/>
          <a:ln w="9525" cap="flat" cmpd="sng">
            <a:solidFill>
              <a:schemeClr val="dk1"/>
            </a:solidFill>
            <a:prstDash val="dot"/>
            <a:round/>
            <a:headEnd type="none" w="med" len="med"/>
            <a:tailEnd type="none" w="med" len="med"/>
          </a:ln>
        </p:spPr>
      </p:cxnSp>
      <p:pic>
        <p:nvPicPr>
          <p:cNvPr id="1026" name="Picture 2">
            <a:extLst>
              <a:ext uri="{FF2B5EF4-FFF2-40B4-BE49-F238E27FC236}">
                <a16:creationId xmlns:a16="http://schemas.microsoft.com/office/drawing/2014/main" id="{C0CDA700-9DE1-53CB-BFCD-8437BABED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834" y="1283029"/>
            <a:ext cx="3278800" cy="346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870562"/>
      </p:ext>
    </p:extLst>
  </p:cSld>
  <p:clrMapOvr>
    <a:masterClrMapping/>
  </p:clrMapOvr>
</p:sld>
</file>

<file path=ppt/theme/theme1.xml><?xml version="1.0" encoding="utf-8"?>
<a:theme xmlns:a="http://schemas.openxmlformats.org/drawingml/2006/main" name="Film Promotion Social Media Strategy by Slidesgo">
  <a:themeElements>
    <a:clrScheme name="Simple Light">
      <a:dk1>
        <a:srgbClr val="1A0E52"/>
      </a:dk1>
      <a:lt1>
        <a:srgbClr val="FEF2DC"/>
      </a:lt1>
      <a:dk2>
        <a:srgbClr val="0C5FB4"/>
      </a:dk2>
      <a:lt2>
        <a:srgbClr val="FD6633"/>
      </a:lt2>
      <a:accent1>
        <a:srgbClr val="FFBFBD"/>
      </a:accent1>
      <a:accent2>
        <a:srgbClr val="FFFFFF"/>
      </a:accent2>
      <a:accent3>
        <a:srgbClr val="FFFFFF"/>
      </a:accent3>
      <a:accent4>
        <a:srgbClr val="FFFFFF"/>
      </a:accent4>
      <a:accent5>
        <a:srgbClr val="FFFFFF"/>
      </a:accent5>
      <a:accent6>
        <a:srgbClr val="FFFFFF"/>
      </a:accent6>
      <a:hlink>
        <a:srgbClr val="1A0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1C1CCD5BC67744B03591DB9472D958" ma:contentTypeVersion="8" ma:contentTypeDescription="Create a new document." ma:contentTypeScope="" ma:versionID="b0606239514c9690bc965ab6079f6923">
  <xsd:schema xmlns:xsd="http://www.w3.org/2001/XMLSchema" xmlns:xs="http://www.w3.org/2001/XMLSchema" xmlns:p="http://schemas.microsoft.com/office/2006/metadata/properties" xmlns:ns3="3633366f-e50b-416d-ba50-52560c84b17e" xmlns:ns4="3a2fb417-f54f-4e43-b42c-508b89675c38" targetNamespace="http://schemas.microsoft.com/office/2006/metadata/properties" ma:root="true" ma:fieldsID="b148a502c8548e557650844abe129dce" ns3:_="" ns4:_="">
    <xsd:import namespace="3633366f-e50b-416d-ba50-52560c84b17e"/>
    <xsd:import namespace="3a2fb417-f54f-4e43-b42c-508b89675c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33366f-e50b-416d-ba50-52560c84b17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2fb417-f54f-4e43-b42c-508b89675c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a2fb417-f54f-4e43-b42c-508b89675c38" xsi:nil="true"/>
  </documentManagement>
</p:properties>
</file>

<file path=customXml/itemProps1.xml><?xml version="1.0" encoding="utf-8"?>
<ds:datastoreItem xmlns:ds="http://schemas.openxmlformats.org/officeDocument/2006/customXml" ds:itemID="{5FBE8652-8D58-4695-886F-42E8CFE31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33366f-e50b-416d-ba50-52560c84b17e"/>
    <ds:schemaRef ds:uri="3a2fb417-f54f-4e43-b42c-508b89675c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D4183C-D2FE-4C32-B1CB-6464DEE7F4AF}">
  <ds:schemaRefs>
    <ds:schemaRef ds:uri="http://schemas.microsoft.com/sharepoint/v3/contenttype/forms"/>
  </ds:schemaRefs>
</ds:datastoreItem>
</file>

<file path=customXml/itemProps3.xml><?xml version="1.0" encoding="utf-8"?>
<ds:datastoreItem xmlns:ds="http://schemas.openxmlformats.org/officeDocument/2006/customXml" ds:itemID="{3CF697C3-E5FE-4803-B353-89BEA9B3F3D6}">
  <ds:schemaRefs>
    <ds:schemaRef ds:uri="http://schemas.openxmlformats.org/package/2006/metadata/core-properties"/>
    <ds:schemaRef ds:uri="http://schemas.microsoft.com/office/2006/metadata/properties"/>
    <ds:schemaRef ds:uri="http://purl.org/dc/dcmitype/"/>
    <ds:schemaRef ds:uri="http://purl.org/dc/elements/1.1/"/>
    <ds:schemaRef ds:uri="http://purl.org/dc/terms/"/>
    <ds:schemaRef ds:uri="http://www.w3.org/XML/1998/namespace"/>
    <ds:schemaRef ds:uri="http://schemas.microsoft.com/office/2006/documentManagement/types"/>
    <ds:schemaRef ds:uri="http://schemas.microsoft.com/office/infopath/2007/PartnerControls"/>
    <ds:schemaRef ds:uri="3a2fb417-f54f-4e43-b42c-508b89675c38"/>
    <ds:schemaRef ds:uri="3633366f-e50b-416d-ba50-52560c84b17e"/>
  </ds:schemaRefs>
</ds:datastoreItem>
</file>

<file path=docProps/app.xml><?xml version="1.0" encoding="utf-8"?>
<Properties xmlns="http://schemas.openxmlformats.org/officeDocument/2006/extended-properties" xmlns:vt="http://schemas.openxmlformats.org/officeDocument/2006/docPropsVTypes">
  <TotalTime>205</TotalTime>
  <Words>319</Words>
  <Application>Microsoft Office PowerPoint</Application>
  <PresentationFormat>On-screen Show (16:9)</PresentationFormat>
  <Paragraphs>55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Bebas Neue</vt:lpstr>
      <vt:lpstr>Baloo 2</vt:lpstr>
      <vt:lpstr>Lobster</vt:lpstr>
      <vt:lpstr>Roboto Condensed Light</vt:lpstr>
      <vt:lpstr>Nunito Light</vt:lpstr>
      <vt:lpstr>Film Promotion Social Media Strategy by Slidesgo</vt:lpstr>
      <vt:lpstr>MICROSOFT MOVIES</vt:lpstr>
      <vt:lpstr>Table of contents</vt:lpstr>
      <vt:lpstr>Introduction</vt:lpstr>
      <vt:lpstr>Business Problem</vt:lpstr>
      <vt:lpstr>   Objectives</vt:lpstr>
      <vt:lpstr>Success Criteria</vt:lpstr>
      <vt:lpstr>Data Understanding</vt:lpstr>
      <vt:lpstr>Exploratory data analysis</vt:lpstr>
      <vt:lpstr>Exploratory data analysis</vt:lpstr>
      <vt:lpstr>Exploratory data analysis</vt:lpstr>
      <vt:lpstr>Exploratory data analysis</vt:lpstr>
      <vt:lpstr>Conclusions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MOVIES</dc:title>
  <dc:creator>Rfwel</dc:creator>
  <cp:lastModifiedBy>Bill Musikari</cp:lastModifiedBy>
  <cp:revision>3</cp:revision>
  <dcterms:modified xsi:type="dcterms:W3CDTF">2023-05-28T11:24:42Z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0x010100A51C1CCD5BC67744B03591DB9472D958</vt:lpwstr>
  </property>
</Properties>
</file>