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374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1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1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2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329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39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16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20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69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848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42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8A7BAB7-1A89-4578-A906-8CE1613AFA2C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839BBC4-A995-4036-A03E-FA74B505EA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5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96347"/>
            <a:ext cx="9925878" cy="5274365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Eras Bold ITC" panose="020B0907030504020204" pitchFamily="34" charset="0"/>
              </a:rPr>
              <a:t>ONLINE SALES DATA</a:t>
            </a:r>
          </a:p>
          <a:p>
            <a:endParaRPr lang="en-IN" sz="4000" dirty="0">
              <a:latin typeface="Bauhaus 93" panose="04030905020B02020C02" pitchFamily="82" charset="0"/>
            </a:endParaRPr>
          </a:p>
          <a:p>
            <a:endParaRPr lang="en-IN" sz="4000" dirty="0">
              <a:latin typeface="Bauhaus 93" panose="04030905020B02020C02" pitchFamily="82" charset="0"/>
            </a:endParaRPr>
          </a:p>
          <a:p>
            <a:endParaRPr lang="en-IN" sz="4000" dirty="0">
              <a:latin typeface="Bauhaus 93" panose="04030905020B02020C02" pitchFamily="82" charset="0"/>
            </a:endParaRPr>
          </a:p>
          <a:p>
            <a:endParaRPr lang="en-IN" sz="4000" dirty="0">
              <a:latin typeface="Bauhaus 93" panose="04030905020B02020C02" pitchFamily="82" charset="0"/>
            </a:endParaRPr>
          </a:p>
          <a:p>
            <a:r>
              <a:rPr lang="en-IN" sz="4000" dirty="0">
                <a:latin typeface="Bauhaus 93" panose="04030905020B02020C02" pitchFamily="82" charset="0"/>
              </a:rPr>
              <a:t>						</a:t>
            </a:r>
            <a:r>
              <a:rPr lang="en-IN" dirty="0">
                <a:latin typeface="Eras Bold ITC" panose="020B0907030504020204" pitchFamily="34" charset="0"/>
              </a:rPr>
              <a:t>BY</a:t>
            </a:r>
          </a:p>
          <a:p>
            <a:r>
              <a:rPr lang="en-IN" dirty="0">
                <a:latin typeface="Eras Bold ITC" panose="020B0907030504020204" pitchFamily="34" charset="0"/>
              </a:rPr>
              <a:t>						MUSINA.A</a:t>
            </a:r>
          </a:p>
          <a:p>
            <a:endParaRPr lang="en-IN" sz="4000" dirty="0">
              <a:latin typeface="Bauhaus 93" panose="04030905020B02020C02" pitchFamily="82" charset="0"/>
            </a:endParaRPr>
          </a:p>
          <a:p>
            <a:endParaRPr lang="en-IN" sz="4000" dirty="0">
              <a:latin typeface="Bauhaus 93" panose="04030905020B02020C02" pitchFamily="82" charset="0"/>
            </a:endParaRPr>
          </a:p>
          <a:p>
            <a:endParaRPr lang="en-IN" sz="4000" dirty="0">
              <a:latin typeface="Bauhaus 93" panose="04030905020B02020C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11" y="2107096"/>
            <a:ext cx="6181267" cy="39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0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3827"/>
            <a:ext cx="10339733" cy="562582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	</a:t>
            </a: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Online sales data refers to the collection of information generated from transactions made through E-commerce platforms, websites or mobile apps.</a:t>
            </a:r>
          </a:p>
          <a:p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To compare sales across different products or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To find which product are generating the most revenue or quantity sold.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Analyzing this data helps businesses to understand their performance and customer behaviour.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226" y="1329291"/>
            <a:ext cx="3556599" cy="24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65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617" y="649357"/>
            <a:ext cx="10631833" cy="544029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1.How do you select all sales where the payment mode is UPI?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6823" b="31771" l="19546" r="483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411" t="26240" r="43522" b="67528"/>
          <a:stretch/>
        </p:blipFill>
        <p:spPr>
          <a:xfrm>
            <a:off x="715617" y="1245706"/>
            <a:ext cx="8415131" cy="795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6" t="43088" r="49782" b="40092"/>
          <a:stretch/>
        </p:blipFill>
        <p:spPr>
          <a:xfrm>
            <a:off x="954156" y="2695146"/>
            <a:ext cx="6533322" cy="1863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789" y="2041162"/>
            <a:ext cx="4103606" cy="28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7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0575"/>
            <a:ext cx="10405993" cy="5639076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2. How to calculate average profit per category?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396" b="30990" l="20059" r="4612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850" t="21459" r="53955" b="69068"/>
          <a:stretch/>
        </p:blipFill>
        <p:spPr>
          <a:xfrm>
            <a:off x="1258955" y="1046921"/>
            <a:ext cx="6175513" cy="12556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79" y="2898872"/>
            <a:ext cx="3235548" cy="18189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387" y="1270990"/>
            <a:ext cx="4044431" cy="39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8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83097"/>
            <a:ext cx="10246967" cy="5506554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3. How can you retrieve the order IDs of the top 3 most profitable orders?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4089" b="34505" l="20351" r="4377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348" t="22346" r="53478" b="64065"/>
          <a:stretch/>
        </p:blipFill>
        <p:spPr>
          <a:xfrm>
            <a:off x="1245705" y="1135814"/>
            <a:ext cx="4638260" cy="1304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05" y="2880622"/>
            <a:ext cx="3200316" cy="179909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896" y="2341574"/>
            <a:ext cx="4461291" cy="297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9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03583"/>
            <a:ext cx="10087941" cy="5586067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4. How to count the number of orders for each payment mode?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698" b="37760" l="18814" r="461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042" t="23874" r="54012" b="62706"/>
          <a:stretch/>
        </p:blipFill>
        <p:spPr>
          <a:xfrm>
            <a:off x="1645164" y="1205948"/>
            <a:ext cx="3880993" cy="1086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962" y="2949957"/>
            <a:ext cx="3445482" cy="1936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73" y="1623391"/>
            <a:ext cx="4593189" cy="326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08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30087"/>
            <a:ext cx="10896324" cy="555956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5.Display each order ID with category and payment mode for furniture orders which is paid using credit card</a:t>
            </a:r>
            <a:r>
              <a:rPr lang="en-IN" dirty="0">
                <a:solidFill>
                  <a:schemeClr val="tx1"/>
                </a:solidFill>
              </a:rPr>
              <a:t>?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13" y="2882053"/>
            <a:ext cx="3772234" cy="2113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314" y="2789287"/>
            <a:ext cx="4872752" cy="304167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3229" b="59375" l="17716" r="4721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738" t="41354" r="53111" b="38526"/>
          <a:stretch/>
        </p:blipFill>
        <p:spPr>
          <a:xfrm>
            <a:off x="1881808" y="1301729"/>
            <a:ext cx="4598506" cy="148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36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728871"/>
            <a:ext cx="10515600" cy="5639076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CONCLUSION</a:t>
            </a:r>
          </a:p>
          <a:p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	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analysis of online sales data provides valuable insights into customer purchasing behaviour, popular product categories and preferred payment methods.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 It reveals the most used payment modes(e.g., credit cards ,UPI).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Baskerville Old Face" panose="02020602080505020303" pitchFamily="18" charset="0"/>
              </a:rPr>
              <a:t>It assists in making data- driven business decisions.</a:t>
            </a:r>
          </a:p>
          <a:p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endParaRPr lang="en-IN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684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681942" y="2205612"/>
            <a:ext cx="6801612" cy="1265082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Showcard Gothic" panose="04020904020102020604" pitchFamily="82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6318356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413</TotalTime>
  <Words>82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Baskerville Old Face</vt:lpstr>
      <vt:lpstr>Bauhaus 93</vt:lpstr>
      <vt:lpstr>Eras Bold ITC</vt:lpstr>
      <vt:lpstr>Gill Sans MT</vt:lpstr>
      <vt:lpstr>Showcard Gothic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laila majith</dc:creator>
  <cp:lastModifiedBy>laila majith</cp:lastModifiedBy>
  <cp:revision>25</cp:revision>
  <dcterms:created xsi:type="dcterms:W3CDTF">2025-06-24T08:26:38Z</dcterms:created>
  <dcterms:modified xsi:type="dcterms:W3CDTF">2025-06-25T14:48:52Z</dcterms:modified>
</cp:coreProperties>
</file>