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396325" cy="302672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376092"/>
    <a:srgbClr val="4F81BD"/>
    <a:srgbClr val="008A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0" autoAdjust="0"/>
    <p:restoredTop sz="94840" autoAdjust="0"/>
  </p:normalViewPr>
  <p:slideViewPr>
    <p:cSldViewPr snapToGrid="0">
      <p:cViewPr>
        <p:scale>
          <a:sx n="40" d="100"/>
          <a:sy n="40" d="100"/>
        </p:scale>
        <p:origin x="-564" y="-72"/>
      </p:cViewPr>
      <p:guideLst>
        <p:guide orient="horz" pos="9533"/>
        <p:guide pos="67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EC0143-8EB5-C549-9A84-E1F7D9C7CB2B}" type="datetimeFigureOut">
              <a:rPr lang="en-US" smtClean="0"/>
              <a:t>2019-07-15</a:t>
            </a:fld>
            <a:endParaRPr lang="en-US"/>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55A455-8570-A64C-BDC3-BD5B7A237CFB}" type="slidenum">
              <a:rPr lang="en-US" smtClean="0"/>
              <a:t>‹#›</a:t>
            </a:fld>
            <a:endParaRPr lang="en-US"/>
          </a:p>
        </p:txBody>
      </p:sp>
    </p:spTree>
    <p:extLst>
      <p:ext uri="{BB962C8B-B14F-4D97-AF65-F5344CB8AC3E}">
        <p14:creationId xmlns:p14="http://schemas.microsoft.com/office/powerpoint/2010/main" val="35062480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5" y="4953467"/>
            <a:ext cx="18186876" cy="10537495"/>
          </a:xfrm>
        </p:spPr>
        <p:txBody>
          <a:bodyPr anchor="b"/>
          <a:lstStyle>
            <a:lvl1pPr algn="ctr">
              <a:defRPr sz="14031"/>
            </a:lvl1pPr>
          </a:lstStyle>
          <a:p>
            <a:r>
              <a:rPr lang="en-US" smtClean="0"/>
              <a:t>Click to edit Master title style</a:t>
            </a:r>
            <a:endParaRPr lang="en-US" dirty="0"/>
          </a:p>
        </p:txBody>
      </p:sp>
      <p:sp>
        <p:nvSpPr>
          <p:cNvPr id="3" name="Subtitle 2"/>
          <p:cNvSpPr>
            <a:spLocks noGrp="1"/>
          </p:cNvSpPr>
          <p:nvPr>
            <p:ph type="subTitle" idx="1"/>
          </p:nvPr>
        </p:nvSpPr>
        <p:spPr>
          <a:xfrm>
            <a:off x="2674541" y="15897328"/>
            <a:ext cx="16047244" cy="7307582"/>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9A8F23B-43EF-485E-9370-8ABA3905B7DB}" type="datetimeFigureOut">
              <a:rPr lang="en-SG" smtClean="0"/>
              <a:t>15/7/2019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B475E89-D20B-4218-ADBE-751101823102}" type="slidenum">
              <a:rPr lang="en-SG" smtClean="0"/>
              <a:t>‹#›</a:t>
            </a:fld>
            <a:endParaRPr lang="en-SG"/>
          </a:p>
        </p:txBody>
      </p:sp>
    </p:spTree>
    <p:extLst>
      <p:ext uri="{BB962C8B-B14F-4D97-AF65-F5344CB8AC3E}">
        <p14:creationId xmlns:p14="http://schemas.microsoft.com/office/powerpoint/2010/main" val="3886484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A8F23B-43EF-485E-9370-8ABA3905B7DB}" type="datetimeFigureOut">
              <a:rPr lang="en-SG" smtClean="0"/>
              <a:t>15/7/2019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B475E89-D20B-4218-ADBE-751101823102}" type="slidenum">
              <a:rPr lang="en-SG" smtClean="0"/>
              <a:t>‹#›</a:t>
            </a:fld>
            <a:endParaRPr lang="en-SG"/>
          </a:p>
        </p:txBody>
      </p:sp>
    </p:spTree>
    <p:extLst>
      <p:ext uri="{BB962C8B-B14F-4D97-AF65-F5344CB8AC3E}">
        <p14:creationId xmlns:p14="http://schemas.microsoft.com/office/powerpoint/2010/main" val="4182283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11747" y="1611452"/>
            <a:ext cx="4613582" cy="2565011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70998" y="1611452"/>
            <a:ext cx="13573294" cy="256501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A8F23B-43EF-485E-9370-8ABA3905B7DB}" type="datetimeFigureOut">
              <a:rPr lang="en-SG" smtClean="0"/>
              <a:t>15/7/2019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B475E89-D20B-4218-ADBE-751101823102}" type="slidenum">
              <a:rPr lang="en-SG" smtClean="0"/>
              <a:t>‹#›</a:t>
            </a:fld>
            <a:endParaRPr lang="en-SG"/>
          </a:p>
        </p:txBody>
      </p:sp>
    </p:spTree>
    <p:extLst>
      <p:ext uri="{BB962C8B-B14F-4D97-AF65-F5344CB8AC3E}">
        <p14:creationId xmlns:p14="http://schemas.microsoft.com/office/powerpoint/2010/main" val="3692496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A8F23B-43EF-485E-9370-8ABA3905B7DB}" type="datetimeFigureOut">
              <a:rPr lang="en-SG" smtClean="0"/>
              <a:t>15/7/2019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B475E89-D20B-4218-ADBE-751101823102}" type="slidenum">
              <a:rPr lang="en-SG" smtClean="0"/>
              <a:t>‹#›</a:t>
            </a:fld>
            <a:endParaRPr lang="en-SG"/>
          </a:p>
        </p:txBody>
      </p:sp>
    </p:spTree>
    <p:extLst>
      <p:ext uri="{BB962C8B-B14F-4D97-AF65-F5344CB8AC3E}">
        <p14:creationId xmlns:p14="http://schemas.microsoft.com/office/powerpoint/2010/main" val="3967153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9855" y="7545810"/>
            <a:ext cx="18454331" cy="12590343"/>
          </a:xfrm>
        </p:spPr>
        <p:txBody>
          <a:bodyPr anchor="b"/>
          <a:lstStyle>
            <a:lvl1pPr>
              <a:defRPr sz="14031"/>
            </a:lvl1pPr>
          </a:lstStyle>
          <a:p>
            <a:r>
              <a:rPr lang="en-US" smtClean="0"/>
              <a:t>Click to edit Master title style</a:t>
            </a:r>
            <a:endParaRPr lang="en-US" dirty="0"/>
          </a:p>
        </p:txBody>
      </p:sp>
      <p:sp>
        <p:nvSpPr>
          <p:cNvPr id="3" name="Text Placeholder 2"/>
          <p:cNvSpPr>
            <a:spLocks noGrp="1"/>
          </p:cNvSpPr>
          <p:nvPr>
            <p:ph type="body" idx="1"/>
          </p:nvPr>
        </p:nvSpPr>
        <p:spPr>
          <a:xfrm>
            <a:off x="1459855" y="20255262"/>
            <a:ext cx="18454331" cy="6620965"/>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A8F23B-43EF-485E-9370-8ABA3905B7DB}" type="datetimeFigureOut">
              <a:rPr lang="en-SG" smtClean="0"/>
              <a:t>15/7/2019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B475E89-D20B-4218-ADBE-751101823102}" type="slidenum">
              <a:rPr lang="en-SG" smtClean="0"/>
              <a:t>‹#›</a:t>
            </a:fld>
            <a:endParaRPr lang="en-SG"/>
          </a:p>
        </p:txBody>
      </p:sp>
    </p:spTree>
    <p:extLst>
      <p:ext uri="{BB962C8B-B14F-4D97-AF65-F5344CB8AC3E}">
        <p14:creationId xmlns:p14="http://schemas.microsoft.com/office/powerpoint/2010/main" val="923552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70997" y="8057262"/>
            <a:ext cx="9093439" cy="1920430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0831890" y="8057262"/>
            <a:ext cx="9093439" cy="1920430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A8F23B-43EF-485E-9370-8ABA3905B7DB}" type="datetimeFigureOut">
              <a:rPr lang="en-SG" smtClean="0"/>
              <a:t>15/7/2019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1B475E89-D20B-4218-ADBE-751101823102}" type="slidenum">
              <a:rPr lang="en-SG" smtClean="0"/>
              <a:t>‹#›</a:t>
            </a:fld>
            <a:endParaRPr lang="en-SG"/>
          </a:p>
        </p:txBody>
      </p:sp>
    </p:spTree>
    <p:extLst>
      <p:ext uri="{BB962C8B-B14F-4D97-AF65-F5344CB8AC3E}">
        <p14:creationId xmlns:p14="http://schemas.microsoft.com/office/powerpoint/2010/main" val="92356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3784" y="1611459"/>
            <a:ext cx="18454331" cy="585027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73787" y="7419688"/>
            <a:ext cx="9051647" cy="3636274"/>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smtClean="0"/>
              <a:t>Edit Master text styles</a:t>
            </a:r>
          </a:p>
        </p:txBody>
      </p:sp>
      <p:sp>
        <p:nvSpPr>
          <p:cNvPr id="4" name="Content Placeholder 3"/>
          <p:cNvSpPr>
            <a:spLocks noGrp="1"/>
          </p:cNvSpPr>
          <p:nvPr>
            <p:ph sz="half" idx="2"/>
          </p:nvPr>
        </p:nvSpPr>
        <p:spPr>
          <a:xfrm>
            <a:off x="1473787" y="11055964"/>
            <a:ext cx="9051647" cy="1626165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0831890" y="7419688"/>
            <a:ext cx="9096225" cy="3636274"/>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smtClean="0"/>
              <a:t>Edit Master text styles</a:t>
            </a:r>
          </a:p>
        </p:txBody>
      </p:sp>
      <p:sp>
        <p:nvSpPr>
          <p:cNvPr id="6" name="Content Placeholder 5"/>
          <p:cNvSpPr>
            <a:spLocks noGrp="1"/>
          </p:cNvSpPr>
          <p:nvPr>
            <p:ph sz="quarter" idx="4"/>
          </p:nvPr>
        </p:nvSpPr>
        <p:spPr>
          <a:xfrm>
            <a:off x="10831890" y="11055964"/>
            <a:ext cx="9096225" cy="1626165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9A8F23B-43EF-485E-9370-8ABA3905B7DB}" type="datetimeFigureOut">
              <a:rPr lang="en-SG" smtClean="0"/>
              <a:t>15/7/2019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1B475E89-D20B-4218-ADBE-751101823102}" type="slidenum">
              <a:rPr lang="en-SG" smtClean="0"/>
              <a:t>‹#›</a:t>
            </a:fld>
            <a:endParaRPr lang="en-SG"/>
          </a:p>
        </p:txBody>
      </p:sp>
    </p:spTree>
    <p:extLst>
      <p:ext uri="{BB962C8B-B14F-4D97-AF65-F5344CB8AC3E}">
        <p14:creationId xmlns:p14="http://schemas.microsoft.com/office/powerpoint/2010/main" val="2411086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9A8F23B-43EF-485E-9370-8ABA3905B7DB}" type="datetimeFigureOut">
              <a:rPr lang="en-SG" smtClean="0"/>
              <a:t>15/7/2019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1B475E89-D20B-4218-ADBE-751101823102}" type="slidenum">
              <a:rPr lang="en-SG" smtClean="0"/>
              <a:t>‹#›</a:t>
            </a:fld>
            <a:endParaRPr lang="en-SG"/>
          </a:p>
        </p:txBody>
      </p:sp>
    </p:spTree>
    <p:extLst>
      <p:ext uri="{BB962C8B-B14F-4D97-AF65-F5344CB8AC3E}">
        <p14:creationId xmlns:p14="http://schemas.microsoft.com/office/powerpoint/2010/main" val="3954698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A8F23B-43EF-485E-9370-8ABA3905B7DB}" type="datetimeFigureOut">
              <a:rPr lang="en-SG" smtClean="0"/>
              <a:t>15/7/2019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1B475E89-D20B-4218-ADBE-751101823102}" type="slidenum">
              <a:rPr lang="en-SG" smtClean="0"/>
              <a:t>‹#›</a:t>
            </a:fld>
            <a:endParaRPr lang="en-SG"/>
          </a:p>
        </p:txBody>
      </p:sp>
    </p:spTree>
    <p:extLst>
      <p:ext uri="{BB962C8B-B14F-4D97-AF65-F5344CB8AC3E}">
        <p14:creationId xmlns:p14="http://schemas.microsoft.com/office/powerpoint/2010/main" val="1181090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2017819"/>
            <a:ext cx="6900872" cy="7062364"/>
          </a:xfrm>
        </p:spPr>
        <p:txBody>
          <a:bodyPr anchor="b"/>
          <a:lstStyle>
            <a:lvl1pPr>
              <a:defRPr sz="7483"/>
            </a:lvl1pPr>
          </a:lstStyle>
          <a:p>
            <a:r>
              <a:rPr lang="en-US" smtClean="0"/>
              <a:t>Click to edit Master title style</a:t>
            </a:r>
            <a:endParaRPr lang="en-US" dirty="0"/>
          </a:p>
        </p:txBody>
      </p:sp>
      <p:sp>
        <p:nvSpPr>
          <p:cNvPr id="3" name="Content Placeholder 2"/>
          <p:cNvSpPr>
            <a:spLocks noGrp="1"/>
          </p:cNvSpPr>
          <p:nvPr>
            <p:ph idx="1"/>
          </p:nvPr>
        </p:nvSpPr>
        <p:spPr>
          <a:xfrm>
            <a:off x="9096225" y="4357934"/>
            <a:ext cx="10831889" cy="21509383"/>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73784" y="9080183"/>
            <a:ext cx="6900872" cy="16822161"/>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smtClean="0"/>
              <a:t>Edit Master text styles</a:t>
            </a:r>
          </a:p>
        </p:txBody>
      </p:sp>
      <p:sp>
        <p:nvSpPr>
          <p:cNvPr id="5" name="Date Placeholder 4"/>
          <p:cNvSpPr>
            <a:spLocks noGrp="1"/>
          </p:cNvSpPr>
          <p:nvPr>
            <p:ph type="dt" sz="half" idx="10"/>
          </p:nvPr>
        </p:nvSpPr>
        <p:spPr/>
        <p:txBody>
          <a:bodyPr/>
          <a:lstStyle/>
          <a:p>
            <a:fld id="{79A8F23B-43EF-485E-9370-8ABA3905B7DB}" type="datetimeFigureOut">
              <a:rPr lang="en-SG" smtClean="0"/>
              <a:t>15/7/2019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1B475E89-D20B-4218-ADBE-751101823102}" type="slidenum">
              <a:rPr lang="en-SG" smtClean="0"/>
              <a:t>‹#›</a:t>
            </a:fld>
            <a:endParaRPr lang="en-SG"/>
          </a:p>
        </p:txBody>
      </p:sp>
    </p:spTree>
    <p:extLst>
      <p:ext uri="{BB962C8B-B14F-4D97-AF65-F5344CB8AC3E}">
        <p14:creationId xmlns:p14="http://schemas.microsoft.com/office/powerpoint/2010/main" val="3945802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2017819"/>
            <a:ext cx="6900872" cy="7062364"/>
          </a:xfrm>
        </p:spPr>
        <p:txBody>
          <a:bodyPr anchor="b"/>
          <a:lstStyle>
            <a:lvl1pPr>
              <a:defRPr sz="7483"/>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096225" y="4357934"/>
            <a:ext cx="10831889" cy="21509383"/>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smtClean="0"/>
              <a:t>Click icon to add picture</a:t>
            </a:r>
            <a:endParaRPr lang="en-US" dirty="0"/>
          </a:p>
        </p:txBody>
      </p:sp>
      <p:sp>
        <p:nvSpPr>
          <p:cNvPr id="4" name="Text Placeholder 3"/>
          <p:cNvSpPr>
            <a:spLocks noGrp="1"/>
          </p:cNvSpPr>
          <p:nvPr>
            <p:ph type="body" sz="half" idx="2"/>
          </p:nvPr>
        </p:nvSpPr>
        <p:spPr>
          <a:xfrm>
            <a:off x="1473784" y="9080183"/>
            <a:ext cx="6900872" cy="16822161"/>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smtClean="0"/>
              <a:t>Edit Master text styles</a:t>
            </a:r>
          </a:p>
        </p:txBody>
      </p:sp>
      <p:sp>
        <p:nvSpPr>
          <p:cNvPr id="5" name="Date Placeholder 4"/>
          <p:cNvSpPr>
            <a:spLocks noGrp="1"/>
          </p:cNvSpPr>
          <p:nvPr>
            <p:ph type="dt" sz="half" idx="10"/>
          </p:nvPr>
        </p:nvSpPr>
        <p:spPr/>
        <p:txBody>
          <a:bodyPr/>
          <a:lstStyle/>
          <a:p>
            <a:fld id="{79A8F23B-43EF-485E-9370-8ABA3905B7DB}" type="datetimeFigureOut">
              <a:rPr lang="en-SG" smtClean="0"/>
              <a:t>15/7/2019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1B475E89-D20B-4218-ADBE-751101823102}" type="slidenum">
              <a:rPr lang="en-SG" smtClean="0"/>
              <a:t>‹#›</a:t>
            </a:fld>
            <a:endParaRPr lang="en-SG"/>
          </a:p>
        </p:txBody>
      </p:sp>
    </p:spTree>
    <p:extLst>
      <p:ext uri="{BB962C8B-B14F-4D97-AF65-F5344CB8AC3E}">
        <p14:creationId xmlns:p14="http://schemas.microsoft.com/office/powerpoint/2010/main" val="1496084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998" y="1611459"/>
            <a:ext cx="18454331" cy="585027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70998" y="8057262"/>
            <a:ext cx="18454331" cy="1920430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470997" y="28053287"/>
            <a:ext cx="4814174" cy="1611452"/>
          </a:xfrm>
          <a:prstGeom prst="rect">
            <a:avLst/>
          </a:prstGeom>
        </p:spPr>
        <p:txBody>
          <a:bodyPr vert="horz" lIns="91440" tIns="45720" rIns="91440" bIns="45720" rtlCol="0" anchor="ctr"/>
          <a:lstStyle>
            <a:lvl1pPr algn="l">
              <a:defRPr sz="2806">
                <a:solidFill>
                  <a:schemeClr val="tx1">
                    <a:tint val="75000"/>
                  </a:schemeClr>
                </a:solidFill>
              </a:defRPr>
            </a:lvl1pPr>
          </a:lstStyle>
          <a:p>
            <a:fld id="{79A8F23B-43EF-485E-9370-8ABA3905B7DB}" type="datetimeFigureOut">
              <a:rPr lang="en-SG" smtClean="0"/>
              <a:t>15/7/2019</a:t>
            </a:fld>
            <a:endParaRPr lang="en-SG"/>
          </a:p>
        </p:txBody>
      </p:sp>
      <p:sp>
        <p:nvSpPr>
          <p:cNvPr id="5" name="Footer Placeholder 4"/>
          <p:cNvSpPr>
            <a:spLocks noGrp="1"/>
          </p:cNvSpPr>
          <p:nvPr>
            <p:ph type="ftr" sz="quarter" idx="3"/>
          </p:nvPr>
        </p:nvSpPr>
        <p:spPr>
          <a:xfrm>
            <a:off x="7087534" y="28053287"/>
            <a:ext cx="7221259" cy="1611452"/>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15111154" y="28053287"/>
            <a:ext cx="4814174" cy="1611452"/>
          </a:xfrm>
          <a:prstGeom prst="rect">
            <a:avLst/>
          </a:prstGeom>
        </p:spPr>
        <p:txBody>
          <a:bodyPr vert="horz" lIns="91440" tIns="45720" rIns="91440" bIns="45720" rtlCol="0" anchor="ctr"/>
          <a:lstStyle>
            <a:lvl1pPr algn="r">
              <a:defRPr sz="2806">
                <a:solidFill>
                  <a:schemeClr val="tx1">
                    <a:tint val="75000"/>
                  </a:schemeClr>
                </a:solidFill>
              </a:defRPr>
            </a:lvl1pPr>
          </a:lstStyle>
          <a:p>
            <a:fld id="{1B475E89-D20B-4218-ADBE-751101823102}" type="slidenum">
              <a:rPr lang="en-SG" smtClean="0"/>
              <a:t>‹#›</a:t>
            </a:fld>
            <a:endParaRPr lang="en-SG"/>
          </a:p>
        </p:txBody>
      </p:sp>
    </p:spTree>
    <p:extLst>
      <p:ext uri="{BB962C8B-B14F-4D97-AF65-F5344CB8AC3E}">
        <p14:creationId xmlns:p14="http://schemas.microsoft.com/office/powerpoint/2010/main" val="13301072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p:cNvCxnSpPr/>
          <p:nvPr/>
        </p:nvCxnSpPr>
        <p:spPr>
          <a:xfrm>
            <a:off x="-2" y="29724804"/>
            <a:ext cx="213963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47890" y="0"/>
            <a:ext cx="0" cy="302672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0851306" y="0"/>
            <a:ext cx="0" cy="302672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 y="700628"/>
            <a:ext cx="4473098" cy="21736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5" name="Picture 4"/>
          <p:cNvPicPr>
            <a:picLocks noChangeAspect="1"/>
          </p:cNvPicPr>
          <p:nvPr/>
        </p:nvPicPr>
        <p:blipFill>
          <a:blip r:embed="rId2"/>
          <a:stretch>
            <a:fillRect/>
          </a:stretch>
        </p:blipFill>
        <p:spPr>
          <a:xfrm>
            <a:off x="17780537" y="1068385"/>
            <a:ext cx="3297368" cy="1579134"/>
          </a:xfrm>
          <a:prstGeom prst="rect">
            <a:avLst/>
          </a:prstGeom>
        </p:spPr>
      </p:pic>
      <p:sp>
        <p:nvSpPr>
          <p:cNvPr id="7" name="TextBox 6"/>
          <p:cNvSpPr txBox="1"/>
          <p:nvPr/>
        </p:nvSpPr>
        <p:spPr>
          <a:xfrm>
            <a:off x="1" y="974886"/>
            <a:ext cx="4473096" cy="1606594"/>
          </a:xfrm>
          <a:prstGeom prst="rect">
            <a:avLst/>
          </a:prstGeom>
          <a:noFill/>
        </p:spPr>
        <p:txBody>
          <a:bodyPr wrap="square" rtlCol="0">
            <a:spAutoFit/>
          </a:bodyPr>
          <a:lstStyle/>
          <a:p>
            <a:pPr algn="ctr">
              <a:lnSpc>
                <a:spcPct val="120000"/>
              </a:lnSpc>
            </a:pPr>
            <a:r>
              <a:rPr lang="en-SG" sz="5400" dirty="0" smtClean="0">
                <a:solidFill>
                  <a:schemeClr val="bg1"/>
                </a:solidFill>
                <a:latin typeface="Arial Rounded MT Bold" panose="020F0704030504030204" pitchFamily="34" charset="0"/>
              </a:rPr>
              <a:t>SWS3005</a:t>
            </a:r>
          </a:p>
          <a:p>
            <a:pPr algn="ctr">
              <a:lnSpc>
                <a:spcPct val="120000"/>
              </a:lnSpc>
            </a:pPr>
            <a:r>
              <a:rPr lang="en-SG" sz="2800" dirty="0" smtClean="0">
                <a:solidFill>
                  <a:schemeClr val="bg1"/>
                </a:solidFill>
                <a:latin typeface="Arial Rounded MT Bold" panose="020F0704030504030204" pitchFamily="34" charset="0"/>
              </a:rPr>
              <a:t>Summer </a:t>
            </a:r>
            <a:r>
              <a:rPr lang="en-SG" sz="2800" dirty="0" smtClean="0">
                <a:solidFill>
                  <a:schemeClr val="bg1"/>
                </a:solidFill>
                <a:latin typeface="Arial Rounded MT Bold" panose="020F0704030504030204" pitchFamily="34" charset="0"/>
              </a:rPr>
              <a:t>2019</a:t>
            </a:r>
            <a:endParaRPr lang="en-SG" sz="2800" dirty="0">
              <a:solidFill>
                <a:schemeClr val="bg1"/>
              </a:solidFill>
              <a:latin typeface="Arial Rounded MT Bold" panose="020F0704030504030204" pitchFamily="34" charset="0"/>
            </a:endParaRPr>
          </a:p>
        </p:txBody>
      </p:sp>
      <p:sp>
        <p:nvSpPr>
          <p:cNvPr id="8" name="Rectangle 7"/>
          <p:cNvSpPr/>
          <p:nvPr/>
        </p:nvSpPr>
        <p:spPr>
          <a:xfrm>
            <a:off x="1" y="2838238"/>
            <a:ext cx="21396325" cy="719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2" y="700628"/>
            <a:ext cx="21396325" cy="719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TextBox 19"/>
          <p:cNvSpPr txBox="1"/>
          <p:nvPr/>
        </p:nvSpPr>
        <p:spPr>
          <a:xfrm>
            <a:off x="5038447" y="907855"/>
            <a:ext cx="12236216" cy="1015663"/>
          </a:xfrm>
          <a:prstGeom prst="rect">
            <a:avLst/>
          </a:prstGeom>
          <a:noFill/>
        </p:spPr>
        <p:txBody>
          <a:bodyPr wrap="square" rtlCol="0">
            <a:spAutoFit/>
          </a:bodyPr>
          <a:lstStyle/>
          <a:p>
            <a:pPr algn="ctr"/>
            <a:r>
              <a:rPr lang="en-SG" sz="6000" b="1" dirty="0" smtClean="0">
                <a:solidFill>
                  <a:srgbClr val="C00000"/>
                </a:solidFill>
                <a:latin typeface="Arial Rounded MT Bold" panose="020F0704030504030204" pitchFamily="34" charset="0"/>
                <a:cs typeface="Arial" panose="020B0604020202020204" pitchFamily="34" charset="0"/>
              </a:rPr>
              <a:t>Real-Time Raytracing on GPU</a:t>
            </a:r>
            <a:endParaRPr lang="en-SG" sz="6000" dirty="0">
              <a:solidFill>
                <a:srgbClr val="C00000"/>
              </a:solidFill>
              <a:latin typeface="Arial Rounded MT Bold" panose="020F0704030504030204" pitchFamily="34" charset="0"/>
              <a:cs typeface="Arial" panose="020B0604020202020204" pitchFamily="34" charset="0"/>
            </a:endParaRPr>
          </a:p>
        </p:txBody>
      </p:sp>
      <p:sp>
        <p:nvSpPr>
          <p:cNvPr id="21" name="TextBox 20"/>
          <p:cNvSpPr txBox="1"/>
          <p:nvPr/>
        </p:nvSpPr>
        <p:spPr>
          <a:xfrm>
            <a:off x="4580055" y="3214315"/>
            <a:ext cx="12236215" cy="1200329"/>
          </a:xfrm>
          <a:prstGeom prst="rect">
            <a:avLst/>
          </a:prstGeom>
          <a:noFill/>
        </p:spPr>
        <p:txBody>
          <a:bodyPr wrap="square" rtlCol="0">
            <a:spAutoFit/>
          </a:bodyPr>
          <a:lstStyle/>
          <a:p>
            <a:pPr algn="ctr"/>
            <a:r>
              <a:rPr lang="en-SG" sz="3600" dirty="0" smtClean="0">
                <a:solidFill>
                  <a:schemeClr val="accent5">
                    <a:lumMod val="50000"/>
                  </a:schemeClr>
                </a:solidFill>
                <a:latin typeface="Arial Rounded MT Bold" panose="020F0704030504030204" pitchFamily="34" charset="0"/>
                <a:cs typeface="Arial" panose="020B0604020202020204" pitchFamily="34" charset="0"/>
              </a:rPr>
              <a:t>Name of Students (in alphabetical order)</a:t>
            </a:r>
            <a:br>
              <a:rPr lang="en-SG" sz="3600" dirty="0" smtClean="0">
                <a:solidFill>
                  <a:schemeClr val="accent5">
                    <a:lumMod val="50000"/>
                  </a:schemeClr>
                </a:solidFill>
                <a:latin typeface="Arial Rounded MT Bold" panose="020F0704030504030204" pitchFamily="34" charset="0"/>
                <a:cs typeface="Arial" panose="020B0604020202020204" pitchFamily="34" charset="0"/>
              </a:rPr>
            </a:br>
            <a:r>
              <a:rPr lang="en-SG" sz="3600" dirty="0" smtClean="0">
                <a:solidFill>
                  <a:schemeClr val="accent5">
                    <a:lumMod val="50000"/>
                  </a:schemeClr>
                </a:solidFill>
                <a:latin typeface="Arial Rounded MT Bold" panose="020F0704030504030204" pitchFamily="34" charset="0"/>
                <a:cs typeface="Arial" panose="020B0604020202020204" pitchFamily="34" charset="0"/>
              </a:rPr>
              <a:t>(Group ??)</a:t>
            </a:r>
            <a:endParaRPr lang="en-SG" sz="3600" dirty="0">
              <a:solidFill>
                <a:schemeClr val="accent5">
                  <a:lumMod val="50000"/>
                </a:schemeClr>
              </a:solidFill>
              <a:latin typeface="Arial Rounded MT Bold" panose="020F0704030504030204" pitchFamily="34" charset="0"/>
              <a:cs typeface="Arial" panose="020B0604020202020204" pitchFamily="34" charset="0"/>
            </a:endParaRPr>
          </a:p>
        </p:txBody>
      </p:sp>
      <p:sp>
        <p:nvSpPr>
          <p:cNvPr id="22" name="TextBox 21"/>
          <p:cNvSpPr txBox="1"/>
          <p:nvPr/>
        </p:nvSpPr>
        <p:spPr>
          <a:xfrm>
            <a:off x="9250645" y="2031415"/>
            <a:ext cx="3327454" cy="646331"/>
          </a:xfrm>
          <a:prstGeom prst="rect">
            <a:avLst/>
          </a:prstGeom>
          <a:noFill/>
        </p:spPr>
        <p:txBody>
          <a:bodyPr wrap="square" rtlCol="0">
            <a:spAutoFit/>
          </a:bodyPr>
          <a:lstStyle/>
          <a:p>
            <a:pPr algn="ctr"/>
            <a:r>
              <a:rPr lang="en-SG" sz="3600" dirty="0" smtClean="0">
                <a:latin typeface="Arial Rounded MT Bold" panose="020F0704030504030204" pitchFamily="34" charset="0"/>
              </a:rPr>
              <a:t>Project ID: ??</a:t>
            </a:r>
            <a:endParaRPr lang="en-SG" sz="3600" dirty="0">
              <a:latin typeface="Arial Rounded MT Bold" panose="020F0704030504030204" pitchFamily="34" charset="0"/>
            </a:endParaRPr>
          </a:p>
        </p:txBody>
      </p:sp>
      <p:sp>
        <p:nvSpPr>
          <p:cNvPr id="37" name="Rounded Rectangle 36"/>
          <p:cNvSpPr/>
          <p:nvPr/>
        </p:nvSpPr>
        <p:spPr>
          <a:xfrm>
            <a:off x="1219620" y="5105400"/>
            <a:ext cx="19049579" cy="6400800"/>
          </a:xfrm>
          <a:prstGeom prst="roundRect">
            <a:avLst>
              <a:gd name="adj" fmla="val 8192"/>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TextBox 37"/>
          <p:cNvSpPr txBox="1"/>
          <p:nvPr/>
        </p:nvSpPr>
        <p:spPr>
          <a:xfrm>
            <a:off x="2076450" y="5426591"/>
            <a:ext cx="17335500" cy="830997"/>
          </a:xfrm>
          <a:prstGeom prst="rect">
            <a:avLst/>
          </a:prstGeom>
          <a:noFill/>
        </p:spPr>
        <p:txBody>
          <a:bodyPr wrap="square" rtlCol="0">
            <a:spAutoFit/>
          </a:bodyPr>
          <a:lstStyle/>
          <a:p>
            <a:pPr algn="ctr"/>
            <a:r>
              <a:rPr lang="en-SG" sz="4800" dirty="0" smtClean="0">
                <a:solidFill>
                  <a:schemeClr val="accent5">
                    <a:lumMod val="50000"/>
                  </a:schemeClr>
                </a:solidFill>
                <a:latin typeface="Arial Rounded MT Bold" panose="020F0704030504030204" pitchFamily="34" charset="0"/>
                <a:cs typeface="Arial" panose="020B0604020202020204" pitchFamily="34" charset="0"/>
              </a:rPr>
              <a:t>Introduction / Motivation / Objectives </a:t>
            </a:r>
            <a:endParaRPr lang="en-SG" sz="4800" dirty="0">
              <a:solidFill>
                <a:schemeClr val="accent5">
                  <a:lumMod val="50000"/>
                </a:schemeClr>
              </a:solidFill>
              <a:latin typeface="Arial Rounded MT Bold" panose="020F0704030504030204" pitchFamily="34" charset="0"/>
              <a:cs typeface="Arial" panose="020B0604020202020204" pitchFamily="34" charset="0"/>
            </a:endParaRPr>
          </a:p>
        </p:txBody>
      </p:sp>
      <p:sp>
        <p:nvSpPr>
          <p:cNvPr id="61" name="TextBox 60"/>
          <p:cNvSpPr txBox="1"/>
          <p:nvPr/>
        </p:nvSpPr>
        <p:spPr>
          <a:xfrm>
            <a:off x="2076450" y="6493391"/>
            <a:ext cx="17335500" cy="4524315"/>
          </a:xfrm>
          <a:prstGeom prst="rect">
            <a:avLst/>
          </a:prstGeom>
          <a:noFill/>
        </p:spPr>
        <p:txBody>
          <a:bodyPr wrap="square" rtlCol="0">
            <a:spAutoFit/>
          </a:bodyPr>
          <a:lstStyle/>
          <a:p>
            <a:pPr algn="just"/>
            <a:r>
              <a:rPr lang="en-US" sz="3600" dirty="0">
                <a:latin typeface="Arial" panose="020B0604020202020204" pitchFamily="34" charset="0"/>
                <a:cs typeface="Arial" panose="020B0604020202020204" pitchFamily="34" charset="0"/>
              </a:rPr>
              <a:t>The Three Little Pigs is a fable about three pigs who build three houses of different materials. A big bad wolf blows down the first two pigs' houses, made of straw and sticks respectively, but is unable to destroy the third pig's house, made of bricks. Printed versions date back to the 1840s, but the story itself is thought to be much older. The phrases used in the story, and the various morals drawn from it, have become embedded in Western culture. Many versions of The Three Little Pigs have been recreated or have been modified over the years, sometimes making the wolf a kind character. It is a type 124 folktale in the </a:t>
            </a:r>
            <a:r>
              <a:rPr lang="en-US" sz="3600" dirty="0" err="1">
                <a:latin typeface="Arial" panose="020B0604020202020204" pitchFamily="34" charset="0"/>
                <a:cs typeface="Arial" panose="020B0604020202020204" pitchFamily="34" charset="0"/>
              </a:rPr>
              <a:t>Aarne</a:t>
            </a:r>
            <a:r>
              <a:rPr lang="en-US" sz="3600" dirty="0">
                <a:latin typeface="Arial" panose="020B0604020202020204" pitchFamily="34" charset="0"/>
                <a:cs typeface="Arial" panose="020B0604020202020204" pitchFamily="34" charset="0"/>
              </a:rPr>
              <a:t>–Thompson classification system. </a:t>
            </a:r>
            <a:endParaRPr lang="en-SG" sz="3600" dirty="0">
              <a:latin typeface="Arial" panose="020B0604020202020204" pitchFamily="34" charset="0"/>
              <a:cs typeface="Arial" panose="020B0604020202020204" pitchFamily="34" charset="0"/>
            </a:endParaRPr>
          </a:p>
        </p:txBody>
      </p:sp>
      <p:sp>
        <p:nvSpPr>
          <p:cNvPr id="65" name="Rounded Rectangle 64"/>
          <p:cNvSpPr/>
          <p:nvPr/>
        </p:nvSpPr>
        <p:spPr>
          <a:xfrm>
            <a:off x="1219620" y="12230100"/>
            <a:ext cx="19049579" cy="14192250"/>
          </a:xfrm>
          <a:prstGeom prst="roundRect">
            <a:avLst>
              <a:gd name="adj" fmla="val 6063"/>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6" name="TextBox 65"/>
          <p:cNvSpPr txBox="1"/>
          <p:nvPr/>
        </p:nvSpPr>
        <p:spPr>
          <a:xfrm>
            <a:off x="2076450" y="12551291"/>
            <a:ext cx="17335500" cy="830997"/>
          </a:xfrm>
          <a:prstGeom prst="rect">
            <a:avLst/>
          </a:prstGeom>
          <a:noFill/>
        </p:spPr>
        <p:txBody>
          <a:bodyPr wrap="square" rtlCol="0">
            <a:spAutoFit/>
          </a:bodyPr>
          <a:lstStyle/>
          <a:p>
            <a:pPr algn="ctr"/>
            <a:r>
              <a:rPr lang="en-SG" sz="4800" dirty="0" smtClean="0">
                <a:solidFill>
                  <a:schemeClr val="accent5">
                    <a:lumMod val="50000"/>
                  </a:schemeClr>
                </a:solidFill>
                <a:latin typeface="Arial Rounded MT Bold" panose="020F0704030504030204" pitchFamily="34" charset="0"/>
                <a:cs typeface="Arial" panose="020B0604020202020204" pitchFamily="34" charset="0"/>
              </a:rPr>
              <a:t>Example Results</a:t>
            </a:r>
            <a:endParaRPr lang="en-SG" sz="4800" dirty="0">
              <a:solidFill>
                <a:schemeClr val="accent5">
                  <a:lumMod val="50000"/>
                </a:schemeClr>
              </a:solidFill>
              <a:latin typeface="Arial Rounded MT Bold" panose="020F0704030504030204" pitchFamily="34" charset="0"/>
              <a:cs typeface="Arial" panose="020B0604020202020204" pitchFamily="34" charset="0"/>
            </a:endParaRPr>
          </a:p>
        </p:txBody>
      </p:sp>
      <p:sp>
        <p:nvSpPr>
          <p:cNvPr id="68" name="Rounded Rectangle 67"/>
          <p:cNvSpPr/>
          <p:nvPr/>
        </p:nvSpPr>
        <p:spPr>
          <a:xfrm>
            <a:off x="1219620" y="27165300"/>
            <a:ext cx="19049579" cy="1752600"/>
          </a:xfrm>
          <a:prstGeom prst="roundRect">
            <a:avLst>
              <a:gd name="adj" fmla="val 26403"/>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0" name="TextBox 69"/>
          <p:cNvSpPr txBox="1"/>
          <p:nvPr/>
        </p:nvSpPr>
        <p:spPr>
          <a:xfrm>
            <a:off x="2076450" y="27607595"/>
            <a:ext cx="17335500" cy="769441"/>
          </a:xfrm>
          <a:prstGeom prst="rect">
            <a:avLst/>
          </a:prstGeom>
          <a:noFill/>
        </p:spPr>
        <p:txBody>
          <a:bodyPr wrap="square" rtlCol="0">
            <a:spAutoFit/>
          </a:bodyPr>
          <a:lstStyle/>
          <a:p>
            <a:pPr algn="just"/>
            <a:r>
              <a:rPr lang="en-US" sz="4400" dirty="0" smtClean="0">
                <a:latin typeface="Arial" panose="020B0604020202020204" pitchFamily="34" charset="0"/>
                <a:cs typeface="Arial" panose="020B0604020202020204" pitchFamily="34" charset="0"/>
              </a:rPr>
              <a:t>See live </a:t>
            </a:r>
            <a:r>
              <a:rPr lang="en-US" sz="4400" dirty="0">
                <a:latin typeface="Arial" panose="020B0604020202020204" pitchFamily="34" charset="0"/>
                <a:cs typeface="Arial" panose="020B0604020202020204" pitchFamily="34" charset="0"/>
              </a:rPr>
              <a:t>demo </a:t>
            </a:r>
            <a:r>
              <a:rPr lang="en-US" sz="4400" dirty="0" smtClean="0">
                <a:latin typeface="Arial" panose="020B0604020202020204" pitchFamily="34" charset="0"/>
                <a:cs typeface="Arial" panose="020B0604020202020204" pitchFamily="34" charset="0"/>
              </a:rPr>
              <a:t>at </a:t>
            </a:r>
            <a:r>
              <a:rPr lang="en-US" sz="4400" b="1" dirty="0">
                <a:solidFill>
                  <a:srgbClr val="C00000"/>
                </a:solidFill>
                <a:latin typeface="Arial" panose="020B0604020202020204" pitchFamily="34" charset="0"/>
                <a:cs typeface="Arial" panose="020B0604020202020204" pitchFamily="34" charset="0"/>
              </a:rPr>
              <a:t>https://www.shadertoy.com/view</a:t>
            </a:r>
            <a:r>
              <a:rPr lang="en-US" sz="4400" b="1" dirty="0" smtClean="0">
                <a:solidFill>
                  <a:srgbClr val="C00000"/>
                </a:solidFill>
                <a:latin typeface="Arial" panose="020B0604020202020204" pitchFamily="34" charset="0"/>
                <a:cs typeface="Arial" panose="020B0604020202020204" pitchFamily="34" charset="0"/>
              </a:rPr>
              <a:t>/??????</a:t>
            </a:r>
            <a:endParaRPr lang="en-SG" sz="44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41749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191</TotalTime>
  <Words>165</Words>
  <Application>Microsoft Office PowerPoint</Application>
  <PresentationFormat>Custom</PresentationFormat>
  <Paragraphs>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LowKL</cp:lastModifiedBy>
  <cp:revision>1</cp:revision>
  <cp:lastPrinted>2018-07-24T13:09:52Z</cp:lastPrinted>
  <dcterms:created xsi:type="dcterms:W3CDTF">2017-10-05T02:11:11Z</dcterms:created>
  <dcterms:modified xsi:type="dcterms:W3CDTF">2019-07-15T14:59:44Z</dcterms:modified>
</cp:coreProperties>
</file>