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5" r:id="rId8"/>
    <p:sldId id="2146847056" r:id="rId9"/>
    <p:sldId id="266" r:id="rId10"/>
    <p:sldId id="2146847057" r:id="rId11"/>
    <p:sldId id="2146847058" r:id="rId12"/>
    <p:sldId id="2146847060" r:id="rId13"/>
    <p:sldId id="267" r:id="rId14"/>
    <p:sldId id="2146847061" r:id="rId15"/>
    <p:sldId id="2146847062"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277091-D397-4F11-85CD-A87401383352}" v="57" dt="2025-07-21T21:55:54.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7" autoAdjust="0"/>
    <p:restoredTop sz="94660"/>
  </p:normalViewPr>
  <p:slideViewPr>
    <p:cSldViewPr snapToGrid="0">
      <p:cViewPr>
        <p:scale>
          <a:sx n="75" d="100"/>
          <a:sy n="75" d="100"/>
        </p:scale>
        <p:origin x="149"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kaan Walia" userId="7332eff3f6fcae5f" providerId="LiveId" clId="{3D277091-D397-4F11-85CD-A87401383352}"/>
    <pc:docChg chg="undo redo custSel addSld delSld modSld sldOrd">
      <pc:chgData name="Muskaan Walia" userId="7332eff3f6fcae5f" providerId="LiveId" clId="{3D277091-D397-4F11-85CD-A87401383352}" dt="2025-07-21T21:56:52.344" v="439" actId="255"/>
      <pc:docMkLst>
        <pc:docMk/>
      </pc:docMkLst>
      <pc:sldChg chg="modSp mod">
        <pc:chgData name="Muskaan Walia" userId="7332eff3f6fcae5f" providerId="LiveId" clId="{3D277091-D397-4F11-85CD-A87401383352}" dt="2025-07-21T21:23:52.131" v="119" actId="20577"/>
        <pc:sldMkLst>
          <pc:docMk/>
          <pc:sldMk cId="953325580" sldId="256"/>
        </pc:sldMkLst>
        <pc:spChg chg="mod">
          <ac:chgData name="Muskaan Walia" userId="7332eff3f6fcae5f" providerId="LiveId" clId="{3D277091-D397-4F11-85CD-A87401383352}" dt="2025-07-21T21:22:44.602" v="2" actId="27636"/>
          <ac:spMkLst>
            <pc:docMk/>
            <pc:sldMk cId="953325580" sldId="256"/>
            <ac:spMk id="2" creationId="{A8A11E26-4C38-41A6-9857-11032CEECD80}"/>
          </ac:spMkLst>
        </pc:spChg>
        <pc:spChg chg="mod">
          <ac:chgData name="Muskaan Walia" userId="7332eff3f6fcae5f" providerId="LiveId" clId="{3D277091-D397-4F11-85CD-A87401383352}" dt="2025-07-21T21:23:52.131" v="119" actId="20577"/>
          <ac:spMkLst>
            <pc:docMk/>
            <pc:sldMk cId="953325580" sldId="256"/>
            <ac:spMk id="4" creationId="{00000000-0000-0000-0000-000000000000}"/>
          </ac:spMkLst>
        </pc:spChg>
      </pc:sldChg>
      <pc:sldChg chg="modSp mod">
        <pc:chgData name="Muskaan Walia" userId="7332eff3f6fcae5f" providerId="LiveId" clId="{3D277091-D397-4F11-85CD-A87401383352}" dt="2025-07-21T21:25:11.087" v="121" actId="27636"/>
        <pc:sldMkLst>
          <pc:docMk/>
          <pc:sldMk cId="1186421160" sldId="262"/>
        </pc:sldMkLst>
        <pc:spChg chg="mod">
          <ac:chgData name="Muskaan Walia" userId="7332eff3f6fcae5f" providerId="LiveId" clId="{3D277091-D397-4F11-85CD-A87401383352}" dt="2025-07-21T21:25:11.087" v="121" actId="27636"/>
          <ac:spMkLst>
            <pc:docMk/>
            <pc:sldMk cId="1186421160" sldId="262"/>
            <ac:spMk id="2" creationId="{8FEE4A9C-3F57-7DA7-91FD-715C3FB47F93}"/>
          </ac:spMkLst>
        </pc:spChg>
      </pc:sldChg>
      <pc:sldChg chg="addSp modSp mod">
        <pc:chgData name="Muskaan Walia" userId="7332eff3f6fcae5f" providerId="LiveId" clId="{3D277091-D397-4F11-85CD-A87401383352}" dt="2025-07-21T21:27:11.636" v="129" actId="207"/>
        <pc:sldMkLst>
          <pc:docMk/>
          <pc:sldMk cId="3202024527" sldId="265"/>
        </pc:sldMkLst>
        <pc:spChg chg="mod">
          <ac:chgData name="Muskaan Walia" userId="7332eff3f6fcae5f" providerId="LiveId" clId="{3D277091-D397-4F11-85CD-A87401383352}" dt="2025-07-21T21:27:11.636" v="129" actId="207"/>
          <ac:spMkLst>
            <pc:docMk/>
            <pc:sldMk cId="3202024527" sldId="265"/>
            <ac:spMk id="2" creationId="{C4FFAF3C-BA60-9181-132C-C36C403AAEA7}"/>
          </ac:spMkLst>
        </pc:spChg>
        <pc:spChg chg="add">
          <ac:chgData name="Muskaan Walia" userId="7332eff3f6fcae5f" providerId="LiveId" clId="{3D277091-D397-4F11-85CD-A87401383352}" dt="2025-07-21T21:26:23.922" v="123"/>
          <ac:spMkLst>
            <pc:docMk/>
            <pc:sldMk cId="3202024527" sldId="265"/>
            <ac:spMk id="3" creationId="{CCF8BA5A-DA14-0E6D-1E3D-05EA7460A793}"/>
          </ac:spMkLst>
        </pc:spChg>
      </pc:sldChg>
      <pc:sldChg chg="addSp delSp modSp mod">
        <pc:chgData name="Muskaan Walia" userId="7332eff3f6fcae5f" providerId="LiveId" clId="{3D277091-D397-4F11-85CD-A87401383352}" dt="2025-07-21T21:35:56.371" v="280" actId="20577"/>
        <pc:sldMkLst>
          <pc:docMk/>
          <pc:sldMk cId="4154508776" sldId="266"/>
        </pc:sldMkLst>
        <pc:spChg chg="del mod">
          <ac:chgData name="Muskaan Walia" userId="7332eff3f6fcae5f" providerId="LiveId" clId="{3D277091-D397-4F11-85CD-A87401383352}" dt="2025-07-21T21:31:48.614" v="215"/>
          <ac:spMkLst>
            <pc:docMk/>
            <pc:sldMk cId="4154508776" sldId="266"/>
            <ac:spMk id="2" creationId="{F7F0871F-2198-9E37-C96F-3611AA199B60}"/>
          </ac:spMkLst>
        </pc:spChg>
        <pc:spChg chg="add mod">
          <ac:chgData name="Muskaan Walia" userId="7332eff3f6fcae5f" providerId="LiveId" clId="{3D277091-D397-4F11-85CD-A87401383352}" dt="2025-07-21T21:35:56.371" v="280" actId="20577"/>
          <ac:spMkLst>
            <pc:docMk/>
            <pc:sldMk cId="4154508776" sldId="266"/>
            <ac:spMk id="3" creationId="{F01D9653-5A51-7099-3630-16D6F2F1DF67}"/>
          </ac:spMkLst>
        </pc:spChg>
      </pc:sldChg>
      <pc:sldChg chg="addSp delSp modSp mod ord">
        <pc:chgData name="Muskaan Walia" userId="7332eff3f6fcae5f" providerId="LiveId" clId="{3D277091-D397-4F11-85CD-A87401383352}" dt="2025-07-21T21:47:38.719" v="327" actId="1076"/>
        <pc:sldMkLst>
          <pc:docMk/>
          <pc:sldMk cId="1483293388" sldId="267"/>
        </pc:sldMkLst>
        <pc:spChg chg="del mod">
          <ac:chgData name="Muskaan Walia" userId="7332eff3f6fcae5f" providerId="LiveId" clId="{3D277091-D397-4F11-85CD-A87401383352}" dt="2025-07-21T21:38:20.855" v="287"/>
          <ac:spMkLst>
            <pc:docMk/>
            <pc:sldMk cId="1483293388" sldId="267"/>
            <ac:spMk id="2" creationId="{D3304455-6802-6CA9-8475-2F6DD1B8D409}"/>
          </ac:spMkLst>
        </pc:spChg>
        <pc:spChg chg="mod">
          <ac:chgData name="Muskaan Walia" userId="7332eff3f6fcae5f" providerId="LiveId" clId="{3D277091-D397-4F11-85CD-A87401383352}" dt="2025-07-21T21:47:38.719" v="327" actId="1076"/>
          <ac:spMkLst>
            <pc:docMk/>
            <pc:sldMk cId="1483293388" sldId="267"/>
            <ac:spMk id="5" creationId="{8FBA75B4-2DD5-42EB-9397-F36BFB8BA723}"/>
          </ac:spMkLst>
        </pc:spChg>
        <pc:picChg chg="add mod">
          <ac:chgData name="Muskaan Walia" userId="7332eff3f6fcae5f" providerId="LiveId" clId="{3D277091-D397-4F11-85CD-A87401383352}" dt="2025-07-21T21:38:22.143" v="289" actId="962"/>
          <ac:picMkLst>
            <pc:docMk/>
            <pc:sldMk cId="1483293388" sldId="267"/>
            <ac:picMk id="4" creationId="{865DC729-0B70-E329-C409-F4EEF831A432}"/>
          </ac:picMkLst>
        </pc:picChg>
      </pc:sldChg>
      <pc:sldChg chg="modSp mod">
        <pc:chgData name="Muskaan Walia" userId="7332eff3f6fcae5f" providerId="LiveId" clId="{3D277091-D397-4F11-85CD-A87401383352}" dt="2025-07-21T21:53:25.677" v="401" actId="27636"/>
        <pc:sldMkLst>
          <pc:docMk/>
          <pc:sldMk cId="3183315129" sldId="268"/>
        </pc:sldMkLst>
        <pc:spChg chg="mod">
          <ac:chgData name="Muskaan Walia" userId="7332eff3f6fcae5f" providerId="LiveId" clId="{3D277091-D397-4F11-85CD-A87401383352}" dt="2025-07-21T21:53:25.677" v="401" actId="27636"/>
          <ac:spMkLst>
            <pc:docMk/>
            <pc:sldMk cId="3183315129" sldId="268"/>
            <ac:spMk id="2" creationId="{005E46AB-32C4-4B57-A2B1-50738A64BE1B}"/>
          </ac:spMkLst>
        </pc:spChg>
      </pc:sldChg>
      <pc:sldChg chg="modSp mod">
        <pc:chgData name="Muskaan Walia" userId="7332eff3f6fcae5f" providerId="LiveId" clId="{3D277091-D397-4F11-85CD-A87401383352}" dt="2025-07-21T21:52:38.542" v="398" actId="20577"/>
        <pc:sldMkLst>
          <pc:docMk/>
          <pc:sldMk cId="728950222" sldId="269"/>
        </pc:sldMkLst>
        <pc:spChg chg="mod">
          <ac:chgData name="Muskaan Walia" userId="7332eff3f6fcae5f" providerId="LiveId" clId="{3D277091-D397-4F11-85CD-A87401383352}" dt="2025-07-21T21:52:38.542" v="398" actId="20577"/>
          <ac:spMkLst>
            <pc:docMk/>
            <pc:sldMk cId="728950222" sldId="269"/>
            <ac:spMk id="2" creationId="{357C38BC-22B3-37B2-E0C3-812020A76077}"/>
          </ac:spMkLst>
        </pc:spChg>
      </pc:sldChg>
      <pc:sldChg chg="addSp modSp mod">
        <pc:chgData name="Muskaan Walia" userId="7332eff3f6fcae5f" providerId="LiveId" clId="{3D277091-D397-4F11-85CD-A87401383352}" dt="2025-07-21T21:50:59.592" v="353" actId="14100"/>
        <pc:sldMkLst>
          <pc:docMk/>
          <pc:sldMk cId="614882681" sldId="2146847055"/>
        </pc:sldMkLst>
        <pc:spChg chg="add">
          <ac:chgData name="Muskaan Walia" userId="7332eff3f6fcae5f" providerId="LiveId" clId="{3D277091-D397-4F11-85CD-A87401383352}" dt="2025-07-21T21:49:03.416" v="330"/>
          <ac:spMkLst>
            <pc:docMk/>
            <pc:sldMk cId="614882681" sldId="2146847055"/>
            <ac:spMk id="2" creationId="{81624AA3-CA2C-B642-4168-6AE4C0FE0E21}"/>
          </ac:spMkLst>
        </pc:spChg>
        <pc:spChg chg="mod">
          <ac:chgData name="Muskaan Walia" userId="7332eff3f6fcae5f" providerId="LiveId" clId="{3D277091-D397-4F11-85CD-A87401383352}" dt="2025-07-21T21:50:50.430" v="351" actId="20577"/>
          <ac:spMkLst>
            <pc:docMk/>
            <pc:sldMk cId="614882681" sldId="2146847055"/>
            <ac:spMk id="3" creationId="{A6638FD1-D00E-E75B-705C-564F06D93D7B}"/>
          </ac:spMkLst>
        </pc:spChg>
        <pc:spChg chg="add">
          <ac:chgData name="Muskaan Walia" userId="7332eff3f6fcae5f" providerId="LiveId" clId="{3D277091-D397-4F11-85CD-A87401383352}" dt="2025-07-21T21:49:03.416" v="330"/>
          <ac:spMkLst>
            <pc:docMk/>
            <pc:sldMk cId="614882681" sldId="2146847055"/>
            <ac:spMk id="4" creationId="{FF430073-A8C0-B17E-340C-081F0E193017}"/>
          </ac:spMkLst>
        </pc:spChg>
        <pc:spChg chg="add">
          <ac:chgData name="Muskaan Walia" userId="7332eff3f6fcae5f" providerId="LiveId" clId="{3D277091-D397-4F11-85CD-A87401383352}" dt="2025-07-21T21:49:10.736" v="331"/>
          <ac:spMkLst>
            <pc:docMk/>
            <pc:sldMk cId="614882681" sldId="2146847055"/>
            <ac:spMk id="6" creationId="{08DA39E0-436F-FF84-839B-EC044354513B}"/>
          </ac:spMkLst>
        </pc:spChg>
        <pc:spChg chg="add mod">
          <ac:chgData name="Muskaan Walia" userId="7332eff3f6fcae5f" providerId="LiveId" clId="{3D277091-D397-4F11-85CD-A87401383352}" dt="2025-07-21T21:50:59.592" v="353" actId="14100"/>
          <ac:spMkLst>
            <pc:docMk/>
            <pc:sldMk cId="614882681" sldId="2146847055"/>
            <ac:spMk id="7" creationId="{798322AB-042C-B6B5-4B0D-201CE494CEF6}"/>
          </ac:spMkLst>
        </pc:spChg>
      </pc:sldChg>
      <pc:sldChg chg="addSp delSp modSp new mod">
        <pc:chgData name="Muskaan Walia" userId="7332eff3f6fcae5f" providerId="LiveId" clId="{3D277091-D397-4F11-85CD-A87401383352}" dt="2025-07-21T21:54:04.629" v="402"/>
        <pc:sldMkLst>
          <pc:docMk/>
          <pc:sldMk cId="1568277823" sldId="2146847056"/>
        </pc:sldMkLst>
        <pc:spChg chg="mod">
          <ac:chgData name="Muskaan Walia" userId="7332eff3f6fcae5f" providerId="LiveId" clId="{3D277091-D397-4F11-85CD-A87401383352}" dt="2025-07-21T21:54:04.629" v="402"/>
          <ac:spMkLst>
            <pc:docMk/>
            <pc:sldMk cId="1568277823" sldId="2146847056"/>
            <ac:spMk id="2" creationId="{BA758D77-CB31-06DD-5C0D-3267A7310EE6}"/>
          </ac:spMkLst>
        </pc:spChg>
        <pc:spChg chg="del mod">
          <ac:chgData name="Muskaan Walia" userId="7332eff3f6fcae5f" providerId="LiveId" clId="{3D277091-D397-4F11-85CD-A87401383352}" dt="2025-07-21T21:28:32.310" v="154"/>
          <ac:spMkLst>
            <pc:docMk/>
            <pc:sldMk cId="1568277823" sldId="2146847056"/>
            <ac:spMk id="3" creationId="{61F7214E-7680-C397-D447-85CE8847B4BC}"/>
          </ac:spMkLst>
        </pc:spChg>
        <pc:spChg chg="add del mod">
          <ac:chgData name="Muskaan Walia" userId="7332eff3f6fcae5f" providerId="LiveId" clId="{3D277091-D397-4F11-85CD-A87401383352}" dt="2025-07-21T21:29:35.455" v="178"/>
          <ac:spMkLst>
            <pc:docMk/>
            <pc:sldMk cId="1568277823" sldId="2146847056"/>
            <ac:spMk id="4" creationId="{C9AB3296-1F7A-2859-0961-748553CC06C4}"/>
          </ac:spMkLst>
        </pc:spChg>
        <pc:spChg chg="add">
          <ac:chgData name="Muskaan Walia" userId="7332eff3f6fcae5f" providerId="LiveId" clId="{3D277091-D397-4F11-85CD-A87401383352}" dt="2025-07-21T21:29:29.909" v="175"/>
          <ac:spMkLst>
            <pc:docMk/>
            <pc:sldMk cId="1568277823" sldId="2146847056"/>
            <ac:spMk id="5" creationId="{70CD1DC0-10CD-84D6-C986-31B3EEB06EE4}"/>
          </ac:spMkLst>
        </pc:spChg>
        <pc:spChg chg="add">
          <ac:chgData name="Muskaan Walia" userId="7332eff3f6fcae5f" providerId="LiveId" clId="{3D277091-D397-4F11-85CD-A87401383352}" dt="2025-07-21T21:29:32.543" v="176"/>
          <ac:spMkLst>
            <pc:docMk/>
            <pc:sldMk cId="1568277823" sldId="2146847056"/>
            <ac:spMk id="6" creationId="{99935EF7-4926-EC68-508C-D4F33535B4D6}"/>
          </ac:spMkLst>
        </pc:spChg>
        <pc:spChg chg="add mod">
          <ac:chgData name="Muskaan Walia" userId="7332eff3f6fcae5f" providerId="LiveId" clId="{3D277091-D397-4F11-85CD-A87401383352}" dt="2025-07-21T21:31:38.123" v="190" actId="113"/>
          <ac:spMkLst>
            <pc:docMk/>
            <pc:sldMk cId="1568277823" sldId="2146847056"/>
            <ac:spMk id="7" creationId="{5F1B9DE0-E8E0-00B8-8864-9BB28A816863}"/>
          </ac:spMkLst>
        </pc:spChg>
      </pc:sldChg>
      <pc:sldChg chg="addSp delSp modSp new del mod">
        <pc:chgData name="Muskaan Walia" userId="7332eff3f6fcae5f" providerId="LiveId" clId="{3D277091-D397-4F11-85CD-A87401383352}" dt="2025-07-21T21:28:13.396" v="139" actId="47"/>
        <pc:sldMkLst>
          <pc:docMk/>
          <pc:sldMk cId="1776894746" sldId="2146847056"/>
        </pc:sldMkLst>
        <pc:spChg chg="mod">
          <ac:chgData name="Muskaan Walia" userId="7332eff3f6fcae5f" providerId="LiveId" clId="{3D277091-D397-4F11-85CD-A87401383352}" dt="2025-07-21T21:26:38.720" v="125"/>
          <ac:spMkLst>
            <pc:docMk/>
            <pc:sldMk cId="1776894746" sldId="2146847056"/>
            <ac:spMk id="2" creationId="{7889CA69-98FE-E439-3578-73493BF57B27}"/>
          </ac:spMkLst>
        </pc:spChg>
        <pc:spChg chg="del">
          <ac:chgData name="Muskaan Walia" userId="7332eff3f6fcae5f" providerId="LiveId" clId="{3D277091-D397-4F11-85CD-A87401383352}" dt="2025-07-21T21:27:46.018" v="130"/>
          <ac:spMkLst>
            <pc:docMk/>
            <pc:sldMk cId="1776894746" sldId="2146847056"/>
            <ac:spMk id="3" creationId="{4102A06A-D9D5-AF9A-9588-E8236E3E81AE}"/>
          </ac:spMkLst>
        </pc:spChg>
        <pc:spChg chg="add mod">
          <ac:chgData name="Muskaan Walia" userId="7332eff3f6fcae5f" providerId="LiveId" clId="{3D277091-D397-4F11-85CD-A87401383352}" dt="2025-07-21T21:28:08.539" v="138" actId="1076"/>
          <ac:spMkLst>
            <pc:docMk/>
            <pc:sldMk cId="1776894746" sldId="2146847056"/>
            <ac:spMk id="4" creationId="{1E77CF35-63FA-9D19-A30D-734F1985D84F}"/>
          </ac:spMkLst>
        </pc:spChg>
      </pc:sldChg>
      <pc:sldChg chg="addSp delSp modSp new mod">
        <pc:chgData name="Muskaan Walia" userId="7332eff3f6fcae5f" providerId="LiveId" clId="{3D277091-D397-4F11-85CD-A87401383352}" dt="2025-07-21T21:36:05.173" v="282" actId="1076"/>
        <pc:sldMkLst>
          <pc:docMk/>
          <pc:sldMk cId="132342076" sldId="2146847057"/>
        </pc:sldMkLst>
        <pc:spChg chg="mod">
          <ac:chgData name="Muskaan Walia" userId="7332eff3f6fcae5f" providerId="LiveId" clId="{3D277091-D397-4F11-85CD-A87401383352}" dt="2025-07-21T21:33:33.566" v="226"/>
          <ac:spMkLst>
            <pc:docMk/>
            <pc:sldMk cId="132342076" sldId="2146847057"/>
            <ac:spMk id="2" creationId="{E7490235-2BAE-8BF9-D0DC-E5E2FD2B529D}"/>
          </ac:spMkLst>
        </pc:spChg>
        <pc:spChg chg="del">
          <ac:chgData name="Muskaan Walia" userId="7332eff3f6fcae5f" providerId="LiveId" clId="{3D277091-D397-4F11-85CD-A87401383352}" dt="2025-07-21T21:32:45.508" v="221"/>
          <ac:spMkLst>
            <pc:docMk/>
            <pc:sldMk cId="132342076" sldId="2146847057"/>
            <ac:spMk id="3" creationId="{1329C828-3BBA-EF63-CD48-59262AAA18FD}"/>
          </ac:spMkLst>
        </pc:spChg>
        <pc:spChg chg="add mod">
          <ac:chgData name="Muskaan Walia" userId="7332eff3f6fcae5f" providerId="LiveId" clId="{3D277091-D397-4F11-85CD-A87401383352}" dt="2025-07-21T21:36:05.173" v="282" actId="1076"/>
          <ac:spMkLst>
            <pc:docMk/>
            <pc:sldMk cId="132342076" sldId="2146847057"/>
            <ac:spMk id="4" creationId="{98CFE33D-12A3-B81D-9EB4-DAA2AF79DAE5}"/>
          </ac:spMkLst>
        </pc:spChg>
      </pc:sldChg>
      <pc:sldChg chg="addSp delSp modSp new mod">
        <pc:chgData name="Muskaan Walia" userId="7332eff3f6fcae5f" providerId="LiveId" clId="{3D277091-D397-4F11-85CD-A87401383352}" dt="2025-07-21T21:36:08.039" v="283"/>
        <pc:sldMkLst>
          <pc:docMk/>
          <pc:sldMk cId="3392057030" sldId="2146847058"/>
        </pc:sldMkLst>
        <pc:spChg chg="mod">
          <ac:chgData name="Muskaan Walia" userId="7332eff3f6fcae5f" providerId="LiveId" clId="{3D277091-D397-4F11-85CD-A87401383352}" dt="2025-07-21T21:36:08.039" v="283"/>
          <ac:spMkLst>
            <pc:docMk/>
            <pc:sldMk cId="3392057030" sldId="2146847058"/>
            <ac:spMk id="2" creationId="{077A7E90-7D92-DDEE-3A40-C3733C14C991}"/>
          </ac:spMkLst>
        </pc:spChg>
        <pc:spChg chg="del">
          <ac:chgData name="Muskaan Walia" userId="7332eff3f6fcae5f" providerId="LiveId" clId="{3D277091-D397-4F11-85CD-A87401383352}" dt="2025-07-21T21:33:00.181" v="223"/>
          <ac:spMkLst>
            <pc:docMk/>
            <pc:sldMk cId="3392057030" sldId="2146847058"/>
            <ac:spMk id="3" creationId="{BE1E075D-3A63-0A30-6082-202B1AC8791C}"/>
          </ac:spMkLst>
        </pc:spChg>
        <pc:spChg chg="add mod">
          <ac:chgData name="Muskaan Walia" userId="7332eff3f6fcae5f" providerId="LiveId" clId="{3D277091-D397-4F11-85CD-A87401383352}" dt="2025-07-21T21:35:11.204" v="262" actId="20577"/>
          <ac:spMkLst>
            <pc:docMk/>
            <pc:sldMk cId="3392057030" sldId="2146847058"/>
            <ac:spMk id="4" creationId="{12B77100-DAF6-2AC1-C565-58FB2581885B}"/>
          </ac:spMkLst>
        </pc:spChg>
      </pc:sldChg>
      <pc:sldChg chg="modSp new del">
        <pc:chgData name="Muskaan Walia" userId="7332eff3f6fcae5f" providerId="LiveId" clId="{3D277091-D397-4F11-85CD-A87401383352}" dt="2025-07-21T21:47:31.053" v="325" actId="47"/>
        <pc:sldMkLst>
          <pc:docMk/>
          <pc:sldMk cId="2259982571" sldId="2146847059"/>
        </pc:sldMkLst>
        <pc:spChg chg="mod">
          <ac:chgData name="Muskaan Walia" userId="7332eff3f6fcae5f" providerId="LiveId" clId="{3D277091-D397-4F11-85CD-A87401383352}" dt="2025-07-21T21:37:33.194" v="285"/>
          <ac:spMkLst>
            <pc:docMk/>
            <pc:sldMk cId="2259982571" sldId="2146847059"/>
            <ac:spMk id="2" creationId="{8824D208-F31F-9136-EA6F-9D7C74E8A815}"/>
          </ac:spMkLst>
        </pc:spChg>
      </pc:sldChg>
      <pc:sldChg chg="addSp delSp modSp new mod">
        <pc:chgData name="Muskaan Walia" userId="7332eff3f6fcae5f" providerId="LiveId" clId="{3D277091-D397-4F11-85CD-A87401383352}" dt="2025-07-21T21:42:22.193" v="302"/>
        <pc:sldMkLst>
          <pc:docMk/>
          <pc:sldMk cId="2264297494" sldId="2146847060"/>
        </pc:sldMkLst>
        <pc:spChg chg="mod">
          <ac:chgData name="Muskaan Walia" userId="7332eff3f6fcae5f" providerId="LiveId" clId="{3D277091-D397-4F11-85CD-A87401383352}" dt="2025-07-21T21:42:22.193" v="302"/>
          <ac:spMkLst>
            <pc:docMk/>
            <pc:sldMk cId="2264297494" sldId="2146847060"/>
            <ac:spMk id="2" creationId="{53344BDC-E0A8-828D-7136-3B19967289A3}"/>
          </ac:spMkLst>
        </pc:spChg>
        <pc:spChg chg="del">
          <ac:chgData name="Muskaan Walia" userId="7332eff3f6fcae5f" providerId="LiveId" clId="{3D277091-D397-4F11-85CD-A87401383352}" dt="2025-07-21T21:38:49.840" v="294"/>
          <ac:spMkLst>
            <pc:docMk/>
            <pc:sldMk cId="2264297494" sldId="2146847060"/>
            <ac:spMk id="3" creationId="{BDAD88CE-02F0-0FFD-0405-5F6104D09EFD}"/>
          </ac:spMkLst>
        </pc:spChg>
        <pc:picChg chg="add mod">
          <ac:chgData name="Muskaan Walia" userId="7332eff3f6fcae5f" providerId="LiveId" clId="{3D277091-D397-4F11-85CD-A87401383352}" dt="2025-07-21T21:38:50.412" v="296" actId="962"/>
          <ac:picMkLst>
            <pc:docMk/>
            <pc:sldMk cId="2264297494" sldId="2146847060"/>
            <ac:picMk id="5" creationId="{636023D7-63F9-D894-E234-7A25FA094CEA}"/>
          </ac:picMkLst>
        </pc:picChg>
      </pc:sldChg>
      <pc:sldChg chg="addSp delSp modSp new mod">
        <pc:chgData name="Muskaan Walia" userId="7332eff3f6fcae5f" providerId="LiveId" clId="{3D277091-D397-4F11-85CD-A87401383352}" dt="2025-07-21T21:47:46.912" v="328"/>
        <pc:sldMkLst>
          <pc:docMk/>
          <pc:sldMk cId="1680470121" sldId="2146847061"/>
        </pc:sldMkLst>
        <pc:spChg chg="mod">
          <ac:chgData name="Muskaan Walia" userId="7332eff3f6fcae5f" providerId="LiveId" clId="{3D277091-D397-4F11-85CD-A87401383352}" dt="2025-07-21T21:47:46.912" v="328"/>
          <ac:spMkLst>
            <pc:docMk/>
            <pc:sldMk cId="1680470121" sldId="2146847061"/>
            <ac:spMk id="2" creationId="{3FD0729B-1DDD-C891-F4DC-50468CBDFDA1}"/>
          </ac:spMkLst>
        </pc:spChg>
        <pc:spChg chg="del">
          <ac:chgData name="Muskaan Walia" userId="7332eff3f6fcae5f" providerId="LiveId" clId="{3D277091-D397-4F11-85CD-A87401383352}" dt="2025-07-21T21:39:00.473" v="297"/>
          <ac:spMkLst>
            <pc:docMk/>
            <pc:sldMk cId="1680470121" sldId="2146847061"/>
            <ac:spMk id="3" creationId="{7FC9E74B-1619-2B4C-FBAA-56083B08F09F}"/>
          </ac:spMkLst>
        </pc:spChg>
        <pc:spChg chg="add del">
          <ac:chgData name="Muskaan Walia" userId="7332eff3f6fcae5f" providerId="LiveId" clId="{3D277091-D397-4F11-85CD-A87401383352}" dt="2025-07-21T21:46:17.825" v="305" actId="22"/>
          <ac:spMkLst>
            <pc:docMk/>
            <pc:sldMk cId="1680470121" sldId="2146847061"/>
            <ac:spMk id="7" creationId="{38FE7E22-BFC2-F247-B0CC-7EF7A5A52BD9}"/>
          </ac:spMkLst>
        </pc:spChg>
        <pc:picChg chg="add mod">
          <ac:chgData name="Muskaan Walia" userId="7332eff3f6fcae5f" providerId="LiveId" clId="{3D277091-D397-4F11-85CD-A87401383352}" dt="2025-07-21T21:46:52.115" v="315" actId="14100"/>
          <ac:picMkLst>
            <pc:docMk/>
            <pc:sldMk cId="1680470121" sldId="2146847061"/>
            <ac:picMk id="5" creationId="{FDABD1AF-A5DC-DBD9-233E-7B8DCA914346}"/>
          </ac:picMkLst>
        </pc:picChg>
        <pc:picChg chg="add mod">
          <ac:chgData name="Muskaan Walia" userId="7332eff3f6fcae5f" providerId="LiveId" clId="{3D277091-D397-4F11-85CD-A87401383352}" dt="2025-07-21T21:46:48.888" v="314" actId="14100"/>
          <ac:picMkLst>
            <pc:docMk/>
            <pc:sldMk cId="1680470121" sldId="2146847061"/>
            <ac:picMk id="9" creationId="{F162B7AC-B480-D600-632A-B01F7F59857F}"/>
          </ac:picMkLst>
        </pc:picChg>
        <pc:picChg chg="add mod">
          <ac:chgData name="Muskaan Walia" userId="7332eff3f6fcae5f" providerId="LiveId" clId="{3D277091-D397-4F11-85CD-A87401383352}" dt="2025-07-21T21:47:22.683" v="322" actId="14100"/>
          <ac:picMkLst>
            <pc:docMk/>
            <pc:sldMk cId="1680470121" sldId="2146847061"/>
            <ac:picMk id="11" creationId="{5FA909C6-48B2-2E1B-04AB-D3D71507453A}"/>
          </ac:picMkLst>
        </pc:picChg>
      </pc:sldChg>
      <pc:sldChg chg="new del">
        <pc:chgData name="Muskaan Walia" userId="7332eff3f6fcae5f" providerId="LiveId" clId="{3D277091-D397-4F11-85CD-A87401383352}" dt="2025-07-21T21:47:28.071" v="323" actId="47"/>
        <pc:sldMkLst>
          <pc:docMk/>
          <pc:sldMk cId="2616730765" sldId="2146847062"/>
        </pc:sldMkLst>
      </pc:sldChg>
      <pc:sldChg chg="modSp new mod">
        <pc:chgData name="Muskaan Walia" userId="7332eff3f6fcae5f" providerId="LiveId" clId="{3D277091-D397-4F11-85CD-A87401383352}" dt="2025-07-21T21:56:52.344" v="439" actId="255"/>
        <pc:sldMkLst>
          <pc:docMk/>
          <pc:sldMk cId="3060243698" sldId="2146847062"/>
        </pc:sldMkLst>
        <pc:spChg chg="mod">
          <ac:chgData name="Muskaan Walia" userId="7332eff3f6fcae5f" providerId="LiveId" clId="{3D277091-D397-4F11-85CD-A87401383352}" dt="2025-07-21T21:55:07.493" v="404"/>
          <ac:spMkLst>
            <pc:docMk/>
            <pc:sldMk cId="3060243698" sldId="2146847062"/>
            <ac:spMk id="2" creationId="{64995E75-3335-AF7B-8977-4D3F6A5DD809}"/>
          </ac:spMkLst>
        </pc:spChg>
        <pc:spChg chg="mod">
          <ac:chgData name="Muskaan Walia" userId="7332eff3f6fcae5f" providerId="LiveId" clId="{3D277091-D397-4F11-85CD-A87401383352}" dt="2025-07-21T21:56:52.344" v="439" actId="255"/>
          <ac:spMkLst>
            <pc:docMk/>
            <pc:sldMk cId="3060243698" sldId="2146847062"/>
            <ac:spMk id="3" creationId="{176897A5-9C09-0E5A-1A2B-C6C23116FBC2}"/>
          </ac:spMkLst>
        </pc:spChg>
      </pc:sldChg>
      <pc:sldChg chg="new del">
        <pc:chgData name="Muskaan Walia" userId="7332eff3f6fcae5f" providerId="LiveId" clId="{3D277091-D397-4F11-85CD-A87401383352}" dt="2025-07-21T21:47:28.170" v="324" actId="47"/>
        <pc:sldMkLst>
          <pc:docMk/>
          <pc:sldMk cId="3693038382" sldId="21468470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EMPLOYEE SALARY CLASSIFICATION USING MACHINE LEARNING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Muskaan Walia –Chandigarh University – BE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91934" y="771454"/>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descr="A screenshot of a computer&#10;&#10;AI-generated content may be incorrect.">
            <a:extLst>
              <a:ext uri="{FF2B5EF4-FFF2-40B4-BE49-F238E27FC236}">
                <a16:creationId xmlns:a16="http://schemas.microsoft.com/office/drawing/2014/main" id="{865DC729-0B70-E329-C409-F4EEF831A432}"/>
              </a:ext>
            </a:extLst>
          </p:cNvPr>
          <p:cNvPicPr>
            <a:picLocks noGrp="1" noChangeAspect="1"/>
          </p:cNvPicPr>
          <p:nvPr>
            <p:ph idx="1"/>
          </p:nvPr>
        </p:nvPicPr>
        <p:blipFill>
          <a:blip r:embed="rId2"/>
          <a:stretch>
            <a:fillRect/>
          </a:stretch>
        </p:blipFill>
        <p:spPr>
          <a:xfrm>
            <a:off x="791934" y="1301750"/>
            <a:ext cx="10608131" cy="4673600"/>
          </a:xfr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729B-1DDD-C891-F4DC-50468CBDFDA1}"/>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5" name="Content Placeholder 4" descr="A screen shot of a computer&#10;&#10;AI-generated content may be incorrect.">
            <a:extLst>
              <a:ext uri="{FF2B5EF4-FFF2-40B4-BE49-F238E27FC236}">
                <a16:creationId xmlns:a16="http://schemas.microsoft.com/office/drawing/2014/main" id="{FDABD1AF-A5DC-DBD9-233E-7B8DCA914346}"/>
              </a:ext>
            </a:extLst>
          </p:cNvPr>
          <p:cNvPicPr>
            <a:picLocks noGrp="1" noChangeAspect="1"/>
          </p:cNvPicPr>
          <p:nvPr>
            <p:ph idx="1"/>
          </p:nvPr>
        </p:nvPicPr>
        <p:blipFill>
          <a:blip r:embed="rId2"/>
          <a:stretch>
            <a:fillRect/>
          </a:stretch>
        </p:blipFill>
        <p:spPr>
          <a:xfrm>
            <a:off x="944603" y="1741079"/>
            <a:ext cx="5517157" cy="1295581"/>
          </a:xfrm>
        </p:spPr>
      </p:pic>
      <p:pic>
        <p:nvPicPr>
          <p:cNvPr id="9" name="Picture 8" descr="A screenshot of a computer screen&#10;&#10;AI-generated content may be incorrect.">
            <a:extLst>
              <a:ext uri="{FF2B5EF4-FFF2-40B4-BE49-F238E27FC236}">
                <a16:creationId xmlns:a16="http://schemas.microsoft.com/office/drawing/2014/main" id="{F162B7AC-B480-D600-632A-B01F7F59857F}"/>
              </a:ext>
            </a:extLst>
          </p:cNvPr>
          <p:cNvPicPr>
            <a:picLocks noChangeAspect="1"/>
          </p:cNvPicPr>
          <p:nvPr/>
        </p:nvPicPr>
        <p:blipFill>
          <a:blip r:embed="rId3"/>
          <a:stretch>
            <a:fillRect/>
          </a:stretch>
        </p:blipFill>
        <p:spPr>
          <a:xfrm>
            <a:off x="6675120" y="1883319"/>
            <a:ext cx="4802292" cy="3501481"/>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5FA909C6-48B2-2E1B-04AB-D3D71507453A}"/>
              </a:ext>
            </a:extLst>
          </p:cNvPr>
          <p:cNvPicPr>
            <a:picLocks noChangeAspect="1"/>
          </p:cNvPicPr>
          <p:nvPr/>
        </p:nvPicPr>
        <p:blipFill>
          <a:blip r:embed="rId4"/>
          <a:stretch>
            <a:fillRect/>
          </a:stretch>
        </p:blipFill>
        <p:spPr>
          <a:xfrm>
            <a:off x="348828" y="3271521"/>
            <a:ext cx="6454984" cy="2428240"/>
          </a:xfrm>
          <a:prstGeom prst="rect">
            <a:avLst/>
          </a:prstGeom>
        </p:spPr>
      </p:pic>
    </p:spTree>
    <p:extLst>
      <p:ext uri="{BB962C8B-B14F-4D97-AF65-F5344CB8AC3E}">
        <p14:creationId xmlns:p14="http://schemas.microsoft.com/office/powerpoint/2010/main" val="1680470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95E75-3335-AF7B-8977-4D3F6A5DD809}"/>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id="{176897A5-9C09-0E5A-1A2B-C6C23116FBC2}"/>
              </a:ext>
            </a:extLst>
          </p:cNvPr>
          <p:cNvSpPr>
            <a:spLocks noGrp="1"/>
          </p:cNvSpPr>
          <p:nvPr>
            <p:ph idx="1"/>
          </p:nvPr>
        </p:nvSpPr>
        <p:spPr/>
        <p:txBody>
          <a:bodyPr/>
          <a:lstStyle/>
          <a:p>
            <a:r>
              <a:rPr lang="en-US" sz="2400" b="1" dirty="0"/>
              <a:t>GITHUT LINK</a:t>
            </a:r>
            <a:r>
              <a:rPr lang="en-US" sz="2400" dirty="0"/>
              <a:t> –</a:t>
            </a:r>
          </a:p>
          <a:p>
            <a:pPr marL="0" indent="0">
              <a:buNone/>
            </a:pPr>
            <a:r>
              <a:rPr lang="en-US" dirty="0"/>
              <a:t>     </a:t>
            </a:r>
            <a:r>
              <a:rPr lang="en-US" b="1" dirty="0"/>
              <a:t>   </a:t>
            </a:r>
            <a:r>
              <a:rPr lang="en-US" sz="2800" b="1" dirty="0">
                <a:solidFill>
                  <a:srgbClr val="FF0000"/>
                </a:solidFill>
              </a:rPr>
              <a:t>https://github.com/Muskaan-Walia/employee-salary-prediction.git</a:t>
            </a:r>
            <a:endParaRPr lang="en-IN" sz="2800" b="1" dirty="0">
              <a:solidFill>
                <a:srgbClr val="FF0000"/>
              </a:solidFill>
            </a:endParaRPr>
          </a:p>
        </p:txBody>
      </p:sp>
    </p:spTree>
    <p:extLst>
      <p:ext uri="{BB962C8B-B14F-4D97-AF65-F5344CB8AC3E}">
        <p14:creationId xmlns:p14="http://schemas.microsoft.com/office/powerpoint/2010/main" val="3060243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85000" lnSpcReduction="10000"/>
          </a:bodyPr>
          <a:lstStyle/>
          <a:p>
            <a:r>
              <a:rPr lang="en-US" sz="2800" dirty="0"/>
              <a:t>✅ This project successfully demonstrates the use of </a:t>
            </a:r>
            <a:r>
              <a:rPr lang="en-US" sz="2800" b="1" dirty="0"/>
              <a:t>Machine Learning algorithms</a:t>
            </a:r>
            <a:r>
              <a:rPr lang="en-US" sz="2800" dirty="0"/>
              <a:t> such as </a:t>
            </a:r>
            <a:r>
              <a:rPr lang="en-US" sz="2800" b="1" dirty="0"/>
              <a:t>Random Forest, Logistic Regression, KNN, SVM, and Gradient Boosting</a:t>
            </a:r>
            <a:r>
              <a:rPr lang="en-US" sz="2800" dirty="0"/>
              <a:t> for predicting employee salaries.</a:t>
            </a:r>
          </a:p>
          <a:p>
            <a:r>
              <a:rPr lang="en-US" sz="2800" dirty="0"/>
              <a:t>✅ After evaluating the models, the best-performing algorithm was deployed using </a:t>
            </a:r>
            <a:r>
              <a:rPr lang="en-US" sz="2800" b="1" dirty="0" err="1"/>
              <a:t>Streamlit</a:t>
            </a:r>
            <a:r>
              <a:rPr lang="en-US" sz="2800" dirty="0"/>
              <a:t>, enabling users to interact with the model via a </a:t>
            </a:r>
            <a:r>
              <a:rPr lang="en-US" sz="2800" b="1" dirty="0"/>
              <a:t>user-friendly web application</a:t>
            </a:r>
            <a:r>
              <a:rPr lang="en-US" sz="2800" dirty="0"/>
              <a:t>.</a:t>
            </a:r>
          </a:p>
          <a:p>
            <a:r>
              <a:rPr lang="en-US" sz="2800" dirty="0"/>
              <a:t>✅ The solution is effective, scalable, and provides meaningful salary insights based on input features like </a:t>
            </a:r>
            <a:r>
              <a:rPr lang="en-US" sz="2800" b="1" dirty="0"/>
              <a:t>experience, education, job role, and location</a:t>
            </a:r>
            <a:r>
              <a:rPr lang="en-US" sz="2800" dirty="0"/>
              <a:t>.</a:t>
            </a:r>
          </a:p>
          <a:p>
            <a:r>
              <a:rPr lang="en-US" sz="2800" dirty="0"/>
              <a:t>✅ This project proves that data-driven salary prediction tools can be highly beneficial for </a:t>
            </a:r>
            <a:r>
              <a:rPr lang="en-US" sz="2800" b="1" dirty="0"/>
              <a:t>HR teams</a:t>
            </a:r>
            <a:r>
              <a:rPr lang="en-US" sz="2800" dirty="0"/>
              <a:t>, </a:t>
            </a:r>
            <a:r>
              <a:rPr lang="en-US" sz="2800" b="1" dirty="0"/>
              <a:t>job seekers</a:t>
            </a:r>
            <a:r>
              <a:rPr lang="en-US" sz="2800" dirty="0"/>
              <a:t>, and </a:t>
            </a:r>
            <a:r>
              <a:rPr lang="en-US" sz="2800" b="1" dirty="0"/>
              <a:t>employers</a:t>
            </a:r>
            <a:r>
              <a:rPr lang="en-US" sz="2800" dirty="0"/>
              <a:t> to make informed decisions.</a:t>
            </a: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6" name="Rectangle 3">
            <a:extLst>
              <a:ext uri="{FF2B5EF4-FFF2-40B4-BE49-F238E27FC236}">
                <a16:creationId xmlns:a16="http://schemas.microsoft.com/office/drawing/2014/main" id="{08DA39E0-436F-FF84-839B-EC044354513B}"/>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4">
            <a:extLst>
              <a:ext uri="{FF2B5EF4-FFF2-40B4-BE49-F238E27FC236}">
                <a16:creationId xmlns:a16="http://schemas.microsoft.com/office/drawing/2014/main" id="{798322AB-042C-B6B5-4B0D-201CE494CEF6}"/>
              </a:ext>
            </a:extLst>
          </p:cNvPr>
          <p:cNvSpPr>
            <a:spLocks noChangeArrowheads="1"/>
          </p:cNvSpPr>
          <p:nvPr/>
        </p:nvSpPr>
        <p:spPr bwMode="auto">
          <a:xfrm>
            <a:off x="626714" y="1686397"/>
            <a:ext cx="1093857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Real-time Prediction</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Integrate the system with real-time employee data feeds for instant salary prediction.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Advanced Algorithms</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Include deep learning models like Neural Networks or ensemble methods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XGBoost</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0" i="0" u="none" strike="noStrike" cap="none" normalizeH="0" baseline="0" dirty="0" err="1">
                <a:ln>
                  <a:noFill/>
                </a:ln>
                <a:solidFill>
                  <a:schemeClr val="tx1"/>
                </a:solidFill>
                <a:effectLst/>
                <a:latin typeface="Arial" panose="020B0604020202020204" pitchFamily="34" charset="0"/>
              </a:rPr>
              <a:t>CatBoost</a:t>
            </a:r>
            <a:r>
              <a:rPr kumimoji="0" lang="en-US" altLang="en-US" sz="2000" b="0" i="0" u="none" strike="noStrike" cap="none" normalizeH="0" baseline="0" dirty="0">
                <a:ln>
                  <a:noFill/>
                </a:ln>
                <a:solidFill>
                  <a:schemeClr val="tx1"/>
                </a:solidFill>
                <a:effectLst/>
                <a:latin typeface="Arial" panose="020B0604020202020204" pitchFamily="34" charset="0"/>
              </a:rPr>
              <a:t> for better accuracy.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Dynamic Web Interface</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Enhance the </a:t>
            </a:r>
            <a:r>
              <a:rPr kumimoji="0" lang="en-US" altLang="en-US" sz="2000" b="0" i="0" u="none" strike="noStrike" cap="none" normalizeH="0" baseline="0" dirty="0" err="1">
                <a:ln>
                  <a:noFill/>
                </a:ln>
                <a:solidFill>
                  <a:schemeClr val="tx1"/>
                </a:solidFill>
                <a:effectLst/>
                <a:latin typeface="Arial" panose="020B0604020202020204" pitchFamily="34" charset="0"/>
              </a:rPr>
              <a:t>Streamlit</a:t>
            </a:r>
            <a:r>
              <a:rPr kumimoji="0" lang="en-US" altLang="en-US" sz="2000" b="0" i="0" u="none" strike="noStrike" cap="none" normalizeH="0" baseline="0" dirty="0">
                <a:ln>
                  <a:noFill/>
                </a:ln>
                <a:solidFill>
                  <a:schemeClr val="tx1"/>
                </a:solidFill>
                <a:effectLst/>
                <a:latin typeface="Arial" panose="020B0604020202020204" pitchFamily="34" charset="0"/>
              </a:rPr>
              <a:t> frontend into a full-fledged web app with user authentication,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history tracking, and options.</a:t>
            </a:r>
          </a:p>
          <a:p>
            <a:pPr lvl="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Scalability with </a:t>
            </a:r>
            <a:r>
              <a:rPr kumimoji="0" lang="en-US" altLang="en-US" sz="2000" b="1" i="0" u="none" strike="noStrike" cap="none" normalizeH="0" baseline="0" dirty="0" err="1">
                <a:ln>
                  <a:noFill/>
                </a:ln>
                <a:solidFill>
                  <a:schemeClr val="tx1"/>
                </a:solidFill>
                <a:effectLst/>
                <a:latin typeface="Arial" panose="020B0604020202020204" pitchFamily="34" charset="0"/>
              </a:rPr>
              <a:t>Clo</a:t>
            </a:r>
            <a:r>
              <a:rPr lang="en-US" altLang="en-US" sz="2000" dirty="0" err="1">
                <a:latin typeface="Arial" panose="020B0604020202020204" pitchFamily="34" charset="0"/>
              </a:rPr>
              <a:t>export</a:t>
            </a:r>
            <a:r>
              <a:rPr kumimoji="0" lang="en-US" altLang="en-US" sz="2000" b="1" i="0" u="none" strike="noStrike" cap="none" normalizeH="0" baseline="0" dirty="0" err="1">
                <a:ln>
                  <a:noFill/>
                </a:ln>
                <a:solidFill>
                  <a:schemeClr val="tx1"/>
                </a:solidFill>
                <a:effectLst/>
                <a:latin typeface="Arial" panose="020B0604020202020204" pitchFamily="34" charset="0"/>
              </a:rPr>
              <a:t>ud</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Host the model on cloud platforms (AWS, GCP, Azure) to support larger organizations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and remote access.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Explainability &amp; Bias Detection</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Incorporate SHAP or LIME to explain predictions and ensure model fairness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across demographics.</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r>
              <a:rPr lang="en-IN" sz="2400" dirty="0"/>
              <a:t>[1] Scikit-learn Documentation</a:t>
            </a:r>
            <a:br>
              <a:rPr lang="en-IN" sz="2400" dirty="0"/>
            </a:br>
            <a:r>
              <a:rPr lang="en-IN" sz="2400" dirty="0"/>
              <a:t>      https://scikit-learn.org/stable/</a:t>
            </a:r>
          </a:p>
          <a:p>
            <a:r>
              <a:rPr lang="en-IN" sz="2400" dirty="0"/>
              <a:t>[2] </a:t>
            </a:r>
            <a:r>
              <a:rPr lang="en-IN" sz="2400" dirty="0" err="1"/>
              <a:t>Streamlit</a:t>
            </a:r>
            <a:r>
              <a:rPr lang="en-IN" sz="2400" dirty="0"/>
              <a:t> Docs – Deploy ML Web Apps</a:t>
            </a:r>
            <a:br>
              <a:rPr lang="en-IN" sz="2400" dirty="0"/>
            </a:br>
            <a:r>
              <a:rPr lang="en-IN" sz="2400" dirty="0"/>
              <a:t>      https://docs.streamlit.io/</a:t>
            </a:r>
          </a:p>
          <a:p>
            <a:r>
              <a:rPr lang="en-IN" sz="2400" dirty="0"/>
              <a:t> [3] Kaggle – Employee Salary Prediction Dataset</a:t>
            </a:r>
            <a:br>
              <a:rPr lang="en-IN" sz="2400" dirty="0"/>
            </a:br>
            <a:r>
              <a:rPr lang="en-IN" sz="2400" dirty="0"/>
              <a:t>        https://www.kaggle.com/</a:t>
            </a:r>
          </a:p>
          <a:p>
            <a:r>
              <a:rPr lang="en-IN" sz="2400" dirty="0"/>
              <a:t>[4] Géron, A. (2019). </a:t>
            </a:r>
            <a:r>
              <a:rPr lang="en-IN" sz="2400" i="1" dirty="0"/>
              <a:t>Hands-On Machine Learning with Scikit-Learn, </a:t>
            </a:r>
            <a:r>
              <a:rPr lang="en-IN" sz="2400" i="1" dirty="0" err="1"/>
              <a:t>Keras</a:t>
            </a:r>
            <a:r>
              <a:rPr lang="en-IN" sz="2400" i="1" dirty="0"/>
              <a:t> &amp;        TensorFlow</a:t>
            </a:r>
            <a:r>
              <a:rPr lang="en-IN" sz="2400" dirty="0"/>
              <a:t> (2nd Ed.). O'Reilly Media.</a:t>
            </a:r>
          </a:p>
          <a:p>
            <a:r>
              <a:rPr lang="en-IN" sz="2400" dirty="0"/>
              <a:t> [5] Research Paper: "Predicting Salary using Machine Learning Techniques"</a:t>
            </a:r>
            <a:br>
              <a:rPr lang="en-IN" sz="2400" dirty="0"/>
            </a:br>
            <a:r>
              <a:rPr lang="en-IN" sz="2400" dirty="0"/>
              <a:t>       IEEE, 2021</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305435" indent="-305435"/>
            <a:r>
              <a:rPr lang="en-US" sz="2800" dirty="0"/>
              <a:t>This project focuses on building a machine learning-based system to predict employee salary categories based on features like education, experience, job title, etc. Organizations often struggle to decide fair and accurate salary brackets due to subjective biases or manual estimation errors. Our system uses classification algorithms to automatically learn patterns from historical data and suggest appropriate salary categories. The goal is to enhance transparency and consistency in employee compensation decisions. The final solution is deployed as a user-friendly web app using </a:t>
            </a:r>
            <a:r>
              <a:rPr lang="en-US" sz="2800" dirty="0" err="1"/>
              <a:t>Streamlit</a:t>
            </a:r>
            <a:r>
              <a:rPr lang="en-US" sz="2800" dirty="0"/>
              <a:t> for real-time predictions.</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47512" y="1192868"/>
            <a:ext cx="11029615" cy="4673324"/>
          </a:xfrm>
        </p:spPr>
        <p:txBody>
          <a:bodyPr>
            <a:normAutofit/>
          </a:bodyPr>
          <a:lstStyle/>
          <a:p>
            <a:r>
              <a:rPr lang="en-IN" sz="2800" b="1" dirty="0">
                <a:solidFill>
                  <a:srgbClr val="FF0000"/>
                </a:solidFill>
              </a:rPr>
              <a:t>System Requirements</a:t>
            </a:r>
          </a:p>
          <a:p>
            <a:r>
              <a:rPr lang="en-IN" sz="2800" b="1" dirty="0"/>
              <a:t>Operating System</a:t>
            </a:r>
            <a:r>
              <a:rPr lang="en-IN" sz="2800" dirty="0"/>
              <a:t>: Windows 10 / Linux / macOS</a:t>
            </a:r>
          </a:p>
          <a:p>
            <a:r>
              <a:rPr lang="en-IN" sz="2800" b="1" dirty="0"/>
              <a:t>RAM</a:t>
            </a:r>
            <a:r>
              <a:rPr lang="en-IN" sz="2800" dirty="0"/>
              <a:t>: Minimum 4 GB (8 GB recommended)</a:t>
            </a:r>
          </a:p>
          <a:p>
            <a:r>
              <a:rPr lang="en-IN" sz="2800" b="1" dirty="0"/>
              <a:t>Processor</a:t>
            </a:r>
            <a:r>
              <a:rPr lang="en-IN" sz="2800" dirty="0"/>
              <a:t>: Intel i5 or above</a:t>
            </a:r>
          </a:p>
          <a:p>
            <a:r>
              <a:rPr lang="en-IN" sz="2800" b="1" dirty="0"/>
              <a:t>Software Requirements</a:t>
            </a:r>
            <a:r>
              <a:rPr lang="en-IN" sz="2800" dirty="0"/>
              <a:t>: Python (v3.8+), </a:t>
            </a:r>
            <a:r>
              <a:rPr lang="en-IN" sz="2800" dirty="0" err="1"/>
              <a:t>Jupyter</a:t>
            </a:r>
            <a:r>
              <a:rPr lang="en-IN" sz="2800" dirty="0"/>
              <a:t> Notebook or VS Code</a:t>
            </a:r>
          </a:p>
          <a:p>
            <a:r>
              <a:rPr lang="en-IN" sz="2800" b="1" dirty="0"/>
              <a:t>Web Framework</a:t>
            </a:r>
            <a:r>
              <a:rPr lang="en-IN" sz="2800" dirty="0"/>
              <a:t>: </a:t>
            </a:r>
            <a:r>
              <a:rPr lang="en-IN" sz="2800" dirty="0" err="1"/>
              <a:t>Streamlit</a:t>
            </a:r>
            <a:r>
              <a:rPr lang="en-IN" sz="2800" dirty="0"/>
              <a:t> (for model deployment)</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8D77-CB31-06DD-5C0D-3267A7310EE6}"/>
              </a:ext>
            </a:extLst>
          </p:cNvPr>
          <p:cNvSpPr>
            <a:spLocks noGrp="1"/>
          </p:cNvSpPr>
          <p:nvPr>
            <p:ph type="title"/>
          </p:nvPr>
        </p:nvSpPr>
        <p:spPr/>
        <p:txBody>
          <a:bodyPr/>
          <a:lstStyle/>
          <a:p>
            <a:r>
              <a:rPr lang="en-US" b="1" dirty="0">
                <a:solidFill>
                  <a:schemeClr val="accent1"/>
                </a:solidFill>
                <a:latin typeface="Arial"/>
                <a:ea typeface="+mj-lt"/>
                <a:cs typeface="Arial"/>
              </a:rPr>
              <a:t>System  Approach</a:t>
            </a:r>
            <a:endParaRPr lang="en-IN" dirty="0"/>
          </a:p>
        </p:txBody>
      </p:sp>
      <p:sp>
        <p:nvSpPr>
          <p:cNvPr id="7" name="Rectangle 4">
            <a:extLst>
              <a:ext uri="{FF2B5EF4-FFF2-40B4-BE49-F238E27FC236}">
                <a16:creationId xmlns:a16="http://schemas.microsoft.com/office/drawing/2014/main" id="{5F1B9DE0-E8E0-00B8-8864-9BB28A816863}"/>
              </a:ext>
            </a:extLst>
          </p:cNvPr>
          <p:cNvSpPr>
            <a:spLocks noGrp="1" noChangeArrowheads="1"/>
          </p:cNvSpPr>
          <p:nvPr>
            <p:ph idx="1"/>
          </p:nvPr>
        </p:nvSpPr>
        <p:spPr bwMode="auto">
          <a:xfrm>
            <a:off x="581025" y="1730336"/>
            <a:ext cx="9353138"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Arial" panose="020B0604020202020204" pitchFamily="34" charset="0"/>
              </a:rPr>
              <a:t>Libraries Required to Build the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Unicode MS"/>
              </a:rPr>
              <a:t>pandas</a:t>
            </a:r>
            <a:r>
              <a:rPr kumimoji="0" lang="en-US" altLang="en-US" sz="2800" b="1"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rPr>
              <a:t>– for data manipulation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Arial Unicode MS"/>
              </a:rPr>
              <a:t>numpy</a:t>
            </a:r>
            <a:r>
              <a:rPr kumimoji="0" lang="en-US" altLang="en-US" sz="2800" b="0" i="0" u="none" strike="noStrike" cap="none" normalizeH="0" baseline="0" dirty="0">
                <a:ln>
                  <a:noFill/>
                </a:ln>
                <a:solidFill>
                  <a:schemeClr val="tx1"/>
                </a:solidFill>
                <a:effectLst/>
              </a:rPr>
              <a:t> – for numerical operations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Unicode MS"/>
              </a:rPr>
              <a:t>matplotlib</a:t>
            </a:r>
            <a:r>
              <a:rPr kumimoji="0" lang="en-US" altLang="en-US" sz="2800" b="1" i="0" u="none" strike="noStrike" cap="none" normalizeH="0" baseline="0" dirty="0">
                <a:ln>
                  <a:noFill/>
                </a:ln>
                <a:solidFill>
                  <a:schemeClr val="tx1"/>
                </a:solidFill>
                <a:effectLst/>
              </a:rPr>
              <a:t> and </a:t>
            </a:r>
            <a:r>
              <a:rPr kumimoji="0" lang="en-US" altLang="en-US" sz="2800" b="1" i="0" u="none" strike="noStrike" cap="none" normalizeH="0" baseline="0" dirty="0">
                <a:ln>
                  <a:noFill/>
                </a:ln>
                <a:solidFill>
                  <a:schemeClr val="tx1"/>
                </a:solidFill>
                <a:effectLst/>
                <a:latin typeface="Arial Unicode MS"/>
              </a:rPr>
              <a:t>seaborn</a:t>
            </a:r>
            <a:r>
              <a:rPr kumimoji="0" lang="en-US" altLang="en-US" sz="2800" b="1"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rPr>
              <a:t>– for data visualization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Arial Unicode MS"/>
              </a:rPr>
              <a:t>sklearn</a:t>
            </a:r>
            <a:r>
              <a:rPr kumimoji="0" lang="en-US" altLang="en-US" sz="2800" b="1"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rPr>
              <a:t>– for preprocessing, model training, and evaluation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Arial Unicode MS"/>
              </a:rPr>
              <a:t>xgboost</a:t>
            </a:r>
            <a:r>
              <a:rPr kumimoji="0" lang="en-US" altLang="en-US" sz="2800" b="0" i="0" u="none" strike="noStrike" cap="none" normalizeH="0" baseline="0" dirty="0">
                <a:ln>
                  <a:noFill/>
                </a:ln>
                <a:solidFill>
                  <a:schemeClr val="tx1"/>
                </a:solidFill>
                <a:effectLst/>
              </a:rPr>
              <a:t> – for advanced boosting algorithms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Unicode MS"/>
              </a:rPr>
              <a:t>pickle</a:t>
            </a:r>
            <a:r>
              <a:rPr kumimoji="0" lang="en-US" altLang="en-US" sz="2800" b="1"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rPr>
              <a:t>– to save/load ML models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err="1">
                <a:ln>
                  <a:noFill/>
                </a:ln>
                <a:solidFill>
                  <a:schemeClr val="tx1"/>
                </a:solidFill>
                <a:effectLst/>
                <a:latin typeface="Arial Unicode MS"/>
              </a:rPr>
              <a:t>streamlit</a:t>
            </a:r>
            <a:r>
              <a:rPr kumimoji="0" lang="en-US" altLang="en-US" sz="280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rPr>
              <a:t>– to build and deploy the web app interface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8277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F01D9653-5A51-7099-3630-16D6F2F1DF67}"/>
              </a:ext>
            </a:extLst>
          </p:cNvPr>
          <p:cNvSpPr>
            <a:spLocks noGrp="1" noChangeArrowheads="1"/>
          </p:cNvSpPr>
          <p:nvPr>
            <p:ph idx="1"/>
          </p:nvPr>
        </p:nvSpPr>
        <p:spPr bwMode="auto">
          <a:xfrm>
            <a:off x="266232" y="1787856"/>
            <a:ext cx="12035667"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Step-by-Step Procedure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Problem Understanding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Identify the objective: </a:t>
            </a:r>
            <a:r>
              <a:rPr kumimoji="0" lang="en-US" altLang="en-US" sz="2400" b="0" i="1" u="none" strike="noStrike" cap="none" normalizeH="0" baseline="0" dirty="0">
                <a:ln>
                  <a:noFill/>
                </a:ln>
                <a:solidFill>
                  <a:schemeClr val="tx1"/>
                </a:solidFill>
                <a:effectLst/>
                <a:latin typeface="Arial" panose="020B0604020202020204" pitchFamily="34" charset="0"/>
              </a:rPr>
              <a:t>Predict employee salaries based on features like experience,</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b="0" i="1" u="none" strike="noStrike" cap="none" normalizeH="0" baseline="0" dirty="0">
                <a:ln>
                  <a:noFill/>
                </a:ln>
                <a:solidFill>
                  <a:schemeClr val="tx1"/>
                </a:solidFill>
                <a:effectLst/>
                <a:latin typeface="Arial" panose="020B0604020202020204" pitchFamily="34" charset="0"/>
              </a:rPr>
              <a:t> education, location, etc.</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Data Collection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Gather or import datasets from </a:t>
            </a:r>
            <a:r>
              <a:rPr kumimoji="0" lang="en-US" altLang="en-US" sz="2400" b="0" i="0" u="none" strike="noStrike" cap="none" normalizeH="0" baseline="0" dirty="0">
                <a:ln>
                  <a:noFill/>
                </a:ln>
                <a:solidFill>
                  <a:schemeClr val="tx1"/>
                </a:solidFill>
                <a:effectLst/>
                <a:latin typeface="Arial Unicode MS"/>
              </a:rPr>
              <a:t>.csv</a:t>
            </a:r>
            <a:r>
              <a:rPr kumimoji="0" lang="en-US" altLang="en-US" sz="2400" b="0" i="0" u="none" strike="noStrike" cap="none" normalizeH="0" baseline="0" dirty="0">
                <a:ln>
                  <a:noFill/>
                </a:ln>
                <a:solidFill>
                  <a:schemeClr val="tx1"/>
                </a:solidFill>
                <a:effectLst/>
              </a:rPr>
              <a:t> or other sources.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Handle missing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Encode categorical variables (Label Encoding / One-Hot Encoding)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Normalize or scale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0235-2BAE-8BF9-D0DC-E5E2FD2B529D}"/>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p>
        </p:txBody>
      </p:sp>
      <p:sp>
        <p:nvSpPr>
          <p:cNvPr id="4" name="Rectangle 1">
            <a:extLst>
              <a:ext uri="{FF2B5EF4-FFF2-40B4-BE49-F238E27FC236}">
                <a16:creationId xmlns:a16="http://schemas.microsoft.com/office/drawing/2014/main" id="{98CFE33D-12A3-B81D-9EB4-DAA2AF79DAE5}"/>
              </a:ext>
            </a:extLst>
          </p:cNvPr>
          <p:cNvSpPr>
            <a:spLocks noGrp="1" noChangeArrowheads="1"/>
          </p:cNvSpPr>
          <p:nvPr>
            <p:ph idx="1"/>
          </p:nvPr>
        </p:nvSpPr>
        <p:spPr bwMode="auto">
          <a:xfrm>
            <a:off x="581192" y="1448904"/>
            <a:ext cx="933127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4. </a:t>
            </a:r>
            <a:r>
              <a:rPr kumimoji="0" lang="en-US" altLang="en-US" sz="2400" b="1" i="0" u="none" strike="noStrike" cap="none" normalizeH="0" baseline="0" dirty="0">
                <a:ln>
                  <a:noFill/>
                </a:ln>
                <a:solidFill>
                  <a:schemeClr val="tx1"/>
                </a:solidFill>
                <a:effectLst/>
                <a:latin typeface="Arial" panose="020B0604020202020204" pitchFamily="34" charset="0"/>
              </a:rPr>
              <a:t>Exploratory Data Analysis (EDA)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a:t>
            </a:r>
            <a:r>
              <a:rPr kumimoji="0" lang="en-US" altLang="en-US" sz="2400" b="0" i="0" u="none" strike="noStrike" cap="none" normalizeH="0" baseline="0" dirty="0">
                <a:ln>
                  <a:noFill/>
                </a:ln>
                <a:solidFill>
                  <a:schemeClr val="tx1"/>
                </a:solidFill>
                <a:effectLst/>
                <a:latin typeface="Arial Unicode MS"/>
              </a:rPr>
              <a:t>matplotlib</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a:rPr>
              <a:t>seaborn</a:t>
            </a:r>
            <a:r>
              <a:rPr kumimoji="0" lang="en-US" altLang="en-US" sz="2400" b="0" i="0" u="none" strike="noStrike" cap="none" normalizeH="0" baseline="0" dirty="0">
                <a:ln>
                  <a:noFill/>
                </a:ln>
                <a:solidFill>
                  <a:schemeClr val="tx1"/>
                </a:solidFill>
                <a:effectLst/>
              </a:rPr>
              <a:t> to identify patterns, outliers, correlations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5. </a:t>
            </a:r>
            <a:r>
              <a:rPr kumimoji="0" lang="en-US" altLang="en-US" sz="2400" b="1" i="0" u="none" strike="noStrike" cap="none" normalizeH="0" baseline="0" dirty="0">
                <a:ln>
                  <a:noFill/>
                </a:ln>
                <a:solidFill>
                  <a:schemeClr val="tx1"/>
                </a:solidFill>
                <a:effectLst/>
                <a:latin typeface="Arial" panose="020B0604020202020204" pitchFamily="34" charset="0"/>
              </a:rPr>
              <a:t>Model Building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Apply multiple models: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Logistic Regression</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KNN</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Random Forest</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SVM</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Gradient Boosting</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Evaluate using metrics like </a:t>
            </a:r>
            <a:r>
              <a:rPr kumimoji="0" lang="en-US" altLang="en-US" sz="2400" b="1" i="0" u="none" strike="noStrike" cap="none" normalizeH="0" baseline="0" dirty="0">
                <a:ln>
                  <a:noFill/>
                </a:ln>
                <a:solidFill>
                  <a:schemeClr val="tx1"/>
                </a:solidFill>
                <a:effectLst/>
                <a:latin typeface="Arial" panose="020B0604020202020204" pitchFamily="34" charset="0"/>
              </a:rPr>
              <a:t>accuracy, precision, recall</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6. </a:t>
            </a:r>
            <a:r>
              <a:rPr kumimoji="0" lang="en-US" altLang="en-US" sz="2400" b="1" i="0" u="none" strike="noStrike" cap="none" normalizeH="0" baseline="0" dirty="0">
                <a:ln>
                  <a:noFill/>
                </a:ln>
                <a:solidFill>
                  <a:schemeClr val="tx1"/>
                </a:solidFill>
                <a:effectLst/>
                <a:latin typeface="Arial" panose="020B0604020202020204" pitchFamily="34" charset="0"/>
              </a:rPr>
              <a:t>Model Evaluation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a:t>
            </a:r>
            <a:r>
              <a:rPr kumimoji="0" lang="en-US" altLang="en-US" sz="2400" b="1" i="0" u="none" strike="noStrike" cap="none" normalizeH="0" baseline="0" dirty="0">
                <a:ln>
                  <a:noFill/>
                </a:ln>
                <a:solidFill>
                  <a:schemeClr val="tx1"/>
                </a:solidFill>
                <a:effectLst/>
                <a:latin typeface="Arial" panose="020B0604020202020204" pitchFamily="34" charset="0"/>
              </a:rPr>
              <a:t>confusion matrix</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cross-validation</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ROC curves</a:t>
            </a:r>
            <a:r>
              <a:rPr kumimoji="0" lang="en-US" altLang="en-US" sz="2400" b="0" i="0" u="none" strike="noStrike" cap="none" normalizeH="0" baseline="0" dirty="0">
                <a:ln>
                  <a:noFill/>
                </a:ln>
                <a:solidFill>
                  <a:schemeClr val="tx1"/>
                </a:solidFill>
                <a:effectLst/>
                <a:latin typeface="Arial" panose="020B0604020202020204" pitchFamily="34" charset="0"/>
              </a:rPr>
              <a:t>,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34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7E90-7D92-DDEE-3A40-C3733C14C991}"/>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p>
        </p:txBody>
      </p:sp>
      <p:sp>
        <p:nvSpPr>
          <p:cNvPr id="4" name="Rectangle 1">
            <a:extLst>
              <a:ext uri="{FF2B5EF4-FFF2-40B4-BE49-F238E27FC236}">
                <a16:creationId xmlns:a16="http://schemas.microsoft.com/office/drawing/2014/main" id="{12B77100-DAF6-2AC1-C565-58FB2581885B}"/>
              </a:ext>
            </a:extLst>
          </p:cNvPr>
          <p:cNvSpPr>
            <a:spLocks noGrp="1" noChangeArrowheads="1"/>
          </p:cNvSpPr>
          <p:nvPr>
            <p:ph idx="1"/>
          </p:nvPr>
        </p:nvSpPr>
        <p:spPr bwMode="auto">
          <a:xfrm>
            <a:off x="581192" y="1976694"/>
            <a:ext cx="990405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7. </a:t>
            </a:r>
            <a:r>
              <a:rPr kumimoji="0" lang="en-US" altLang="en-US" sz="2400" b="1" i="0" u="none" strike="noStrike" cap="none" normalizeH="0" baseline="0" dirty="0">
                <a:ln>
                  <a:noFill/>
                </a:ln>
                <a:solidFill>
                  <a:schemeClr val="tx1"/>
                </a:solidFill>
                <a:effectLst/>
                <a:latin typeface="Arial" panose="020B0604020202020204" pitchFamily="34" charset="0"/>
              </a:rPr>
              <a:t>Model Saving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a:t>
            </a:r>
            <a:r>
              <a:rPr kumimoji="0" lang="en-US" altLang="en-US" sz="2400" b="0" i="0" u="none" strike="noStrike" cap="none" normalizeH="0" baseline="0" dirty="0">
                <a:ln>
                  <a:noFill/>
                </a:ln>
                <a:solidFill>
                  <a:schemeClr val="tx1"/>
                </a:solidFill>
                <a:effectLst/>
                <a:latin typeface="Arial Unicode MS"/>
              </a:rPr>
              <a:t>pickle</a:t>
            </a:r>
            <a:r>
              <a:rPr kumimoji="0" lang="en-US" altLang="en-US" sz="2400" b="0" i="0" u="none" strike="noStrike" cap="none" normalizeH="0" baseline="0" dirty="0">
                <a:ln>
                  <a:noFill/>
                </a:ln>
                <a:solidFill>
                  <a:schemeClr val="tx1"/>
                </a:solidFill>
                <a:effectLst/>
              </a:rPr>
              <a:t> or </a:t>
            </a:r>
            <a:r>
              <a:rPr kumimoji="0" lang="en-US" altLang="en-US" sz="2400" b="0" i="0" u="none" strike="noStrike" cap="none" normalizeH="0" baseline="0" dirty="0" err="1">
                <a:ln>
                  <a:noFill/>
                </a:ln>
                <a:solidFill>
                  <a:schemeClr val="tx1"/>
                </a:solidFill>
                <a:effectLst/>
                <a:latin typeface="Arial Unicode MS"/>
              </a:rPr>
              <a:t>joblib</a:t>
            </a:r>
            <a:r>
              <a:rPr kumimoji="0" lang="en-US" altLang="en-US" sz="2400" b="0" i="0" u="none" strike="noStrike" cap="none" normalizeH="0" baseline="0" dirty="0">
                <a:ln>
                  <a:noFill/>
                </a:ln>
                <a:solidFill>
                  <a:schemeClr val="tx1"/>
                </a:solidFill>
                <a:effectLst/>
              </a:rPr>
              <a:t> to serialize the best-performing model</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8. </a:t>
            </a:r>
            <a:r>
              <a:rPr kumimoji="0" lang="en-US" altLang="en-US" sz="2400" b="1" i="0" u="none" strike="noStrike" cap="none" normalizeH="0" baseline="0" dirty="0">
                <a:ln>
                  <a:noFill/>
                </a:ln>
                <a:solidFill>
                  <a:schemeClr val="tx1"/>
                </a:solidFill>
                <a:effectLst/>
                <a:latin typeface="Arial" panose="020B0604020202020204" pitchFamily="34" charset="0"/>
              </a:rPr>
              <a:t>Deployment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a:t>
            </a:r>
            <a:r>
              <a:rPr kumimoji="0" lang="en-US" altLang="en-US" sz="2400" b="0" i="0" u="none" strike="noStrike" cap="none" normalizeH="0" baseline="0" dirty="0" err="1">
                <a:ln>
                  <a:noFill/>
                </a:ln>
                <a:solidFill>
                  <a:schemeClr val="tx1"/>
                </a:solidFill>
                <a:effectLst/>
                <a:latin typeface="Arial Unicode MS"/>
              </a:rPr>
              <a:t>Streamlit</a:t>
            </a:r>
            <a:r>
              <a:rPr kumimoji="0" lang="en-US" altLang="en-US" sz="2400" b="0" i="0" u="none" strike="noStrike" cap="none" normalizeH="0" baseline="0" dirty="0">
                <a:ln>
                  <a:noFill/>
                </a:ln>
                <a:solidFill>
                  <a:schemeClr val="tx1"/>
                </a:solidFill>
                <a:effectLst/>
              </a:rPr>
              <a:t> to design a user interface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Load model and accept user input to make real-time predictions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9. </a:t>
            </a:r>
            <a:r>
              <a:rPr kumimoji="0" lang="en-US" altLang="en-US" sz="2400" b="1" i="0" u="none" strike="noStrike" cap="none" normalizeH="0" baseline="0" dirty="0">
                <a:ln>
                  <a:noFill/>
                </a:ln>
                <a:solidFill>
                  <a:schemeClr val="tx1"/>
                </a:solidFill>
                <a:effectLst/>
                <a:latin typeface="Arial" panose="020B0604020202020204" pitchFamily="34" charset="0"/>
              </a:rPr>
              <a:t>Final Testing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Test end-to-end pipeline with different inputs to verify correct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2057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4BDC-E0A8-828D-7136-3B19967289A3}"/>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5" name="Content Placeholder 4" descr="A screenshot of a computer&#10;&#10;AI-generated content may be incorrect.">
            <a:extLst>
              <a:ext uri="{FF2B5EF4-FFF2-40B4-BE49-F238E27FC236}">
                <a16:creationId xmlns:a16="http://schemas.microsoft.com/office/drawing/2014/main" id="{636023D7-63F9-D894-E234-7A25FA094CEA}"/>
              </a:ext>
            </a:extLst>
          </p:cNvPr>
          <p:cNvPicPr>
            <a:picLocks noGrp="1" noChangeAspect="1"/>
          </p:cNvPicPr>
          <p:nvPr>
            <p:ph idx="1"/>
          </p:nvPr>
        </p:nvPicPr>
        <p:blipFill>
          <a:blip r:embed="rId2"/>
          <a:stretch>
            <a:fillRect/>
          </a:stretch>
        </p:blipFill>
        <p:spPr>
          <a:xfrm>
            <a:off x="1147177" y="1301750"/>
            <a:ext cx="9897646" cy="4673600"/>
          </a:xfrm>
        </p:spPr>
      </p:pic>
    </p:spTree>
    <p:extLst>
      <p:ext uri="{BB962C8B-B14F-4D97-AF65-F5344CB8AC3E}">
        <p14:creationId xmlns:p14="http://schemas.microsoft.com/office/powerpoint/2010/main" val="22642974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123</TotalTime>
  <Words>799</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Unicode MS</vt:lpstr>
      <vt:lpstr>Calibri</vt:lpstr>
      <vt:lpstr>Calibri Light</vt:lpstr>
      <vt:lpstr>Franklin Gothic Book</vt:lpstr>
      <vt:lpstr>Franklin Gothic Demi</vt:lpstr>
      <vt:lpstr>Wingdings 2</vt:lpstr>
      <vt:lpstr>DividendVTI</vt:lpstr>
      <vt:lpstr>EMPLOYEE SALARY CLASSIFICATION USING MACHINE LEARNING</vt:lpstr>
      <vt:lpstr>OUTLINE</vt:lpstr>
      <vt:lpstr>Problem Statement</vt:lpstr>
      <vt:lpstr>System  Approach</vt:lpstr>
      <vt:lpstr>System  Approach</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Muskaan Walia</cp:lastModifiedBy>
  <cp:revision>37</cp:revision>
  <dcterms:created xsi:type="dcterms:W3CDTF">2021-05-26T16:50:10Z</dcterms:created>
  <dcterms:modified xsi:type="dcterms:W3CDTF">2025-07-21T21:57:06Z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