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7"/>
  </p:notesMasterIdLst>
  <p:sldIdLst>
    <p:sldId id="266" r:id="rId2"/>
    <p:sldId id="515" r:id="rId3"/>
    <p:sldId id="513" r:id="rId4"/>
    <p:sldId id="640" r:id="rId5"/>
    <p:sldId id="641" r:id="rId6"/>
    <p:sldId id="450" r:id="rId7"/>
    <p:sldId id="422" r:id="rId8"/>
    <p:sldId id="424" r:id="rId9"/>
    <p:sldId id="425" r:id="rId10"/>
    <p:sldId id="644" r:id="rId11"/>
    <p:sldId id="642" r:id="rId12"/>
    <p:sldId id="643" r:id="rId13"/>
    <p:sldId id="454" r:id="rId14"/>
    <p:sldId id="427"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9" autoAdjust="0"/>
    <p:restoredTop sz="94844" autoAdjust="0"/>
  </p:normalViewPr>
  <p:slideViewPr>
    <p:cSldViewPr>
      <p:cViewPr varScale="1">
        <p:scale>
          <a:sx n="75" d="100"/>
          <a:sy n="75" d="100"/>
        </p:scale>
        <p:origin x="1358" y="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2604BC-4ADF-48CD-939B-D354326C4322}" type="datetimeFigureOut">
              <a:rPr lang="en-US" smtClean="0"/>
              <a:pPr/>
              <a:t>8/11/2025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50D685-5C80-4F12-B9D0-618AB74BD3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010EEB2E-AD9B-413B-B6C3-EB5E83782000}"/>
              </a:ext>
            </a:extLst>
          </p:cNvPr>
          <p:cNvSpPr>
            <a:spLocks noGrp="1" noRot="1" noChangeAspect="1" noTextEdit="1"/>
          </p:cNvSpPr>
          <p:nvPr>
            <p:ph type="sldImg"/>
          </p:nvPr>
        </p:nvSpPr>
        <p:spPr bwMode="auto">
          <a:xfrm>
            <a:off x="1371600" y="1143000"/>
            <a:ext cx="4114800" cy="30861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4E90F94-B400-4281-83AE-CCE5888FF267}"/>
              </a:ext>
            </a:extLst>
          </p:cNvPr>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80" name="Slide Number Placeholder 3">
            <a:extLst>
              <a:ext uri="{FF2B5EF4-FFF2-40B4-BE49-F238E27FC236}">
                <a16:creationId xmlns:a16="http://schemas.microsoft.com/office/drawing/2014/main" id="{1627386B-90AB-4EC7-BBB6-8EBBD1B3E13B}"/>
              </a:ext>
            </a:extLst>
          </p:cNvPr>
          <p:cNvSpPr>
            <a:spLocks noGrp="1"/>
          </p:cNvSpPr>
          <p:nvPr>
            <p:ph type="sldNum" sz="quarter" idx="5"/>
          </p:nvPr>
        </p:nvSpPr>
        <p:spPr bwMode="auto">
          <a:xfrm>
            <a:off x="3884613" y="8685213"/>
            <a:ext cx="2971800" cy="457200"/>
          </a:xfrm>
          <a:prstGeom prst="rect">
            <a:avLst/>
          </a:prstGeom>
          <a:ln>
            <a:miter lim="800000"/>
            <a:headEnd/>
            <a:tailEnd/>
          </a:ln>
        </p:spPr>
        <p:txBody>
          <a:bodyPr/>
          <a:lstStyle/>
          <a:p>
            <a:pPr>
              <a:defRPr/>
            </a:pPr>
            <a:fld id="{1D71760B-D2A6-42F8-B9C5-E0C097D11814}" type="slidenum">
              <a:rPr lang="en-US">
                <a:solidFill>
                  <a:prstClr val="black"/>
                </a:solidFill>
              </a:rPr>
              <a:pPr>
                <a:def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3</a:t>
            </a:fld>
            <a:endParaRPr lang="en-US"/>
          </a:p>
        </p:txBody>
      </p:sp>
    </p:spTree>
    <p:extLst>
      <p:ext uri="{BB962C8B-B14F-4D97-AF65-F5344CB8AC3E}">
        <p14:creationId xmlns:p14="http://schemas.microsoft.com/office/powerpoint/2010/main" val="185226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7</a:t>
            </a:fld>
            <a:endParaRPr lang="en-US"/>
          </a:p>
        </p:txBody>
      </p:sp>
    </p:spTree>
    <p:extLst>
      <p:ext uri="{BB962C8B-B14F-4D97-AF65-F5344CB8AC3E}">
        <p14:creationId xmlns:p14="http://schemas.microsoft.com/office/powerpoint/2010/main" val="250367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9</a:t>
            </a:fld>
            <a:endParaRPr lang="en-US"/>
          </a:p>
        </p:txBody>
      </p:sp>
    </p:spTree>
    <p:extLst>
      <p:ext uri="{BB962C8B-B14F-4D97-AF65-F5344CB8AC3E}">
        <p14:creationId xmlns:p14="http://schemas.microsoft.com/office/powerpoint/2010/main" val="176398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14</a:t>
            </a:fld>
            <a:endParaRPr lang="en-US"/>
          </a:p>
        </p:txBody>
      </p:sp>
    </p:spTree>
    <p:extLst>
      <p:ext uri="{BB962C8B-B14F-4D97-AF65-F5344CB8AC3E}">
        <p14:creationId xmlns:p14="http://schemas.microsoft.com/office/powerpoint/2010/main" val="63816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EFB50-DFDB-433B-8285-DB86B5D0C070}"/>
              </a:ext>
            </a:extLst>
          </p:cNvPr>
          <p:cNvSpPr/>
          <p:nvPr/>
        </p:nvSpPr>
        <p:spPr bwMode="white">
          <a:xfrm>
            <a:off x="0" y="5970591"/>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E630C425-27A5-40AA-961A-8CFDE17FA4DD}"/>
              </a:ext>
            </a:extLst>
          </p:cNvPr>
          <p:cNvSpPr/>
          <p:nvPr/>
        </p:nvSpPr>
        <p:spPr>
          <a:xfrm>
            <a:off x="-9525" y="6053141"/>
            <a:ext cx="2249091"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6C71B3EE-07D3-40CD-A5C9-E7B6A7D3EB55}"/>
              </a:ext>
            </a:extLst>
          </p:cNvPr>
          <p:cNvSpPr/>
          <p:nvPr/>
        </p:nvSpPr>
        <p:spPr>
          <a:xfrm>
            <a:off x="2358628" y="6043618"/>
            <a:ext cx="6785372"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endParaRPr lang="en-US" dirty="0"/>
          </a:p>
        </p:txBody>
      </p:sp>
      <p:sp>
        <p:nvSpPr>
          <p:cNvPr id="7" name="Date Placeholder 27">
            <a:extLst>
              <a:ext uri="{FF2B5EF4-FFF2-40B4-BE49-F238E27FC236}">
                <a16:creationId xmlns:a16="http://schemas.microsoft.com/office/drawing/2014/main" id="{3733BC89-84AA-4433-89FB-B7A7E5D13F89}"/>
              </a:ext>
            </a:extLst>
          </p:cNvPr>
          <p:cNvSpPr>
            <a:spLocks noGrp="1"/>
          </p:cNvSpPr>
          <p:nvPr>
            <p:ph type="dt" sz="half" idx="10"/>
          </p:nvPr>
        </p:nvSpPr>
        <p:spPr>
          <a:xfrm>
            <a:off x="76200" y="6069013"/>
            <a:ext cx="2057400" cy="685800"/>
          </a:xfrm>
        </p:spPr>
        <p:txBody>
          <a:bodyPr>
            <a:noAutofit/>
          </a:bodyPr>
          <a:lstStyle>
            <a:lvl1pPr algn="ctr">
              <a:defRPr sz="1500">
                <a:solidFill>
                  <a:srgbClr val="FFFFFF"/>
                </a:solidFill>
              </a:defRPr>
            </a:lvl1pPr>
          </a:lstStyle>
          <a:p>
            <a:pPr>
              <a:defRPr/>
            </a:pPr>
            <a:r>
              <a:rPr lang="en-US"/>
              <a:t>2/9/2019</a:t>
            </a:r>
            <a:endParaRPr lang="en-US" dirty="0"/>
          </a:p>
        </p:txBody>
      </p:sp>
      <p:sp>
        <p:nvSpPr>
          <p:cNvPr id="10" name="Footer Placeholder 16">
            <a:extLst>
              <a:ext uri="{FF2B5EF4-FFF2-40B4-BE49-F238E27FC236}">
                <a16:creationId xmlns:a16="http://schemas.microsoft.com/office/drawing/2014/main" id="{52B60891-0B66-4CA7-88CB-DE5EC0A18DED}"/>
              </a:ext>
            </a:extLst>
          </p:cNvPr>
          <p:cNvSpPr>
            <a:spLocks noGrp="1"/>
          </p:cNvSpPr>
          <p:nvPr>
            <p:ph type="ftr" sz="quarter" idx="11"/>
          </p:nvPr>
        </p:nvSpPr>
        <p:spPr>
          <a:xfrm>
            <a:off x="2085975" y="236540"/>
            <a:ext cx="5867400" cy="365125"/>
          </a:xfrm>
        </p:spPr>
        <p:txBody>
          <a:bodyPr/>
          <a:lstStyle>
            <a:lvl1pPr algn="r">
              <a:defRPr>
                <a:solidFill>
                  <a:schemeClr val="tx2"/>
                </a:solidFill>
              </a:defRPr>
            </a:lvl1pPr>
          </a:lstStyle>
          <a:p>
            <a:pPr>
              <a:defRPr/>
            </a:pPr>
            <a:r>
              <a:rPr lang="en-US">
                <a:solidFill>
                  <a:srgbClr val="424456"/>
                </a:solidFill>
              </a:rPr>
              <a:t>By: Tekendra Nath Yogi</a:t>
            </a:r>
          </a:p>
        </p:txBody>
      </p:sp>
      <p:sp>
        <p:nvSpPr>
          <p:cNvPr id="11" name="Slide Number Placeholder 28">
            <a:extLst>
              <a:ext uri="{FF2B5EF4-FFF2-40B4-BE49-F238E27FC236}">
                <a16:creationId xmlns:a16="http://schemas.microsoft.com/office/drawing/2014/main" id="{CBE7F8AC-DBDA-417F-981D-F15B3426B9B3}"/>
              </a:ext>
            </a:extLst>
          </p:cNvPr>
          <p:cNvSpPr>
            <a:spLocks noGrp="1"/>
          </p:cNvSpPr>
          <p:nvPr>
            <p:ph type="sldNum" sz="quarter" idx="12"/>
          </p:nvPr>
        </p:nvSpPr>
        <p:spPr>
          <a:xfrm>
            <a:off x="8001000" y="228600"/>
            <a:ext cx="838200" cy="381000"/>
          </a:xfrm>
        </p:spPr>
        <p:txBody>
          <a:bodyPr/>
          <a:lstStyle>
            <a:lvl1pPr>
              <a:defRPr sz="1050">
                <a:solidFill>
                  <a:schemeClr val="tx2"/>
                </a:solidFill>
              </a:defRPr>
            </a:lvl1pPr>
          </a:lstStyle>
          <a:p>
            <a:pPr>
              <a:defRPr/>
            </a:pPr>
            <a:fld id="{98247BE2-61CD-463C-AD78-643FCA7B2A77}" type="slidenum">
              <a:rPr lang="en-US">
                <a:solidFill>
                  <a:srgbClr val="424456"/>
                </a:solidFill>
              </a:rPr>
              <a:pPr>
                <a:defRPr/>
              </a:pPr>
              <a:t>‹#›</a:t>
            </a:fld>
            <a:endParaRPr lang="en-US" dirty="0">
              <a:solidFill>
                <a:srgbClr val="424456"/>
              </a:solidFill>
            </a:endParaRPr>
          </a:p>
        </p:txBody>
      </p:sp>
    </p:spTree>
    <p:extLst>
      <p:ext uri="{BB962C8B-B14F-4D97-AF65-F5344CB8AC3E}">
        <p14:creationId xmlns:p14="http://schemas.microsoft.com/office/powerpoint/2010/main" val="268842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9E2AC5C-2BDA-4ED0-A8CA-408672F79305}"/>
              </a:ext>
            </a:extLst>
          </p:cNvPr>
          <p:cNvSpPr>
            <a:spLocks noGrp="1"/>
          </p:cNvSpPr>
          <p:nvPr>
            <p:ph type="dt" sz="half" idx="10"/>
          </p:nvPr>
        </p:nvSpPr>
        <p:spPr/>
        <p:txBody>
          <a:bodyPr/>
          <a:lstStyle>
            <a:lvl1pPr>
              <a:defRPr/>
            </a:lvl1pPr>
          </a:lstStyle>
          <a:p>
            <a:pPr>
              <a:defRPr/>
            </a:pPr>
            <a:r>
              <a:rPr lang="en-US">
                <a:solidFill>
                  <a:srgbClr val="424456"/>
                </a:solidFill>
              </a:rPr>
              <a:t>2/9/2019</a:t>
            </a:r>
            <a:endParaRPr lang="en-US" dirty="0">
              <a:solidFill>
                <a:srgbClr val="424456"/>
              </a:solidFill>
            </a:endParaRPr>
          </a:p>
        </p:txBody>
      </p:sp>
      <p:sp>
        <p:nvSpPr>
          <p:cNvPr id="5" name="Footer Placeholder 2">
            <a:extLst>
              <a:ext uri="{FF2B5EF4-FFF2-40B4-BE49-F238E27FC236}">
                <a16:creationId xmlns:a16="http://schemas.microsoft.com/office/drawing/2014/main" id="{09DD99E1-9A49-4EB3-9467-57A67F5FE9CE}"/>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6" name="Slide Number Placeholder 22">
            <a:extLst>
              <a:ext uri="{FF2B5EF4-FFF2-40B4-BE49-F238E27FC236}">
                <a16:creationId xmlns:a16="http://schemas.microsoft.com/office/drawing/2014/main" id="{02BB8BDF-113A-4D93-A64B-0BF6D345E473}"/>
              </a:ext>
            </a:extLst>
          </p:cNvPr>
          <p:cNvSpPr>
            <a:spLocks noGrp="1"/>
          </p:cNvSpPr>
          <p:nvPr>
            <p:ph type="sldNum" sz="quarter" idx="12"/>
          </p:nvPr>
        </p:nvSpPr>
        <p:spPr/>
        <p:txBody>
          <a:bodyPr/>
          <a:lstStyle>
            <a:lvl1pPr>
              <a:defRPr/>
            </a:lvl1pPr>
          </a:lstStyle>
          <a:p>
            <a:pPr>
              <a:defRPr/>
            </a:pPr>
            <a:fld id="{23720B14-E841-43C9-B349-AC4B576B0B80}" type="slidenum">
              <a:rPr lang="en-US">
                <a:solidFill>
                  <a:srgbClr val="424456"/>
                </a:solidFill>
              </a:rPr>
              <a:pPr>
                <a:defRPr/>
              </a:pPr>
              <a:t>‹#›</a:t>
            </a:fld>
            <a:endParaRPr lang="en-US" sz="1050" dirty="0">
              <a:solidFill>
                <a:srgbClr val="FFFFFF"/>
              </a:solidFill>
            </a:endParaRPr>
          </a:p>
        </p:txBody>
      </p:sp>
    </p:spTree>
    <p:extLst>
      <p:ext uri="{BB962C8B-B14F-4D97-AF65-F5344CB8AC3E}">
        <p14:creationId xmlns:p14="http://schemas.microsoft.com/office/powerpoint/2010/main" val="24982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BDF40-E20B-4BD8-84C1-E65583DF3F27}"/>
              </a:ext>
            </a:extLst>
          </p:cNvPr>
          <p:cNvSpPr/>
          <p:nvPr/>
        </p:nvSpPr>
        <p:spPr bwMode="white">
          <a:xfrm>
            <a:off x="6096006" y="0"/>
            <a:ext cx="320279"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A8629C48-D796-4AA1-B2C2-92BDFCA12EB1}"/>
              </a:ext>
            </a:extLst>
          </p:cNvPr>
          <p:cNvSpPr/>
          <p:nvPr/>
        </p:nvSpPr>
        <p:spPr>
          <a:xfrm>
            <a:off x="6142435"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5829E37C-2198-4D37-B81B-E710DF5B30FF}"/>
              </a:ext>
            </a:extLst>
          </p:cNvPr>
          <p:cNvSpPr/>
          <p:nvPr/>
        </p:nvSpPr>
        <p:spPr>
          <a:xfrm>
            <a:off x="6142435"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6553200" y="609605"/>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3"/>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7357676-74DF-4791-B288-69977DC969F1}"/>
              </a:ext>
            </a:extLst>
          </p:cNvPr>
          <p:cNvSpPr>
            <a:spLocks noGrp="1"/>
          </p:cNvSpPr>
          <p:nvPr>
            <p:ph type="dt" sz="half" idx="10"/>
          </p:nvPr>
        </p:nvSpPr>
        <p:spPr>
          <a:xfrm>
            <a:off x="6553200" y="6248404"/>
            <a:ext cx="2209800" cy="365125"/>
          </a:xfrm>
        </p:spPr>
        <p:txBody>
          <a:bodyPr/>
          <a:lstStyle>
            <a:lvl1pPr>
              <a:defRPr dirty="0"/>
            </a:lvl1pPr>
          </a:lstStyle>
          <a:p>
            <a:pPr>
              <a:defRPr/>
            </a:pPr>
            <a:r>
              <a:rPr lang="en-US">
                <a:solidFill>
                  <a:srgbClr val="424456"/>
                </a:solidFill>
              </a:rPr>
              <a:t>2/9/2019</a:t>
            </a:r>
          </a:p>
        </p:txBody>
      </p:sp>
      <p:sp>
        <p:nvSpPr>
          <p:cNvPr id="8" name="Footer Placeholder 4">
            <a:extLst>
              <a:ext uri="{FF2B5EF4-FFF2-40B4-BE49-F238E27FC236}">
                <a16:creationId xmlns:a16="http://schemas.microsoft.com/office/drawing/2014/main" id="{15691A4D-8A37-4BF3-AA0E-515C11694FC4}"/>
              </a:ext>
            </a:extLst>
          </p:cNvPr>
          <p:cNvSpPr>
            <a:spLocks noGrp="1"/>
          </p:cNvSpPr>
          <p:nvPr>
            <p:ph type="ftr" sz="quarter" idx="11"/>
          </p:nvPr>
        </p:nvSpPr>
        <p:spPr>
          <a:xfrm>
            <a:off x="457200" y="6248404"/>
            <a:ext cx="5573316" cy="365125"/>
          </a:xfrm>
        </p:spPr>
        <p:txBody>
          <a:bodyPr/>
          <a:lstStyle>
            <a:lvl1pPr>
              <a:defRPr/>
            </a:lvl1pPr>
          </a:lstStyle>
          <a:p>
            <a:pPr>
              <a:defRPr/>
            </a:pPr>
            <a:r>
              <a:rPr lang="en-US">
                <a:solidFill>
                  <a:srgbClr val="424456"/>
                </a:solidFill>
              </a:rPr>
              <a:t>By: Tekendra Nath Yogi</a:t>
            </a:r>
          </a:p>
        </p:txBody>
      </p:sp>
      <p:sp>
        <p:nvSpPr>
          <p:cNvPr id="9" name="Slide Number Placeholder 5">
            <a:extLst>
              <a:ext uri="{FF2B5EF4-FFF2-40B4-BE49-F238E27FC236}">
                <a16:creationId xmlns:a16="http://schemas.microsoft.com/office/drawing/2014/main" id="{B276B00B-ADE0-415F-8138-D1827CD9FC0C}"/>
              </a:ext>
            </a:extLst>
          </p:cNvPr>
          <p:cNvSpPr>
            <a:spLocks noGrp="1"/>
          </p:cNvSpPr>
          <p:nvPr>
            <p:ph type="sldNum" sz="quarter" idx="12"/>
          </p:nvPr>
        </p:nvSpPr>
        <p:spPr>
          <a:xfrm rot="5400000">
            <a:off x="5989439" y="144665"/>
            <a:ext cx="533400" cy="244079"/>
          </a:xfrm>
        </p:spPr>
        <p:txBody>
          <a:bodyPr/>
          <a:lstStyle>
            <a:lvl1pPr>
              <a:defRPr/>
            </a:lvl1pPr>
          </a:lstStyle>
          <a:p>
            <a:pPr>
              <a:defRPr/>
            </a:pPr>
            <a:fld id="{61ABE1C5-EE8B-4BC6-9CA6-2359143DF2B8}" type="slidenum">
              <a:rPr lang="en-US">
                <a:solidFill>
                  <a:srgbClr val="424456"/>
                </a:solidFill>
              </a:rPr>
              <a:pPr>
                <a:defRPr/>
              </a:pPr>
              <a:t>‹#›</a:t>
            </a:fld>
            <a:endParaRPr lang="en-US" sz="1050" dirty="0">
              <a:solidFill>
                <a:srgbClr val="FFFFFF"/>
              </a:solidFill>
            </a:endParaRPr>
          </a:p>
        </p:txBody>
      </p:sp>
    </p:spTree>
    <p:extLst>
      <p:ext uri="{BB962C8B-B14F-4D97-AF65-F5344CB8AC3E}">
        <p14:creationId xmlns:p14="http://schemas.microsoft.com/office/powerpoint/2010/main" val="12559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20"/>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4F6F228-293F-451A-B398-4A2C5AA16A75}"/>
              </a:ext>
            </a:extLst>
          </p:cNvPr>
          <p:cNvSpPr>
            <a:spLocks noGrp="1"/>
          </p:cNvSpPr>
          <p:nvPr>
            <p:ph type="dt" sz="half" idx="10"/>
          </p:nvPr>
        </p:nvSpPr>
        <p:spPr/>
        <p:txBody>
          <a:bodyPr/>
          <a:lstStyle>
            <a:lvl1pPr>
              <a:defRPr dirty="0"/>
            </a:lvl1pPr>
          </a:lstStyle>
          <a:p>
            <a:pPr>
              <a:defRPr/>
            </a:pPr>
            <a:r>
              <a:rPr lang="en-US">
                <a:solidFill>
                  <a:srgbClr val="424456"/>
                </a:solidFill>
              </a:rPr>
              <a:t>2/9/2019</a:t>
            </a:r>
          </a:p>
        </p:txBody>
      </p:sp>
      <p:sp>
        <p:nvSpPr>
          <p:cNvPr id="6" name="Footer Placeholder 21">
            <a:extLst>
              <a:ext uri="{FF2B5EF4-FFF2-40B4-BE49-F238E27FC236}">
                <a16:creationId xmlns:a16="http://schemas.microsoft.com/office/drawing/2014/main" id="{CCA5FA8B-1308-4FEA-BD7F-309CB5786C04}"/>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7" name="Slide Number Placeholder 17">
            <a:extLst>
              <a:ext uri="{FF2B5EF4-FFF2-40B4-BE49-F238E27FC236}">
                <a16:creationId xmlns:a16="http://schemas.microsoft.com/office/drawing/2014/main" id="{4ABA97CD-1067-4741-8A30-677826546595}"/>
              </a:ext>
            </a:extLst>
          </p:cNvPr>
          <p:cNvSpPr>
            <a:spLocks noGrp="1"/>
          </p:cNvSpPr>
          <p:nvPr>
            <p:ph type="sldNum" sz="quarter" idx="12"/>
          </p:nvPr>
        </p:nvSpPr>
        <p:spPr/>
        <p:txBody>
          <a:bodyPr/>
          <a:lstStyle>
            <a:lvl1pPr>
              <a:defRPr/>
            </a:lvl1pPr>
          </a:lstStyle>
          <a:p>
            <a:pPr>
              <a:defRPr/>
            </a:pPr>
            <a:fld id="{FBA8C804-4DE3-41CC-98C1-05EC14125A5B}" type="slidenum">
              <a:rPr lang="en-US">
                <a:solidFill>
                  <a:srgbClr val="424456"/>
                </a:solidFill>
              </a:rPr>
              <a:pPr>
                <a:defRPr/>
              </a:pPr>
              <a:t>‹#›</a:t>
            </a:fld>
            <a:endParaRPr lang="en-US">
              <a:solidFill>
                <a:srgbClr val="424456"/>
              </a:solidFill>
            </a:endParaRPr>
          </a:p>
        </p:txBody>
      </p:sp>
    </p:spTree>
    <p:extLst>
      <p:ext uri="{BB962C8B-B14F-4D97-AF65-F5344CB8AC3E}">
        <p14:creationId xmlns:p14="http://schemas.microsoft.com/office/powerpoint/2010/main" val="1564479020"/>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57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4" name="Picture 9" descr="sm_globe.png">
            <a:extLst>
              <a:ext uri="{FF2B5EF4-FFF2-40B4-BE49-F238E27FC236}">
                <a16:creationId xmlns:a16="http://schemas.microsoft.com/office/drawing/2014/main" id="{09D0E091-9432-4B8A-83A8-FAA0571AE4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3172" y="1755775"/>
            <a:ext cx="1614488" cy="1689100"/>
          </a:xfrm>
          <a:prstGeom prst="rect">
            <a:avLst/>
          </a:prstGeom>
          <a:noFill/>
          <a:ln w="50800" cap="sq"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273050"/>
            <a:ext cx="8077200" cy="869951"/>
          </a:xfrm>
        </p:spPr>
        <p:txBody>
          <a:bodyPr/>
          <a:lstStyle>
            <a:lvl1pPr algn="l">
              <a:buNone/>
              <a:defRPr sz="33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CA5AAB-E0EE-42C4-9DC4-6495C8701DF4}"/>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6" name="Footer Placeholder 5">
            <a:extLst>
              <a:ext uri="{FF2B5EF4-FFF2-40B4-BE49-F238E27FC236}">
                <a16:creationId xmlns:a16="http://schemas.microsoft.com/office/drawing/2014/main" id="{A5874615-F617-433B-BCA5-EEDB193A1A0C}"/>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7" name="Slide Number Placeholder 6">
            <a:extLst>
              <a:ext uri="{FF2B5EF4-FFF2-40B4-BE49-F238E27FC236}">
                <a16:creationId xmlns:a16="http://schemas.microsoft.com/office/drawing/2014/main" id="{27E2315F-E1FB-4BBC-9A69-9E76F921770B}"/>
              </a:ext>
            </a:extLst>
          </p:cNvPr>
          <p:cNvSpPr>
            <a:spLocks noGrp="1"/>
          </p:cNvSpPr>
          <p:nvPr>
            <p:ph type="sldNum" sz="quarter" idx="12"/>
          </p:nvPr>
        </p:nvSpPr>
        <p:spPr/>
        <p:txBody>
          <a:bodyPr/>
          <a:lstStyle>
            <a:lvl1pPr>
              <a:defRPr sz="1050">
                <a:solidFill>
                  <a:srgbClr val="FFFFFF"/>
                </a:solidFill>
              </a:defRPr>
            </a:lvl1pPr>
          </a:lstStyle>
          <a:p>
            <a:pPr>
              <a:defRPr/>
            </a:pPr>
            <a:fld id="{51AC466F-202A-449E-ABD9-88FA7D413812}" type="slidenum">
              <a:rPr lang="en-US"/>
              <a:pPr>
                <a:defRPr/>
              </a:pPr>
              <a:t>‹#›</a:t>
            </a:fld>
            <a:endParaRPr lang="en-US" dirty="0"/>
          </a:p>
        </p:txBody>
      </p:sp>
    </p:spTree>
    <p:extLst>
      <p:ext uri="{BB962C8B-B14F-4D97-AF65-F5344CB8AC3E}">
        <p14:creationId xmlns:p14="http://schemas.microsoft.com/office/powerpoint/2010/main" val="398427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57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7D23AF-71EC-4251-B17F-BDD25760D152}"/>
              </a:ext>
            </a:extLst>
          </p:cNvPr>
          <p:cNvSpPr>
            <a:spLocks noGrp="1"/>
          </p:cNvSpPr>
          <p:nvPr>
            <p:ph type="dt" sz="half" idx="10"/>
          </p:nvPr>
        </p:nvSpPr>
        <p:spPr/>
        <p:txBody>
          <a:bodyPr/>
          <a:lstStyle>
            <a:lvl1pPr>
              <a:defRPr dirty="0"/>
            </a:lvl1pPr>
          </a:lstStyle>
          <a:p>
            <a:pPr>
              <a:defRPr/>
            </a:pPr>
            <a:r>
              <a:rPr lang="en-US">
                <a:solidFill>
                  <a:srgbClr val="424456"/>
                </a:solidFill>
              </a:rPr>
              <a:t>2/9/2019</a:t>
            </a:r>
          </a:p>
        </p:txBody>
      </p:sp>
      <p:sp>
        <p:nvSpPr>
          <p:cNvPr id="5" name="Footer Placeholder 4">
            <a:extLst>
              <a:ext uri="{FF2B5EF4-FFF2-40B4-BE49-F238E27FC236}">
                <a16:creationId xmlns:a16="http://schemas.microsoft.com/office/drawing/2014/main" id="{DB1A2D69-AA10-4583-9E8F-0A4D9446E68E}"/>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6" name="Slide Number Placeholder 5">
            <a:extLst>
              <a:ext uri="{FF2B5EF4-FFF2-40B4-BE49-F238E27FC236}">
                <a16:creationId xmlns:a16="http://schemas.microsoft.com/office/drawing/2014/main" id="{2A6E2A9D-5CE7-4FA5-BC28-FB271F754EE7}"/>
              </a:ext>
            </a:extLst>
          </p:cNvPr>
          <p:cNvSpPr>
            <a:spLocks noGrp="1"/>
          </p:cNvSpPr>
          <p:nvPr>
            <p:ph type="sldNum" sz="quarter" idx="12"/>
          </p:nvPr>
        </p:nvSpPr>
        <p:spPr/>
        <p:txBody>
          <a:bodyPr/>
          <a:lstStyle>
            <a:lvl1pPr>
              <a:defRPr sz="1050">
                <a:solidFill>
                  <a:srgbClr val="FFFFFF"/>
                </a:solidFill>
              </a:defRPr>
            </a:lvl1pPr>
          </a:lstStyle>
          <a:p>
            <a:pPr>
              <a:defRPr/>
            </a:pPr>
            <a:fld id="{78BBDA1B-EB2C-49E2-A1CF-4342CA4EF36C}" type="slidenum">
              <a:rPr lang="en-US"/>
              <a:pPr>
                <a:defRPr/>
              </a:pPr>
              <a:t>‹#›</a:t>
            </a:fld>
            <a:endParaRPr lang="en-US" dirty="0"/>
          </a:p>
        </p:txBody>
      </p:sp>
    </p:spTree>
    <p:extLst>
      <p:ext uri="{BB962C8B-B14F-4D97-AF65-F5344CB8AC3E}">
        <p14:creationId xmlns:p14="http://schemas.microsoft.com/office/powerpoint/2010/main" val="14572305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230AD3-0C7A-45F5-A43D-9C62B1FE456E}"/>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4757C25B-6FC9-4FB2-9E6E-4912144234FE}"/>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DEC32344-6E1C-4BEB-B4E3-5CFAA72A62D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Text Placeholder 2"/>
          <p:cNvSpPr>
            <a:spLocks noGrp="1"/>
          </p:cNvSpPr>
          <p:nvPr>
            <p:ph type="body" idx="1"/>
          </p:nvPr>
        </p:nvSpPr>
        <p:spPr>
          <a:xfrm>
            <a:off x="1371602" y="2743204"/>
            <a:ext cx="7123113" cy="1673225"/>
          </a:xfrm>
        </p:spPr>
        <p:txBody>
          <a:bodyPr/>
          <a:lstStyle>
            <a:lvl1pPr>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lang="en-US"/>
              <a:t>Click to edit Master title style</a:t>
            </a:r>
            <a:endParaRPr lang="en-US" dirty="0"/>
          </a:p>
        </p:txBody>
      </p:sp>
      <p:sp>
        <p:nvSpPr>
          <p:cNvPr id="7" name="Date Placeholder 11">
            <a:extLst>
              <a:ext uri="{FF2B5EF4-FFF2-40B4-BE49-F238E27FC236}">
                <a16:creationId xmlns:a16="http://schemas.microsoft.com/office/drawing/2014/main" id="{4E06E9CF-DCA0-4469-9588-146DDA3B615C}"/>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8" name="Slide Number Placeholder 12">
            <a:extLst>
              <a:ext uri="{FF2B5EF4-FFF2-40B4-BE49-F238E27FC236}">
                <a16:creationId xmlns:a16="http://schemas.microsoft.com/office/drawing/2014/main" id="{024E1A5F-0041-47BD-AB34-3894313F5A86}"/>
              </a:ext>
            </a:extLst>
          </p:cNvPr>
          <p:cNvSpPr>
            <a:spLocks noGrp="1"/>
          </p:cNvSpPr>
          <p:nvPr>
            <p:ph type="sldNum" sz="quarter" idx="11"/>
          </p:nvPr>
        </p:nvSpPr>
        <p:spPr>
          <a:xfrm>
            <a:off x="0" y="1752601"/>
            <a:ext cx="1295400" cy="701675"/>
          </a:xfrm>
        </p:spPr>
        <p:txBody>
          <a:bodyPr>
            <a:noAutofit/>
          </a:bodyPr>
          <a:lstStyle>
            <a:lvl1pPr>
              <a:defRPr sz="1800">
                <a:solidFill>
                  <a:srgbClr val="FFFFFF"/>
                </a:solidFill>
              </a:defRPr>
            </a:lvl1pPr>
          </a:lstStyle>
          <a:p>
            <a:pPr>
              <a:defRPr/>
            </a:pPr>
            <a:fld id="{666A1CEC-9DD6-4F71-8FF7-224B44B36D75}" type="slidenum">
              <a:rPr lang="en-US"/>
              <a:pPr>
                <a:defRPr/>
              </a:pPr>
              <a:t>‹#›</a:t>
            </a:fld>
            <a:endParaRPr lang="en-US" dirty="0"/>
          </a:p>
        </p:txBody>
      </p:sp>
      <p:sp>
        <p:nvSpPr>
          <p:cNvPr id="9" name="Footer Placeholder 13">
            <a:extLst>
              <a:ext uri="{FF2B5EF4-FFF2-40B4-BE49-F238E27FC236}">
                <a16:creationId xmlns:a16="http://schemas.microsoft.com/office/drawing/2014/main" id="{3F02C43B-73CC-4732-8E2B-39CB4F86C03C}"/>
              </a:ext>
            </a:extLst>
          </p:cNvPr>
          <p:cNvSpPr>
            <a:spLocks noGrp="1"/>
          </p:cNvSpPr>
          <p:nvPr>
            <p:ph type="ftr" sz="quarter" idx="12"/>
          </p:nvPr>
        </p:nvSpPr>
        <p:spPr/>
        <p:txBody>
          <a:bodyPr/>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41409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38A05C4A-FA42-4D8C-B6A5-0F623E6EB9A2}"/>
              </a:ext>
            </a:extLst>
          </p:cNvPr>
          <p:cNvSpPr>
            <a:spLocks noGrp="1"/>
          </p:cNvSpPr>
          <p:nvPr>
            <p:ph type="dt" sz="half" idx="10"/>
          </p:nvPr>
        </p:nvSpPr>
        <p:spPr/>
        <p:txBody>
          <a:bodyPr rtlCol="0"/>
          <a:lstStyle>
            <a:lvl1pPr>
              <a:defRPr/>
            </a:lvl1pPr>
          </a:lstStyle>
          <a:p>
            <a:pPr>
              <a:defRPr/>
            </a:pPr>
            <a:r>
              <a:rPr lang="en-US">
                <a:solidFill>
                  <a:srgbClr val="424456"/>
                </a:solidFill>
              </a:rPr>
              <a:t>2/9/2019</a:t>
            </a:r>
          </a:p>
        </p:txBody>
      </p:sp>
      <p:sp>
        <p:nvSpPr>
          <p:cNvPr id="6" name="Slide Number Placeholder 9">
            <a:extLst>
              <a:ext uri="{FF2B5EF4-FFF2-40B4-BE49-F238E27FC236}">
                <a16:creationId xmlns:a16="http://schemas.microsoft.com/office/drawing/2014/main" id="{675BC25A-D772-4BAD-82C5-8DE60CDA0412}"/>
              </a:ext>
            </a:extLst>
          </p:cNvPr>
          <p:cNvSpPr>
            <a:spLocks noGrp="1"/>
          </p:cNvSpPr>
          <p:nvPr>
            <p:ph type="sldNum" sz="quarter" idx="11"/>
          </p:nvPr>
        </p:nvSpPr>
        <p:spPr/>
        <p:txBody>
          <a:bodyPr rtlCol="0"/>
          <a:lstStyle>
            <a:lvl1pPr>
              <a:defRPr sz="1050">
                <a:solidFill>
                  <a:srgbClr val="FFFFFF"/>
                </a:solidFill>
              </a:defRPr>
            </a:lvl1pPr>
          </a:lstStyle>
          <a:p>
            <a:pPr>
              <a:defRPr/>
            </a:pPr>
            <a:fld id="{7D9237E2-D6D8-4F93-B4E7-7A3A919C426E}" type="slidenum">
              <a:rPr lang="en-US"/>
              <a:pPr>
                <a:defRPr/>
              </a:pPr>
              <a:t>‹#›</a:t>
            </a:fld>
            <a:endParaRPr lang="en-US"/>
          </a:p>
        </p:txBody>
      </p:sp>
      <p:sp>
        <p:nvSpPr>
          <p:cNvPr id="7" name="Footer Placeholder 11">
            <a:extLst>
              <a:ext uri="{FF2B5EF4-FFF2-40B4-BE49-F238E27FC236}">
                <a16:creationId xmlns:a16="http://schemas.microsoft.com/office/drawing/2014/main" id="{A359C2BF-21AF-4D80-AF5B-B2C0FCB01489}"/>
              </a:ext>
            </a:extLst>
          </p:cNvPr>
          <p:cNvSpPr>
            <a:spLocks noGrp="1"/>
          </p:cNvSpPr>
          <p:nvPr>
            <p:ph type="ftr" sz="quarter" idx="12"/>
          </p:nvPr>
        </p:nvSpPr>
        <p:spPr/>
        <p:txBody>
          <a:bodyPr rtlCol="0"/>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277324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3"/>
            <a:ext cx="8153400" cy="869951"/>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31028AF4-9E92-4B7F-8FF5-70E8FC8CFC8C}"/>
              </a:ext>
            </a:extLst>
          </p:cNvPr>
          <p:cNvSpPr>
            <a:spLocks noGrp="1"/>
          </p:cNvSpPr>
          <p:nvPr>
            <p:ph type="dt" sz="half" idx="10"/>
          </p:nvPr>
        </p:nvSpPr>
        <p:spPr/>
        <p:txBody>
          <a:bodyPr rtlCol="0"/>
          <a:lstStyle>
            <a:lvl1pPr>
              <a:defRPr dirty="0"/>
            </a:lvl1pPr>
          </a:lstStyle>
          <a:p>
            <a:pPr>
              <a:defRPr/>
            </a:pPr>
            <a:r>
              <a:rPr lang="en-US">
                <a:solidFill>
                  <a:srgbClr val="424456"/>
                </a:solidFill>
              </a:rPr>
              <a:t>2/9/2019</a:t>
            </a:r>
          </a:p>
        </p:txBody>
      </p:sp>
      <p:sp>
        <p:nvSpPr>
          <p:cNvPr id="8" name="Slide Number Placeholder 11">
            <a:extLst>
              <a:ext uri="{FF2B5EF4-FFF2-40B4-BE49-F238E27FC236}">
                <a16:creationId xmlns:a16="http://schemas.microsoft.com/office/drawing/2014/main" id="{E1D98D76-29B8-4104-9B56-41E0C2B6C0CA}"/>
              </a:ext>
            </a:extLst>
          </p:cNvPr>
          <p:cNvSpPr>
            <a:spLocks noGrp="1"/>
          </p:cNvSpPr>
          <p:nvPr>
            <p:ph type="sldNum" sz="quarter" idx="11"/>
          </p:nvPr>
        </p:nvSpPr>
        <p:spPr/>
        <p:txBody>
          <a:bodyPr rtlCol="0"/>
          <a:lstStyle>
            <a:lvl1pPr>
              <a:defRPr sz="1050">
                <a:solidFill>
                  <a:srgbClr val="FFFFFF"/>
                </a:solidFill>
              </a:defRPr>
            </a:lvl1pPr>
          </a:lstStyle>
          <a:p>
            <a:pPr>
              <a:defRPr/>
            </a:pPr>
            <a:fld id="{04194F72-16B3-45E5-89BA-A531D9C6F909}" type="slidenum">
              <a:rPr lang="en-US"/>
              <a:pPr>
                <a:defRPr/>
              </a:pPr>
              <a:t>‹#›</a:t>
            </a:fld>
            <a:endParaRPr lang="en-US"/>
          </a:p>
        </p:txBody>
      </p:sp>
      <p:sp>
        <p:nvSpPr>
          <p:cNvPr id="9" name="Footer Placeholder 13">
            <a:extLst>
              <a:ext uri="{FF2B5EF4-FFF2-40B4-BE49-F238E27FC236}">
                <a16:creationId xmlns:a16="http://schemas.microsoft.com/office/drawing/2014/main" id="{9ABC4DA1-E98C-46DB-8CFC-528377A9ECFC}"/>
              </a:ext>
            </a:extLst>
          </p:cNvPr>
          <p:cNvSpPr>
            <a:spLocks noGrp="1"/>
          </p:cNvSpPr>
          <p:nvPr>
            <p:ph type="ftr" sz="quarter" idx="12"/>
          </p:nvPr>
        </p:nvSpPr>
        <p:spPr/>
        <p:txBody>
          <a:bodyPr rtlCol="0"/>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33687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9D27DB-781C-4E9A-BD52-304D332D393A}"/>
              </a:ext>
            </a:extLst>
          </p:cNvPr>
          <p:cNvSpPr>
            <a:spLocks noGrp="1"/>
          </p:cNvSpPr>
          <p:nvPr>
            <p:ph type="dt" sz="half" idx="10"/>
          </p:nvPr>
        </p:nvSpPr>
        <p:spPr/>
        <p:txBody>
          <a:bodyPr/>
          <a:lstStyle>
            <a:lvl1pPr>
              <a:defRPr dirty="0"/>
            </a:lvl1pPr>
          </a:lstStyle>
          <a:p>
            <a:pPr>
              <a:defRPr/>
            </a:pPr>
            <a:r>
              <a:rPr lang="en-US">
                <a:solidFill>
                  <a:srgbClr val="424456"/>
                </a:solidFill>
              </a:rPr>
              <a:t>2/9/2019</a:t>
            </a:r>
          </a:p>
        </p:txBody>
      </p:sp>
      <p:sp>
        <p:nvSpPr>
          <p:cNvPr id="4" name="Footer Placeholder 3">
            <a:extLst>
              <a:ext uri="{FF2B5EF4-FFF2-40B4-BE49-F238E27FC236}">
                <a16:creationId xmlns:a16="http://schemas.microsoft.com/office/drawing/2014/main" id="{A8486506-D8E7-4646-B7C2-4FD747079745}"/>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5" name="Slide Number Placeholder 4">
            <a:extLst>
              <a:ext uri="{FF2B5EF4-FFF2-40B4-BE49-F238E27FC236}">
                <a16:creationId xmlns:a16="http://schemas.microsoft.com/office/drawing/2014/main" id="{76153B6E-7646-4B77-8451-44B7A82A0510}"/>
              </a:ext>
            </a:extLst>
          </p:cNvPr>
          <p:cNvSpPr>
            <a:spLocks noGrp="1"/>
          </p:cNvSpPr>
          <p:nvPr>
            <p:ph type="sldNum" sz="quarter" idx="12"/>
          </p:nvPr>
        </p:nvSpPr>
        <p:spPr/>
        <p:txBody>
          <a:bodyPr/>
          <a:lstStyle>
            <a:lvl1pPr>
              <a:defRPr sz="1050">
                <a:solidFill>
                  <a:srgbClr val="FFFFFF"/>
                </a:solidFill>
              </a:defRPr>
            </a:lvl1pPr>
          </a:lstStyle>
          <a:p>
            <a:pPr>
              <a:defRPr/>
            </a:pPr>
            <a:fld id="{0D1442FA-41D6-4256-AB11-698261B17F2A}" type="slidenum">
              <a:rPr lang="en-US"/>
              <a:pPr>
                <a:defRPr/>
              </a:pPr>
              <a:t>‹#›</a:t>
            </a:fld>
            <a:endParaRPr lang="en-US" dirty="0"/>
          </a:p>
        </p:txBody>
      </p:sp>
    </p:spTree>
    <p:extLst>
      <p:ext uri="{BB962C8B-B14F-4D97-AF65-F5344CB8AC3E}">
        <p14:creationId xmlns:p14="http://schemas.microsoft.com/office/powerpoint/2010/main" val="17232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99147-29DF-4A7C-8453-281A248DF253}"/>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3" name="Footer Placeholder 2">
            <a:extLst>
              <a:ext uri="{FF2B5EF4-FFF2-40B4-BE49-F238E27FC236}">
                <a16:creationId xmlns:a16="http://schemas.microsoft.com/office/drawing/2014/main" id="{EC537661-D16B-47AD-A3C6-F4279F63C180}"/>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4" name="Slide Number Placeholder 3">
            <a:extLst>
              <a:ext uri="{FF2B5EF4-FFF2-40B4-BE49-F238E27FC236}">
                <a16:creationId xmlns:a16="http://schemas.microsoft.com/office/drawing/2014/main" id="{3E1F0016-F045-4EFE-9DBB-8B83615EE105}"/>
              </a:ext>
            </a:extLst>
          </p:cNvPr>
          <p:cNvSpPr>
            <a:spLocks noGrp="1"/>
          </p:cNvSpPr>
          <p:nvPr>
            <p:ph type="sldNum" sz="quarter" idx="12"/>
          </p:nvPr>
        </p:nvSpPr>
        <p:spPr>
          <a:xfrm>
            <a:off x="0" y="6248400"/>
            <a:ext cx="533400" cy="381000"/>
          </a:xfrm>
        </p:spPr>
        <p:txBody>
          <a:bodyPr/>
          <a:lstStyle>
            <a:lvl1pPr>
              <a:defRPr sz="1050">
                <a:solidFill>
                  <a:schemeClr val="tx2"/>
                </a:solidFill>
              </a:defRPr>
            </a:lvl1pPr>
          </a:lstStyle>
          <a:p>
            <a:pPr>
              <a:defRPr/>
            </a:pPr>
            <a:fld id="{FA9458CC-7BDB-4AF7-84A8-156B462129CE}" type="slidenum">
              <a:rPr lang="en-US">
                <a:solidFill>
                  <a:srgbClr val="424456"/>
                </a:solidFill>
              </a:rPr>
              <a:pPr>
                <a:defRPr/>
              </a:pPr>
              <a:t>‹#›</a:t>
            </a:fld>
            <a:endParaRPr lang="en-US" dirty="0">
              <a:solidFill>
                <a:srgbClr val="424456"/>
              </a:solidFill>
            </a:endParaRPr>
          </a:p>
        </p:txBody>
      </p:sp>
    </p:spTree>
    <p:extLst>
      <p:ext uri="{BB962C8B-B14F-4D97-AF65-F5344CB8AC3E}">
        <p14:creationId xmlns:p14="http://schemas.microsoft.com/office/powerpoint/2010/main" val="180887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 name="Picture 9" descr="sm_globe.png">
            <a:extLst>
              <a:ext uri="{FF2B5EF4-FFF2-40B4-BE49-F238E27FC236}">
                <a16:creationId xmlns:a16="http://schemas.microsoft.com/office/drawing/2014/main" id="{09D0E091-9432-4B8A-83A8-FAA0571AE4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3172" y="1755775"/>
            <a:ext cx="1614488" cy="1689100"/>
          </a:xfrm>
          <a:prstGeom prst="rect">
            <a:avLst/>
          </a:prstGeom>
          <a:noFill/>
          <a:ln w="50800" cap="sq"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273053"/>
            <a:ext cx="8077200" cy="869951"/>
          </a:xfrm>
        </p:spPr>
        <p:txBody>
          <a:bodyPr/>
          <a:lstStyle>
            <a:lvl1pPr algn="l">
              <a:buNone/>
              <a:defRPr sz="33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CA5AAB-E0EE-42C4-9DC4-6495C8701DF4}"/>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6" name="Footer Placeholder 5">
            <a:extLst>
              <a:ext uri="{FF2B5EF4-FFF2-40B4-BE49-F238E27FC236}">
                <a16:creationId xmlns:a16="http://schemas.microsoft.com/office/drawing/2014/main" id="{A5874615-F617-433B-BCA5-EEDB193A1A0C}"/>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7" name="Slide Number Placeholder 6">
            <a:extLst>
              <a:ext uri="{FF2B5EF4-FFF2-40B4-BE49-F238E27FC236}">
                <a16:creationId xmlns:a16="http://schemas.microsoft.com/office/drawing/2014/main" id="{27E2315F-E1FB-4BBC-9A69-9E76F921770B}"/>
              </a:ext>
            </a:extLst>
          </p:cNvPr>
          <p:cNvSpPr>
            <a:spLocks noGrp="1"/>
          </p:cNvSpPr>
          <p:nvPr>
            <p:ph type="sldNum" sz="quarter" idx="12"/>
          </p:nvPr>
        </p:nvSpPr>
        <p:spPr/>
        <p:txBody>
          <a:bodyPr/>
          <a:lstStyle>
            <a:lvl1pPr>
              <a:defRPr sz="1050">
                <a:solidFill>
                  <a:srgbClr val="FFFFFF"/>
                </a:solidFill>
              </a:defRPr>
            </a:lvl1pPr>
          </a:lstStyle>
          <a:p>
            <a:pPr>
              <a:defRPr/>
            </a:pPr>
            <a:fld id="{51AC466F-202A-449E-ABD9-88FA7D413812}" type="slidenum">
              <a:rPr lang="en-US"/>
              <a:pPr>
                <a:defRPr/>
              </a:pPr>
              <a:t>‹#›</a:t>
            </a:fld>
            <a:endParaRPr lang="en-US" dirty="0"/>
          </a:p>
        </p:txBody>
      </p:sp>
    </p:spTree>
    <p:extLst>
      <p:ext uri="{BB962C8B-B14F-4D97-AF65-F5344CB8AC3E}">
        <p14:creationId xmlns:p14="http://schemas.microsoft.com/office/powerpoint/2010/main" val="39842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C81B99-AD79-4350-B1B4-4A9A5B2E1411}"/>
              </a:ext>
            </a:extLst>
          </p:cNvPr>
          <p:cNvSpPr/>
          <p:nvPr/>
        </p:nvSpPr>
        <p:spPr bwMode="white">
          <a:xfrm>
            <a:off x="-9525" y="457200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E1B30C86-7539-4707-BB1E-130DEE07594C}"/>
              </a:ext>
            </a:extLst>
          </p:cNvPr>
          <p:cNvSpPr/>
          <p:nvPr/>
        </p:nvSpPr>
        <p:spPr>
          <a:xfrm>
            <a:off x="-9525" y="4664075"/>
            <a:ext cx="1463279"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id="{783F932B-EE3A-413F-8794-3061763118EA}"/>
              </a:ext>
            </a:extLst>
          </p:cNvPr>
          <p:cNvSpPr/>
          <p:nvPr/>
        </p:nvSpPr>
        <p:spPr>
          <a:xfrm>
            <a:off x="1544247" y="4654551"/>
            <a:ext cx="7599759"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72ACDC2E-C064-4B1C-9FEF-B25D088F4C9E}"/>
              </a:ext>
            </a:extLst>
          </p:cNvPr>
          <p:cNvSpPr/>
          <p:nvPr/>
        </p:nvSpPr>
        <p:spPr bwMode="white">
          <a:xfrm>
            <a:off x="1447806" y="4"/>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100" b="0">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4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6F6A6835-255E-4F53-B0A2-B0B3683D2384}"/>
              </a:ext>
            </a:extLst>
          </p:cNvPr>
          <p:cNvSpPr>
            <a:spLocks noGrp="1"/>
          </p:cNvSpPr>
          <p:nvPr>
            <p:ph type="dt" sz="half" idx="10"/>
          </p:nvPr>
        </p:nvSpPr>
        <p:spPr>
          <a:xfrm>
            <a:off x="6248400" y="6248404"/>
            <a:ext cx="2667000" cy="365125"/>
          </a:xfrm>
        </p:spPr>
        <p:txBody>
          <a:bodyPr rtlCol="0"/>
          <a:lstStyle>
            <a:lvl1pPr>
              <a:defRPr/>
            </a:lvl1pPr>
          </a:lstStyle>
          <a:p>
            <a:pPr>
              <a:defRPr/>
            </a:pPr>
            <a:r>
              <a:rPr lang="en-US">
                <a:solidFill>
                  <a:srgbClr val="424456"/>
                </a:solidFill>
              </a:rPr>
              <a:t>2/9/2019</a:t>
            </a:r>
          </a:p>
        </p:txBody>
      </p:sp>
      <p:sp>
        <p:nvSpPr>
          <p:cNvPr id="10" name="Slide Number Placeholder 12">
            <a:extLst>
              <a:ext uri="{FF2B5EF4-FFF2-40B4-BE49-F238E27FC236}">
                <a16:creationId xmlns:a16="http://schemas.microsoft.com/office/drawing/2014/main" id="{32BA4851-7472-4558-AF6A-2F94ED631D9C}"/>
              </a:ext>
            </a:extLst>
          </p:cNvPr>
          <p:cNvSpPr>
            <a:spLocks noGrp="1"/>
          </p:cNvSpPr>
          <p:nvPr>
            <p:ph type="sldNum" sz="quarter" idx="11"/>
          </p:nvPr>
        </p:nvSpPr>
        <p:spPr>
          <a:xfrm>
            <a:off x="0" y="4667255"/>
            <a:ext cx="1447800" cy="663575"/>
          </a:xfrm>
        </p:spPr>
        <p:txBody>
          <a:bodyPr rtlCol="0"/>
          <a:lstStyle>
            <a:lvl1pPr>
              <a:defRPr sz="2100">
                <a:solidFill>
                  <a:srgbClr val="FFFFFF"/>
                </a:solidFill>
              </a:defRPr>
            </a:lvl1pPr>
          </a:lstStyle>
          <a:p>
            <a:pPr>
              <a:defRPr/>
            </a:pPr>
            <a:fld id="{A8110B99-22AD-4655-8E97-9D99EF66D449}" type="slidenum">
              <a:rPr lang="en-US"/>
              <a:pPr>
                <a:defRPr/>
              </a:pPr>
              <a:t>‹#›</a:t>
            </a:fld>
            <a:endParaRPr lang="en-US" dirty="0"/>
          </a:p>
        </p:txBody>
      </p:sp>
      <p:sp>
        <p:nvSpPr>
          <p:cNvPr id="11" name="Footer Placeholder 13">
            <a:extLst>
              <a:ext uri="{FF2B5EF4-FFF2-40B4-BE49-F238E27FC236}">
                <a16:creationId xmlns:a16="http://schemas.microsoft.com/office/drawing/2014/main" id="{8C69500C-8063-44CD-BB8C-9F570B8D59C9}"/>
              </a:ext>
            </a:extLst>
          </p:cNvPr>
          <p:cNvSpPr>
            <a:spLocks noGrp="1"/>
          </p:cNvSpPr>
          <p:nvPr>
            <p:ph type="ftr" sz="quarter" idx="12"/>
          </p:nvPr>
        </p:nvSpPr>
        <p:spPr>
          <a:xfrm>
            <a:off x="1600200" y="6248404"/>
            <a:ext cx="4572000" cy="365125"/>
          </a:xfrm>
        </p:spPr>
        <p:txBody>
          <a:bodyPr rtlCol="0"/>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154982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a:extLst>
              <a:ext uri="{FF2B5EF4-FFF2-40B4-BE49-F238E27FC236}">
                <a16:creationId xmlns:a16="http://schemas.microsoft.com/office/drawing/2014/main" id="{08246714-135A-4141-B338-011310AA9C2F}"/>
              </a:ext>
            </a:extLst>
          </p:cNvPr>
          <p:cNvSpPr>
            <a:spLocks noGrp="1" noChangeArrowheads="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12">
            <a:extLst>
              <a:ext uri="{FF2B5EF4-FFF2-40B4-BE49-F238E27FC236}">
                <a16:creationId xmlns:a16="http://schemas.microsoft.com/office/drawing/2014/main" id="{8F4F6B3D-18ED-42C1-A268-20AE208D89B8}"/>
              </a:ext>
            </a:extLst>
          </p:cNvPr>
          <p:cNvSpPr>
            <a:spLocks noGrp="1" noChangeArrowheads="1"/>
          </p:cNvSpPr>
          <p:nvPr>
            <p:ph type="body" idx="1"/>
          </p:nvPr>
        </p:nvSpPr>
        <p:spPr bwMode="auto">
          <a:xfrm>
            <a:off x="613172" y="1600201"/>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B0DC14AD-E591-4E58-B1A5-35E0EC9234C6}"/>
              </a:ext>
            </a:extLst>
          </p:cNvPr>
          <p:cNvSpPr>
            <a:spLocks noGrp="1"/>
          </p:cNvSpPr>
          <p:nvPr>
            <p:ph type="dt" sz="half" idx="2"/>
          </p:nvPr>
        </p:nvSpPr>
        <p:spPr>
          <a:xfrm>
            <a:off x="6096000" y="6248404"/>
            <a:ext cx="2667000" cy="365125"/>
          </a:xfrm>
          <a:prstGeom prst="rect">
            <a:avLst/>
          </a:prstGeom>
        </p:spPr>
        <p:txBody>
          <a:bodyPr vert="horz" anchor="ctr" anchorCtr="0"/>
          <a:lstStyle>
            <a:lvl1pPr algn="l" eaLnBrk="1" fontAlgn="auto" hangingPunct="1">
              <a:spcBef>
                <a:spcPts val="0"/>
              </a:spcBef>
              <a:spcAft>
                <a:spcPts val="0"/>
              </a:spcAft>
              <a:defRPr sz="1050" dirty="0">
                <a:solidFill>
                  <a:schemeClr val="tx2"/>
                </a:solidFill>
                <a:latin typeface="+mn-lt"/>
                <a:cs typeface="+mn-cs"/>
              </a:defRPr>
            </a:lvl1pPr>
          </a:lstStyle>
          <a:p>
            <a:pPr>
              <a:defRPr/>
            </a:pPr>
            <a:r>
              <a:rPr lang="en-US">
                <a:solidFill>
                  <a:srgbClr val="424456"/>
                </a:solidFill>
              </a:rPr>
              <a:t>2/9/2019</a:t>
            </a:r>
          </a:p>
        </p:txBody>
      </p:sp>
      <p:sp>
        <p:nvSpPr>
          <p:cNvPr id="3" name="Footer Placeholder 2">
            <a:extLst>
              <a:ext uri="{FF2B5EF4-FFF2-40B4-BE49-F238E27FC236}">
                <a16:creationId xmlns:a16="http://schemas.microsoft.com/office/drawing/2014/main" id="{3626FEA4-D403-4009-AE9A-7A81A9DD7A7A}"/>
              </a:ext>
            </a:extLst>
          </p:cNvPr>
          <p:cNvSpPr>
            <a:spLocks noGrp="1"/>
          </p:cNvSpPr>
          <p:nvPr>
            <p:ph type="ftr" sz="quarter" idx="3"/>
          </p:nvPr>
        </p:nvSpPr>
        <p:spPr>
          <a:xfrm>
            <a:off x="609600" y="6248404"/>
            <a:ext cx="5420916" cy="365125"/>
          </a:xfrm>
          <a:prstGeom prst="rect">
            <a:avLst/>
          </a:prstGeom>
        </p:spPr>
        <p:txBody>
          <a:bodyPr vert="horz" anchor="ctr"/>
          <a:lstStyle>
            <a:lvl1pPr algn="r" eaLnBrk="1" fontAlgn="auto" hangingPunct="1">
              <a:spcBef>
                <a:spcPts val="0"/>
              </a:spcBef>
              <a:spcAft>
                <a:spcPts val="0"/>
              </a:spcAft>
              <a:defRPr sz="1050">
                <a:solidFill>
                  <a:schemeClr val="tx2"/>
                </a:solidFill>
                <a:latin typeface="+mn-lt"/>
                <a:cs typeface="+mn-cs"/>
              </a:defRPr>
            </a:lvl1pPr>
          </a:lstStyle>
          <a:p>
            <a:pPr>
              <a:defRPr/>
            </a:pPr>
            <a:r>
              <a:rPr lang="en-US">
                <a:solidFill>
                  <a:srgbClr val="424456"/>
                </a:solidFill>
              </a:rPr>
              <a:t>By: Tekendra Nath Yogi</a:t>
            </a:r>
          </a:p>
        </p:txBody>
      </p:sp>
      <p:sp>
        <p:nvSpPr>
          <p:cNvPr id="7" name="Rectangle 6">
            <a:extLst>
              <a:ext uri="{FF2B5EF4-FFF2-40B4-BE49-F238E27FC236}">
                <a16:creationId xmlns:a16="http://schemas.microsoft.com/office/drawing/2014/main" id="{EE4241F5-43F5-4215-A37F-BA0C8B434726}"/>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559CE3FE-C047-4327-A035-6DFB11A6800F}"/>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id="{C3AC8A25-7CFF-4E69-B8EE-4718F8D4EF3C}"/>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id="{96567ECF-60C7-489E-AFDA-40C4EB807302}"/>
              </a:ext>
            </a:extLst>
          </p:cNvPr>
          <p:cNvSpPr>
            <a:spLocks noGrp="1"/>
          </p:cNvSpPr>
          <p:nvPr>
            <p:ph type="sldNum" sz="quarter" idx="4"/>
          </p:nvPr>
        </p:nvSpPr>
        <p:spPr>
          <a:xfrm>
            <a:off x="0" y="1271589"/>
            <a:ext cx="533400" cy="244475"/>
          </a:xfrm>
          <a:prstGeom prst="rect">
            <a:avLst/>
          </a:prstGeom>
        </p:spPr>
        <p:txBody>
          <a:bodyPr vert="horz" anchor="ctr" anchorCtr="0">
            <a:normAutofit/>
          </a:bodyPr>
          <a:lstStyle>
            <a:lvl1pPr algn="ctr" eaLnBrk="1" fontAlgn="auto" hangingPunct="1">
              <a:spcBef>
                <a:spcPts val="0"/>
              </a:spcBef>
              <a:spcAft>
                <a:spcPts val="0"/>
              </a:spcAft>
              <a:defRPr sz="900" b="1">
                <a:solidFill>
                  <a:schemeClr val="tx2"/>
                </a:solidFill>
                <a:latin typeface="+mn-lt"/>
                <a:cs typeface="+mn-cs"/>
              </a:defRPr>
            </a:lvl1pPr>
          </a:lstStyle>
          <a:p>
            <a:pPr>
              <a:defRPr/>
            </a:pPr>
            <a:fld id="{1683ACCE-3850-4732-B3C7-553D9AFBE5E7}" type="slidenum">
              <a:rPr lang="en-US">
                <a:solidFill>
                  <a:srgbClr val="424456"/>
                </a:solidFill>
              </a:rPr>
              <a:pPr>
                <a:defRPr/>
              </a:pPr>
              <a:t>‹#›</a:t>
            </a:fld>
            <a:endParaRPr lang="en-US" dirty="0">
              <a:solidFill>
                <a:srgbClr val="424456"/>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70" r:id="rId14"/>
    <p:sldLayoutId id="2147483675" r:id="rId15"/>
  </p:sldLayoutIdLst>
  <p:hf sldNum="0" hdr="0" ftr="0" dt="0"/>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Tw Cen MT" pitchFamily="34" charset="0"/>
        </a:defRPr>
      </a:lvl2pPr>
      <a:lvl3pPr algn="l" rtl="0" eaLnBrk="0" fontAlgn="base" hangingPunct="0">
        <a:spcBef>
          <a:spcPct val="0"/>
        </a:spcBef>
        <a:spcAft>
          <a:spcPct val="0"/>
        </a:spcAft>
        <a:defRPr sz="3300">
          <a:solidFill>
            <a:schemeClr val="tx2"/>
          </a:solidFill>
          <a:latin typeface="Tw Cen MT" pitchFamily="34" charset="0"/>
        </a:defRPr>
      </a:lvl3pPr>
      <a:lvl4pPr algn="l" rtl="0" eaLnBrk="0" fontAlgn="base" hangingPunct="0">
        <a:spcBef>
          <a:spcPct val="0"/>
        </a:spcBef>
        <a:spcAft>
          <a:spcPct val="0"/>
        </a:spcAft>
        <a:defRPr sz="3300">
          <a:solidFill>
            <a:schemeClr val="tx2"/>
          </a:solidFill>
          <a:latin typeface="Tw Cen MT" pitchFamily="34" charset="0"/>
        </a:defRPr>
      </a:lvl4pPr>
      <a:lvl5pPr algn="l" rtl="0" eaLnBrk="0" fontAlgn="base" hangingPunct="0">
        <a:spcBef>
          <a:spcPct val="0"/>
        </a:spcBef>
        <a:spcAft>
          <a:spcPct val="0"/>
        </a:spcAft>
        <a:defRPr sz="3300">
          <a:solidFill>
            <a:schemeClr val="tx2"/>
          </a:solidFill>
          <a:latin typeface="Tw Cen MT" pitchFamily="34" charset="0"/>
        </a:defRPr>
      </a:lvl5pPr>
      <a:lvl6pPr marL="342900" algn="l" rtl="0" fontAlgn="base">
        <a:spcBef>
          <a:spcPct val="0"/>
        </a:spcBef>
        <a:spcAft>
          <a:spcPct val="0"/>
        </a:spcAft>
        <a:defRPr sz="3300">
          <a:solidFill>
            <a:schemeClr val="tx2"/>
          </a:solidFill>
          <a:latin typeface="Tw Cen MT" pitchFamily="34" charset="0"/>
        </a:defRPr>
      </a:lvl6pPr>
      <a:lvl7pPr marL="685800" algn="l" rtl="0" fontAlgn="base">
        <a:spcBef>
          <a:spcPct val="0"/>
        </a:spcBef>
        <a:spcAft>
          <a:spcPct val="0"/>
        </a:spcAft>
        <a:defRPr sz="3300">
          <a:solidFill>
            <a:schemeClr val="tx2"/>
          </a:solidFill>
          <a:latin typeface="Tw Cen MT" pitchFamily="34" charset="0"/>
        </a:defRPr>
      </a:lvl7pPr>
      <a:lvl8pPr marL="1028700" algn="l" rtl="0" fontAlgn="base">
        <a:spcBef>
          <a:spcPct val="0"/>
        </a:spcBef>
        <a:spcAft>
          <a:spcPct val="0"/>
        </a:spcAft>
        <a:defRPr sz="3300">
          <a:solidFill>
            <a:schemeClr val="tx2"/>
          </a:solidFill>
          <a:latin typeface="Tw Cen MT" pitchFamily="34" charset="0"/>
        </a:defRPr>
      </a:lvl8pPr>
      <a:lvl9pPr marL="1371600" algn="l" rtl="0" fontAlgn="base">
        <a:spcBef>
          <a:spcPct val="0"/>
        </a:spcBef>
        <a:spcAft>
          <a:spcPct val="0"/>
        </a:spcAft>
        <a:defRPr sz="3300">
          <a:solidFill>
            <a:schemeClr val="tx2"/>
          </a:solidFill>
          <a:latin typeface="Tw Cen MT" pitchFamily="34" charset="0"/>
        </a:defRPr>
      </a:lvl9pPr>
    </p:titleStyle>
    <p:bodyStyle>
      <a:lvl1pPr marL="239316" indent="-239316" algn="l" rtl="0" eaLnBrk="0" fontAlgn="base" hangingPunct="0">
        <a:spcBef>
          <a:spcPts val="525"/>
        </a:spcBef>
        <a:spcAft>
          <a:spcPct val="0"/>
        </a:spcAft>
        <a:buClr>
          <a:schemeClr val="accent2"/>
        </a:buClr>
        <a:buSzPct val="60000"/>
        <a:buFont typeface="Wingdings" panose="05000000000000000000" pitchFamily="2" charset="2"/>
        <a:buChar char=""/>
        <a:defRPr sz="2175" kern="1200">
          <a:solidFill>
            <a:schemeClr val="tx1"/>
          </a:solidFill>
          <a:latin typeface="+mn-lt"/>
          <a:ea typeface="+mn-ea"/>
          <a:cs typeface="+mn-cs"/>
        </a:defRPr>
      </a:lvl1pPr>
      <a:lvl2pPr marL="479822" indent="-204788" algn="l" rtl="0" eaLnBrk="0" fontAlgn="base" hangingPunct="0">
        <a:spcBef>
          <a:spcPts val="413"/>
        </a:spcBef>
        <a:spcAft>
          <a:spcPct val="0"/>
        </a:spcAft>
        <a:buClr>
          <a:schemeClr val="accent1"/>
        </a:buClr>
        <a:buSzPct val="70000"/>
        <a:buFont typeface="Wingdings 2" panose="05020102010507070707" pitchFamily="18" charset="2"/>
        <a:buChar char=""/>
        <a:defRPr sz="1950" kern="1200">
          <a:solidFill>
            <a:schemeClr val="tx1"/>
          </a:solidFill>
          <a:latin typeface="+mn-lt"/>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25" kern="1200">
          <a:solidFill>
            <a:schemeClr val="tx1"/>
          </a:solidFill>
          <a:latin typeface="+mn-lt"/>
          <a:ea typeface="+mn-ea"/>
          <a:cs typeface="+mn-cs"/>
        </a:defRPr>
      </a:lvl3pPr>
      <a:lvl4pPr marL="1028700" indent="-171450" algn="l" rtl="0" eaLnBrk="0" fontAlgn="base" hangingPunct="0">
        <a:spcBef>
          <a:spcPts val="300"/>
        </a:spcBef>
        <a:spcAft>
          <a:spcPct val="0"/>
        </a:spcAft>
        <a:buClr>
          <a:srgbClr val="A04DA3"/>
        </a:buClr>
        <a:buSzPct val="75000"/>
        <a:buFont typeface="Wingdings" panose="05000000000000000000" pitchFamily="2" charset="2"/>
        <a:buChar char=""/>
        <a:defRPr sz="1500" kern="1200">
          <a:solidFill>
            <a:schemeClr val="tx1"/>
          </a:solidFill>
          <a:latin typeface="+mn-lt"/>
          <a:ea typeface="+mn-ea"/>
          <a:cs typeface="+mn-cs"/>
        </a:defRPr>
      </a:lvl4pPr>
      <a:lvl5pPr marL="1371600" indent="-171450" algn="l" rtl="0" eaLnBrk="0" fontAlgn="base" hangingPunct="0">
        <a:spcBef>
          <a:spcPts val="300"/>
        </a:spcBef>
        <a:spcAft>
          <a:spcPct val="0"/>
        </a:spcAft>
        <a:buClr>
          <a:srgbClr val="C4652D"/>
        </a:buClr>
        <a:buSzPct val="65000"/>
        <a:buFont typeface="Wingdings" panose="05000000000000000000" pitchFamily="2" charset="2"/>
        <a:buChar char=""/>
        <a:defRPr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sz="135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342900" algn="l" rtl="0" eaLnBrk="1" hangingPunct="1">
        <a:defRPr kern="1200">
          <a:solidFill>
            <a:schemeClr val="tx1"/>
          </a:solidFill>
          <a:latin typeface="+mn-lt"/>
          <a:ea typeface="+mn-ea"/>
          <a:cs typeface="+mn-cs"/>
        </a:defRPr>
      </a:lvl2pPr>
      <a:lvl3pPr marL="685800" algn="l" rtl="0" eaLnBrk="1" hangingPunct="1">
        <a:defRPr kern="1200">
          <a:solidFill>
            <a:schemeClr val="tx1"/>
          </a:solidFill>
          <a:latin typeface="+mn-lt"/>
          <a:ea typeface="+mn-ea"/>
          <a:cs typeface="+mn-cs"/>
        </a:defRPr>
      </a:lvl3pPr>
      <a:lvl4pPr marL="1028700" algn="l" rtl="0" eaLnBrk="1" hangingPunct="1">
        <a:defRPr kern="1200">
          <a:solidFill>
            <a:schemeClr val="tx1"/>
          </a:solidFill>
          <a:latin typeface="+mn-lt"/>
          <a:ea typeface="+mn-ea"/>
          <a:cs typeface="+mn-cs"/>
        </a:defRPr>
      </a:lvl4pPr>
      <a:lvl5pPr marL="1371600" algn="l" rtl="0" eaLnBrk="1" hangingPunct="1">
        <a:defRPr kern="1200">
          <a:solidFill>
            <a:schemeClr val="tx1"/>
          </a:solidFill>
          <a:latin typeface="+mn-lt"/>
          <a:ea typeface="+mn-ea"/>
          <a:cs typeface="+mn-cs"/>
        </a:defRPr>
      </a:lvl5pPr>
      <a:lvl6pPr marL="1714500" algn="l" rtl="0" eaLnBrk="1" hangingPunct="1">
        <a:defRPr kern="1200">
          <a:solidFill>
            <a:schemeClr val="tx1"/>
          </a:solidFill>
          <a:latin typeface="+mn-lt"/>
          <a:ea typeface="+mn-ea"/>
          <a:cs typeface="+mn-cs"/>
        </a:defRPr>
      </a:lvl6pPr>
      <a:lvl7pPr marL="2057400" algn="l" rtl="0" eaLnBrk="1" hangingPunct="1">
        <a:defRPr kern="1200">
          <a:solidFill>
            <a:schemeClr val="tx1"/>
          </a:solidFill>
          <a:latin typeface="+mn-lt"/>
          <a:ea typeface="+mn-ea"/>
          <a:cs typeface="+mn-cs"/>
        </a:defRPr>
      </a:lvl7pPr>
      <a:lvl8pPr marL="2400300" algn="l" rtl="0" eaLnBrk="1" hangingPunct="1">
        <a:defRPr kern="1200">
          <a:solidFill>
            <a:schemeClr val="tx1"/>
          </a:solidFill>
          <a:latin typeface="+mn-lt"/>
          <a:ea typeface="+mn-ea"/>
          <a:cs typeface="+mn-cs"/>
        </a:defRPr>
      </a:lvl8pPr>
      <a:lvl9pPr marL="27432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85A211-1621-40B3-8498-92D63F04F94A}"/>
              </a:ext>
            </a:extLst>
          </p:cNvPr>
          <p:cNvSpPr>
            <a:spLocks noGrp="1"/>
          </p:cNvSpPr>
          <p:nvPr>
            <p:ph type="subTitle" idx="1"/>
          </p:nvPr>
        </p:nvSpPr>
        <p:spPr>
          <a:xfrm>
            <a:off x="2914650" y="5429253"/>
            <a:ext cx="4743450" cy="514351"/>
          </a:xfrm>
        </p:spPr>
        <p:txBody>
          <a:bodyPr>
            <a:normAutofit fontScale="70000" lnSpcReduction="20000"/>
          </a:bodyPr>
          <a:lstStyle/>
          <a:p>
            <a:pPr algn="r" eaLnBrk="1" fontAlgn="auto" hangingPunct="1">
              <a:spcAft>
                <a:spcPts val="0"/>
              </a:spcAft>
              <a:defRPr/>
            </a:pPr>
            <a:r>
              <a:rPr lang="en-US" dirty="0">
                <a:solidFill>
                  <a:schemeClr val="tx1"/>
                </a:solidFill>
              </a:rPr>
              <a:t>Model Institute of</a:t>
            </a:r>
          </a:p>
          <a:p>
            <a:pPr algn="r" eaLnBrk="1" fontAlgn="auto" hangingPunct="1">
              <a:spcAft>
                <a:spcPts val="0"/>
              </a:spcAft>
              <a:defRPr/>
            </a:pPr>
            <a:r>
              <a:rPr lang="en-US" dirty="0">
                <a:solidFill>
                  <a:schemeClr val="tx1"/>
                </a:solidFill>
              </a:rPr>
              <a:t>Engineering &amp; Technology</a:t>
            </a:r>
          </a:p>
        </p:txBody>
      </p:sp>
      <p:pic>
        <p:nvPicPr>
          <p:cNvPr id="17411" name="Picture 3" descr="MIET_icon.png">
            <a:extLst>
              <a:ext uri="{FF2B5EF4-FFF2-40B4-BE49-F238E27FC236}">
                <a16:creationId xmlns:a16="http://schemas.microsoft.com/office/drawing/2014/main" id="{6A8C676B-388B-4B11-B609-B6726FCA0E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51" y="2514603"/>
            <a:ext cx="1920479" cy="295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descr="shrast.png">
            <a:extLst>
              <a:ext uri="{FF2B5EF4-FFF2-40B4-BE49-F238E27FC236}">
                <a16:creationId xmlns:a16="http://schemas.microsoft.com/office/drawing/2014/main" id="{863684A2-ACEE-402C-8327-54A487081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9504" y="5454253"/>
            <a:ext cx="653653"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E7747A4E-E27F-440E-AC5C-08CA6872DEFA}"/>
              </a:ext>
            </a:extLst>
          </p:cNvPr>
          <p:cNvSpPr txBox="1">
            <a:spLocks/>
          </p:cNvSpPr>
          <p:nvPr/>
        </p:nvSpPr>
        <p:spPr bwMode="auto">
          <a:xfrm>
            <a:off x="1688306" y="1828800"/>
            <a:ext cx="3771900" cy="1371600"/>
          </a:xfrm>
          <a:prstGeom prst="rect">
            <a:avLst/>
          </a:prstGeom>
          <a:noFill/>
          <a:ln w="9525">
            <a:noFill/>
            <a:miter lim="800000"/>
            <a:headEnd/>
            <a:tailEnd/>
          </a:ln>
        </p:spPr>
        <p:txBody>
          <a:bodyPr anchor="b">
            <a:normAutofit fontScale="97500"/>
          </a:bodyPr>
          <a:lstStyle>
            <a:lvl1pPr algn="l" rtl="0" fontAlgn="base">
              <a:spcBef>
                <a:spcPct val="0"/>
              </a:spcBef>
              <a:spcAft>
                <a:spcPct val="0"/>
              </a:spcAft>
              <a:defRPr sz="4400" kern="1200" cap="all" baseline="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endParaRPr lang="en-US" sz="2250" dirty="0">
              <a:solidFill>
                <a:srgbClr val="424456"/>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8C5275DF-03A5-43FD-AD96-177A7F0ED3E8}"/>
              </a:ext>
            </a:extLst>
          </p:cNvPr>
          <p:cNvSpPr txBox="1"/>
          <p:nvPr/>
        </p:nvSpPr>
        <p:spPr>
          <a:xfrm>
            <a:off x="1428750" y="857255"/>
            <a:ext cx="4655344" cy="1384995"/>
          </a:xfrm>
          <a:prstGeom prst="rect">
            <a:avLst/>
          </a:prstGeom>
          <a:noFill/>
        </p:spPr>
        <p:txBody>
          <a:bodyPr>
            <a:spAutoFit/>
          </a:bodyPr>
          <a:lstStyle/>
          <a:p>
            <a:pPr algn="ctr">
              <a:defRPr/>
            </a:pPr>
            <a:endParaRPr lang="en-US" sz="3300" b="1" dirty="0">
              <a:solidFill>
                <a:srgbClr val="0070C0"/>
              </a:solidFill>
              <a:cs typeface="Arial" panose="020B0604020202020204" pitchFamily="34" charset="0"/>
            </a:endParaRPr>
          </a:p>
          <a:p>
            <a:pPr algn="ctr">
              <a:defRPr/>
            </a:pPr>
            <a:endParaRPr lang="en-US" sz="2700" b="1" dirty="0">
              <a:solidFill>
                <a:srgbClr val="0070C0"/>
              </a:solidFill>
              <a:cs typeface="Arial" panose="020B0604020202020204" pitchFamily="34" charset="0"/>
            </a:endParaRPr>
          </a:p>
          <a:p>
            <a:pPr algn="ctr">
              <a:defRPr/>
            </a:pPr>
            <a:endParaRPr lang="en-US" sz="2400" dirty="0">
              <a:ln w="0"/>
              <a:solidFill>
                <a:prstClr val="black"/>
              </a:solidFill>
              <a:effectLst>
                <a:outerShdw blurRad="38100" dist="19050" dir="2700000" algn="tl" rotWithShape="0">
                  <a:prstClr val="black">
                    <a:alpha val="40000"/>
                  </a:prstClr>
                </a:outerShdw>
              </a:effectLst>
              <a:latin typeface="Times New Roman" pitchFamily="18" charset="0"/>
              <a:cs typeface="Times New Roman" pitchFamily="18" charset="0"/>
            </a:endParaRPr>
          </a:p>
        </p:txBody>
      </p:sp>
      <p:sp>
        <p:nvSpPr>
          <p:cNvPr id="8" name="TextBox 3">
            <a:extLst>
              <a:ext uri="{FF2B5EF4-FFF2-40B4-BE49-F238E27FC236}">
                <a16:creationId xmlns:a16="http://schemas.microsoft.com/office/drawing/2014/main" id="{829753C7-FA66-496E-A2F6-D15FD2486C5E}"/>
              </a:ext>
            </a:extLst>
          </p:cNvPr>
          <p:cNvSpPr txBox="1">
            <a:spLocks noChangeArrowheads="1"/>
          </p:cNvSpPr>
          <p:nvPr/>
        </p:nvSpPr>
        <p:spPr bwMode="auto">
          <a:xfrm>
            <a:off x="363140" y="2311005"/>
            <a:ext cx="5885260" cy="281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600" b="1" dirty="0">
                <a:solidFill>
                  <a:srgbClr val="000000"/>
                </a:solidFill>
                <a:latin typeface="Times New Roman" panose="02020603050405020304" pitchFamily="18" charset="0"/>
                <a:cs typeface="Times New Roman" panose="02020603050405020304" pitchFamily="18" charset="0"/>
              </a:rPr>
              <a:t>Title: Fake News Detector </a:t>
            </a:r>
          </a:p>
          <a:p>
            <a:endParaRPr lang="en-US" altLang="en-US" b="1" dirty="0">
              <a:solidFill>
                <a:srgbClr val="000000"/>
              </a:solidFill>
              <a:latin typeface="Times New Roman" panose="02020603050405020304" pitchFamily="18" charset="0"/>
              <a:cs typeface="Times New Roman" panose="02020603050405020304" pitchFamily="18" charset="0"/>
            </a:endParaRPr>
          </a:p>
          <a:p>
            <a:endParaRPr lang="en-US" altLang="en-US"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en-US" b="1" dirty="0">
                <a:solidFill>
                  <a:srgbClr val="000000"/>
                </a:solidFill>
                <a:latin typeface="Times New Roman" panose="02020603050405020304" pitchFamily="18" charset="0"/>
                <a:cs typeface="Times New Roman" panose="02020603050405020304" pitchFamily="18" charset="0"/>
              </a:rPr>
              <a:t>Submitted By: Muskaan (2022a6tr054)</a:t>
            </a:r>
          </a:p>
          <a:p>
            <a:pPr>
              <a:lnSpc>
                <a:spcPct val="150000"/>
              </a:lnSpc>
            </a:pPr>
            <a:endParaRPr lang="en-US" altLang="en-US"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en-US" b="1" dirty="0">
                <a:solidFill>
                  <a:srgbClr val="000000"/>
                </a:solidFill>
                <a:latin typeface="Times New Roman" panose="02020603050405020304" pitchFamily="18" charset="0"/>
                <a:cs typeface="Times New Roman" panose="02020603050405020304" pitchFamily="18" charset="0"/>
              </a:rPr>
              <a:t>Semester: 7</a:t>
            </a:r>
            <a:r>
              <a:rPr lang="en-US" altLang="en-US" b="1" baseline="30000" dirty="0">
                <a:solidFill>
                  <a:srgbClr val="000000"/>
                </a:solidFill>
                <a:latin typeface="Times New Roman" panose="02020603050405020304" pitchFamily="18" charset="0"/>
                <a:cs typeface="Times New Roman" panose="02020603050405020304" pitchFamily="18" charset="0"/>
              </a:rPr>
              <a:t>th</a:t>
            </a:r>
            <a:endParaRPr lang="en-US" altLang="en-US"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en-US" b="1" dirty="0">
                <a:solidFill>
                  <a:srgbClr val="000000"/>
                </a:solidFill>
                <a:latin typeface="Times New Roman" panose="02020603050405020304" pitchFamily="18" charset="0"/>
                <a:cs typeface="Times New Roman" panose="02020603050405020304" pitchFamily="18" charset="0"/>
              </a:rPr>
              <a:t>Department: CSE(AI/ML)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A7970-2CD5-DBFA-E806-295DAB5FCE12}"/>
              </a:ext>
            </a:extLst>
          </p:cNvPr>
          <p:cNvPicPr>
            <a:picLocks noChangeAspect="1"/>
          </p:cNvPicPr>
          <p:nvPr/>
        </p:nvPicPr>
        <p:blipFill>
          <a:blip r:embed="rId2">
            <a:extLst>
              <a:ext uri="{28A0092B-C50C-407E-A947-70E740481C1C}">
                <a14:useLocalDpi xmlns:a14="http://schemas.microsoft.com/office/drawing/2010/main" val="0"/>
              </a:ext>
            </a:extLst>
          </a:blip>
          <a:srcRect l="2500" t="24814" b="21852"/>
          <a:stretch>
            <a:fillRect/>
          </a:stretch>
        </p:blipFill>
        <p:spPr>
          <a:xfrm>
            <a:off x="114300" y="2667000"/>
            <a:ext cx="8915400" cy="2743200"/>
          </a:xfrm>
          <a:prstGeom prst="rect">
            <a:avLst/>
          </a:prstGeom>
        </p:spPr>
      </p:pic>
      <p:sp>
        <p:nvSpPr>
          <p:cNvPr id="4" name="TextBox 3">
            <a:extLst>
              <a:ext uri="{FF2B5EF4-FFF2-40B4-BE49-F238E27FC236}">
                <a16:creationId xmlns:a16="http://schemas.microsoft.com/office/drawing/2014/main" id="{CD80DEF2-FA07-73D1-A2CD-B0F9C6AA2224}"/>
              </a:ext>
            </a:extLst>
          </p:cNvPr>
          <p:cNvSpPr txBox="1"/>
          <p:nvPr/>
        </p:nvSpPr>
        <p:spPr>
          <a:xfrm>
            <a:off x="2514600" y="1916668"/>
            <a:ext cx="3505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Manual Testing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9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5C57-639A-3589-6343-C7099636621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Interface Output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502723-567E-C364-FF52-87B47537DB5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5300" y="1600200"/>
            <a:ext cx="8153400" cy="3460948"/>
          </a:xfrm>
        </p:spPr>
      </p:pic>
    </p:spTree>
    <p:extLst>
      <p:ext uri="{BB962C8B-B14F-4D97-AF65-F5344CB8AC3E}">
        <p14:creationId xmlns:p14="http://schemas.microsoft.com/office/powerpoint/2010/main" val="412933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2014-BA04-D2A7-8453-BC6BA17AAFBD}"/>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Interface Output</a:t>
            </a:r>
            <a:endParaRPr lang="en-IN"/>
          </a:p>
        </p:txBody>
      </p:sp>
      <p:pic>
        <p:nvPicPr>
          <p:cNvPr id="5" name="Content Placeholder 4">
            <a:extLst>
              <a:ext uri="{FF2B5EF4-FFF2-40B4-BE49-F238E27FC236}">
                <a16:creationId xmlns:a16="http://schemas.microsoft.com/office/drawing/2014/main" id="{CBCDC001-26C9-1FC0-3BB4-782D5FF4CDD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5300" y="1752600"/>
            <a:ext cx="8153400" cy="3912951"/>
          </a:xfrm>
        </p:spPr>
      </p:pic>
    </p:spTree>
    <p:extLst>
      <p:ext uri="{BB962C8B-B14F-4D97-AF65-F5344CB8AC3E}">
        <p14:creationId xmlns:p14="http://schemas.microsoft.com/office/powerpoint/2010/main" val="26590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4E3-E096-4945-B055-797FD5B5752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Further Enhancements</a:t>
            </a:r>
          </a:p>
        </p:txBody>
      </p:sp>
      <p:sp>
        <p:nvSpPr>
          <p:cNvPr id="3" name="Content Placeholder 2">
            <a:extLst>
              <a:ext uri="{FF2B5EF4-FFF2-40B4-BE49-F238E27FC236}">
                <a16:creationId xmlns:a16="http://schemas.microsoft.com/office/drawing/2014/main" id="{16C981CB-51AF-421B-A229-E06B902BDD10}"/>
              </a:ext>
            </a:extLst>
          </p:cNvPr>
          <p:cNvSpPr>
            <a:spLocks noGrp="1"/>
          </p:cNvSpPr>
          <p:nvPr>
            <p:ph sz="quarter" idx="1"/>
          </p:nvPr>
        </p:nvSpPr>
        <p:spPr>
          <a:xfrm>
            <a:off x="570109" y="4267200"/>
            <a:ext cx="8537448" cy="1447800"/>
          </a:xfrm>
        </p:spPr>
        <p:txBody>
          <a:bodyPr/>
          <a:lstStyle/>
          <a:p>
            <a:endParaRPr lang="en-US" dirty="0"/>
          </a:p>
          <a:p>
            <a:endParaRPr lang="en-IN" dirty="0"/>
          </a:p>
          <a:p>
            <a:endParaRPr lang="en-IN" dirty="0"/>
          </a:p>
        </p:txBody>
      </p:sp>
      <p:sp>
        <p:nvSpPr>
          <p:cNvPr id="4" name="Rectangle 1">
            <a:extLst>
              <a:ext uri="{FF2B5EF4-FFF2-40B4-BE49-F238E27FC236}">
                <a16:creationId xmlns:a16="http://schemas.microsoft.com/office/drawing/2014/main" id="{17D28595-7C6B-4D60-DF95-54717E208EBB}"/>
              </a:ext>
            </a:extLst>
          </p:cNvPr>
          <p:cNvSpPr>
            <a:spLocks noChangeArrowheads="1"/>
          </p:cNvSpPr>
          <p:nvPr/>
        </p:nvSpPr>
        <p:spPr bwMode="auto">
          <a:xfrm>
            <a:off x="643128" y="1763031"/>
            <a:ext cx="5330305"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deep learning models like LSTM or BERT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detection in multiple languages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real-time news or social media stream analysis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 for better user experience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source credibility checks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as a web or mobile application</a:t>
            </a:r>
          </a:p>
        </p:txBody>
      </p:sp>
    </p:spTree>
    <p:extLst>
      <p:ext uri="{BB962C8B-B14F-4D97-AF65-F5344CB8AC3E}">
        <p14:creationId xmlns:p14="http://schemas.microsoft.com/office/powerpoint/2010/main" val="119293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E738-C574-4F11-BD17-2733C31A1140}"/>
              </a:ext>
            </a:extLst>
          </p:cNvPr>
          <p:cNvSpPr>
            <a:spLocks noGrp="1"/>
          </p:cNvSpPr>
          <p:nvPr>
            <p:ph type="title"/>
          </p:nvPr>
        </p:nvSpPr>
        <p:spPr>
          <a:xfrm>
            <a:off x="457200" y="228600"/>
            <a:ext cx="8229600" cy="71278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7BE2F074-56B6-56F7-9F72-78D3A41CE22A}"/>
              </a:ext>
            </a:extLst>
          </p:cNvPr>
          <p:cNvSpPr txBox="1"/>
          <p:nvPr/>
        </p:nvSpPr>
        <p:spPr>
          <a:xfrm>
            <a:off x="381000" y="1905001"/>
            <a:ext cx="8153400" cy="4295407"/>
          </a:xfrm>
          <a:prstGeom prst="rect">
            <a:avLst/>
          </a:prstGeom>
          <a:noFill/>
        </p:spPr>
        <p:txBody>
          <a:bodyPr wrap="square">
            <a:spAutoFit/>
          </a:bodyPr>
          <a:lstStyle/>
          <a:p>
            <a:pPr algn="just">
              <a:lnSpc>
                <a:spcPct val="250000"/>
              </a:lnSpc>
            </a:pPr>
            <a:r>
              <a:rPr lang="en-US" sz="1600" dirty="0">
                <a:latin typeface="Times New Roman" panose="02020603050405020304" pitchFamily="18" charset="0"/>
                <a:cs typeface="Times New Roman" panose="02020603050405020304" pitchFamily="18" charset="0"/>
              </a:rPr>
              <a:t>The spread of fake news has become a growing concern in the digital era, with serious implications for society. Traditional methods of identifying misinformation are no longer sufficient due to the volume and speed at which content is shared. This project demonstrates how Machine Learning and Natural Language Processing can be effectively used to detect fake news based on textual patterns. By training and evaluating multiple models, we achieved high accuracy and built a reliable system capable of identifying misinformation. The solution is fast, scalable, and serves as a strong foundation for combating fake news in real-time environments.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09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3434-F237-48BF-B7F5-97949E3596A5}"/>
              </a:ext>
            </a:extLst>
          </p:cNvPr>
          <p:cNvSpPr>
            <a:spLocks noGrp="1"/>
          </p:cNvSpPr>
          <p:nvPr>
            <p:ph type="title"/>
          </p:nvPr>
        </p:nvSpPr>
        <p:spPr>
          <a:xfrm>
            <a:off x="2284028" y="2043665"/>
            <a:ext cx="4578895"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pic>
        <p:nvPicPr>
          <p:cNvPr id="3" name="Picture 2">
            <a:extLst>
              <a:ext uri="{FF2B5EF4-FFF2-40B4-BE49-F238E27FC236}">
                <a16:creationId xmlns:a16="http://schemas.microsoft.com/office/drawing/2014/main" id="{9B8626C8-C3D8-4802-870C-3956AAA8594E}"/>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7832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18E26-C143-9264-C565-79FFE9CBFD95}"/>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D2752BD3-8E28-DB2C-1C12-63E691AAA77E}"/>
              </a:ext>
            </a:extLst>
          </p:cNvPr>
          <p:cNvSpPr>
            <a:spLocks noGrp="1" noChangeArrowheads="1"/>
          </p:cNvSpPr>
          <p:nvPr>
            <p:ph type="title"/>
          </p:nvPr>
        </p:nvSpPr>
        <p:spPr/>
        <p:txBody>
          <a:bodyPr/>
          <a:lstStyle/>
          <a:p>
            <a:pPr algn="ctr"/>
            <a:r>
              <a:rPr lang="en-US" altLang="en-US" sz="3600" b="1"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Introduction</a:t>
            </a:r>
            <a:endParaRPr lang="en-US" altLang="en-US" sz="3600" dirty="0">
              <a:solidFill>
                <a:schemeClr val="tx1"/>
              </a:solidFill>
            </a:endParaRPr>
          </a:p>
        </p:txBody>
      </p:sp>
      <p:sp>
        <p:nvSpPr>
          <p:cNvPr id="9" name="Slide Number Placeholder 5">
            <a:extLst>
              <a:ext uri="{FF2B5EF4-FFF2-40B4-BE49-F238E27FC236}">
                <a16:creationId xmlns:a16="http://schemas.microsoft.com/office/drawing/2014/main" id="{23D41231-2D2B-6652-A89F-0B147EFF1CF0}"/>
              </a:ext>
            </a:extLst>
          </p:cNvPr>
          <p:cNvSpPr>
            <a:spLocks noGrp="1"/>
          </p:cNvSpPr>
          <p:nvPr>
            <p:ph type="sldNum" sz="quarter" idx="12"/>
          </p:nvPr>
        </p:nvSpPr>
        <p:spPr/>
        <p:txBody>
          <a:bodyPr>
            <a:normAutofit lnSpcReduction="10000"/>
          </a:bodyPr>
          <a:lstStyle/>
          <a:p>
            <a:pPr>
              <a:defRPr/>
            </a:pPr>
            <a:fld id="{F8D28E11-6266-47C4-B1CE-C6D99AC79DCA}" type="slidenum">
              <a:rPr lang="en-US" altLang="en-US"/>
              <a:pPr>
                <a:defRPr/>
              </a:pPr>
              <a:t>2</a:t>
            </a:fld>
            <a:endParaRPr lang="en-US" altLang="en-US"/>
          </a:p>
        </p:txBody>
      </p:sp>
      <p:sp>
        <p:nvSpPr>
          <p:cNvPr id="7173" name="Rectangle 4">
            <a:extLst>
              <a:ext uri="{FF2B5EF4-FFF2-40B4-BE49-F238E27FC236}">
                <a16:creationId xmlns:a16="http://schemas.microsoft.com/office/drawing/2014/main" id="{CE209D84-71B4-3B99-0C4A-A28985F1A05E}"/>
              </a:ext>
            </a:extLst>
          </p:cNvPr>
          <p:cNvSpPr>
            <a:spLocks noChangeArrowheads="1"/>
          </p:cNvSpPr>
          <p:nvPr/>
        </p:nvSpPr>
        <p:spPr bwMode="auto">
          <a:xfrm>
            <a:off x="3157538" y="3264695"/>
            <a:ext cx="68580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a:p>
        </p:txBody>
      </p:sp>
      <p:sp>
        <p:nvSpPr>
          <p:cNvPr id="4" name="TextBox 3">
            <a:extLst>
              <a:ext uri="{FF2B5EF4-FFF2-40B4-BE49-F238E27FC236}">
                <a16:creationId xmlns:a16="http://schemas.microsoft.com/office/drawing/2014/main" id="{46A24FBA-4889-70AE-A3F7-175BD1F1A8B8}"/>
              </a:ext>
            </a:extLst>
          </p:cNvPr>
          <p:cNvSpPr txBox="1"/>
          <p:nvPr/>
        </p:nvSpPr>
        <p:spPr>
          <a:xfrm>
            <a:off x="576072" y="1636404"/>
            <a:ext cx="8339328"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Fake news has emerged as one of the most pressing challenges of the digital era, often crafted to manipulate public opinion or provoke strong emotional reactions.</a:t>
            </a:r>
          </a:p>
          <a:p>
            <a:pPr marL="285750" indent="-285750" algn="just">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With the rapid proliferation of information across digital and social media platforms, distinguishing factual content from misinformation has become increasingly difficult. The sheer volume of online content renders manual fact-checking both slow and impractical at scale.</a:t>
            </a:r>
          </a:p>
          <a:p>
            <a:pPr marL="285750" indent="-285750" algn="just">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This project leverages Machine Learning (ML) and Natural Language Processing (NLP) to automatically detect fake news through textual analysis. The objective is to provide a fast, scalable, and accurate approach to combating misinformation, thereby promoting informed decision-making and digital trust.</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4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5DFD5-DCAA-E5A0-62FF-4CC73C57671E}"/>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63F4158E-5F48-D6BF-1598-DA1C9B7672A0}"/>
              </a:ext>
            </a:extLst>
          </p:cNvPr>
          <p:cNvSpPr>
            <a:spLocks noGrp="1" noChangeArrowheads="1"/>
          </p:cNvSpPr>
          <p:nvPr>
            <p:ph type="title"/>
          </p:nvPr>
        </p:nvSpPr>
        <p:spPr>
          <a:xfrm>
            <a:off x="1514475" y="593365"/>
            <a:ext cx="6115050" cy="553764"/>
          </a:xfrm>
        </p:spPr>
        <p:txBody>
          <a:bodyPr/>
          <a:lstStyle/>
          <a:p>
            <a:pPr algn="ctr"/>
            <a:r>
              <a:rPr lang="en-US" altLang="en-US" sz="3600" b="1" dirty="0">
                <a:solidFill>
                  <a:schemeClr val="tx1"/>
                </a:solidFill>
                <a:latin typeface="Times New Roman" panose="02020603050405020304" pitchFamily="18" charset="0"/>
                <a:cs typeface="Times New Roman" panose="02020603050405020304" pitchFamily="18" charset="0"/>
              </a:rPr>
              <a:t>Problem Statement</a:t>
            </a:r>
          </a:p>
        </p:txBody>
      </p:sp>
      <p:sp>
        <p:nvSpPr>
          <p:cNvPr id="9" name="Slide Number Placeholder 5">
            <a:extLst>
              <a:ext uri="{FF2B5EF4-FFF2-40B4-BE49-F238E27FC236}">
                <a16:creationId xmlns:a16="http://schemas.microsoft.com/office/drawing/2014/main" id="{9FB351EA-5CDE-CBDF-7FE6-78CF39AE0C8D}"/>
              </a:ext>
            </a:extLst>
          </p:cNvPr>
          <p:cNvSpPr>
            <a:spLocks noGrp="1"/>
          </p:cNvSpPr>
          <p:nvPr>
            <p:ph type="sldNum" sz="quarter" idx="12"/>
          </p:nvPr>
        </p:nvSpPr>
        <p:spPr/>
        <p:txBody>
          <a:bodyPr>
            <a:normAutofit lnSpcReduction="10000"/>
          </a:bodyPr>
          <a:lstStyle/>
          <a:p>
            <a:pPr>
              <a:defRPr/>
            </a:pPr>
            <a:fld id="{F8D28E11-6266-47C4-B1CE-C6D99AC79DCA}" type="slidenum">
              <a:rPr lang="en-US" altLang="en-US"/>
              <a:pPr>
                <a:defRPr/>
              </a:pPr>
              <a:t>3</a:t>
            </a:fld>
            <a:endParaRPr lang="en-US" altLang="en-US"/>
          </a:p>
        </p:txBody>
      </p:sp>
      <p:sp>
        <p:nvSpPr>
          <p:cNvPr id="7" name="Content Placeholder 2">
            <a:extLst>
              <a:ext uri="{FF2B5EF4-FFF2-40B4-BE49-F238E27FC236}">
                <a16:creationId xmlns:a16="http://schemas.microsoft.com/office/drawing/2014/main" id="{0D38CB9D-1E5D-41E2-A45E-DD5A4F523B8B}"/>
              </a:ext>
            </a:extLst>
          </p:cNvPr>
          <p:cNvSpPr txBox="1">
            <a:spLocks/>
          </p:cNvSpPr>
          <p:nvPr/>
        </p:nvSpPr>
        <p:spPr bwMode="auto">
          <a:xfrm>
            <a:off x="457201" y="1773642"/>
            <a:ext cx="8305800" cy="461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9316" indent="-239316" algn="l" rtl="0" eaLnBrk="0" fontAlgn="base" hangingPunct="0">
              <a:spcBef>
                <a:spcPts val="525"/>
              </a:spcBef>
              <a:spcAft>
                <a:spcPct val="0"/>
              </a:spcAft>
              <a:buClr>
                <a:schemeClr val="accent2"/>
              </a:buClr>
              <a:buSzPct val="60000"/>
              <a:buFont typeface="Wingdings" panose="05000000000000000000" pitchFamily="2" charset="2"/>
              <a:buChar char=""/>
              <a:defRPr sz="2175" kern="1200">
                <a:solidFill>
                  <a:schemeClr val="tx1"/>
                </a:solidFill>
                <a:latin typeface="+mn-lt"/>
                <a:ea typeface="+mn-ea"/>
                <a:cs typeface="+mn-cs"/>
              </a:defRPr>
            </a:lvl1pPr>
            <a:lvl2pPr marL="479822" indent="-204788" algn="l" rtl="0" eaLnBrk="0" fontAlgn="base" hangingPunct="0">
              <a:spcBef>
                <a:spcPts val="413"/>
              </a:spcBef>
              <a:spcAft>
                <a:spcPct val="0"/>
              </a:spcAft>
              <a:buClr>
                <a:schemeClr val="accent1"/>
              </a:buClr>
              <a:buSzPct val="70000"/>
              <a:buFont typeface="Wingdings 2" panose="05020102010507070707" pitchFamily="18" charset="2"/>
              <a:buChar char=""/>
              <a:defRPr sz="1950" kern="1200">
                <a:solidFill>
                  <a:schemeClr val="tx1"/>
                </a:solidFill>
                <a:latin typeface="+mn-lt"/>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25" kern="1200">
                <a:solidFill>
                  <a:schemeClr val="tx1"/>
                </a:solidFill>
                <a:latin typeface="+mn-lt"/>
                <a:ea typeface="+mn-ea"/>
                <a:cs typeface="+mn-cs"/>
              </a:defRPr>
            </a:lvl3pPr>
            <a:lvl4pPr marL="1028700" indent="-171450" algn="l" rtl="0" eaLnBrk="0" fontAlgn="base" hangingPunct="0">
              <a:spcBef>
                <a:spcPts val="300"/>
              </a:spcBef>
              <a:spcAft>
                <a:spcPct val="0"/>
              </a:spcAft>
              <a:buClr>
                <a:srgbClr val="A04DA3"/>
              </a:buClr>
              <a:buSzPct val="75000"/>
              <a:buFont typeface="Wingdings" panose="05000000000000000000" pitchFamily="2" charset="2"/>
              <a:buChar char=""/>
              <a:defRPr sz="1500" kern="1200">
                <a:solidFill>
                  <a:schemeClr val="tx1"/>
                </a:solidFill>
                <a:latin typeface="+mn-lt"/>
                <a:ea typeface="+mn-ea"/>
                <a:cs typeface="+mn-cs"/>
              </a:defRPr>
            </a:lvl4pPr>
            <a:lvl5pPr marL="1371600" indent="-171450" algn="l" rtl="0" eaLnBrk="0" fontAlgn="base" hangingPunct="0">
              <a:spcBef>
                <a:spcPts val="300"/>
              </a:spcBef>
              <a:spcAft>
                <a:spcPct val="0"/>
              </a:spcAft>
              <a:buClr>
                <a:srgbClr val="C4652D"/>
              </a:buClr>
              <a:buSzPct val="65000"/>
              <a:buFont typeface="Wingdings" panose="05000000000000000000" pitchFamily="2" charset="2"/>
              <a:buChar char=""/>
              <a:defRPr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sz="1350" kern="1200" baseline="0">
                <a:solidFill>
                  <a:schemeClr val="tx1"/>
                </a:solidFill>
                <a:latin typeface="+mn-lt"/>
                <a:ea typeface="+mn-ea"/>
                <a:cs typeface="+mn-cs"/>
              </a:defRPr>
            </a:lvl9pPr>
          </a:lstStyle>
          <a:p>
            <a:pPr marL="403860" indent="-285750" algn="just">
              <a:lnSpc>
                <a:spcPct val="150000"/>
              </a:lnSpc>
              <a:buClr>
                <a:schemeClr val="tx1"/>
              </a:buClr>
              <a:buSzPct val="10000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In today’s fast-paced digital era, misinformation and fake news often spread more rapidly than the truth, eroding public trust and shaping opinions in harmful ways.</a:t>
            </a:r>
          </a:p>
          <a:p>
            <a:pPr marL="403860" indent="-285750" algn="just">
              <a:lnSpc>
                <a:spcPct val="150000"/>
              </a:lnSpc>
              <a:buClr>
                <a:schemeClr val="tx1"/>
              </a:buClr>
              <a:buSzPct val="10000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403860" indent="-285750" algn="just">
              <a:lnSpc>
                <a:spcPct val="150000"/>
              </a:lnSpc>
              <a:buClr>
                <a:schemeClr val="tx1"/>
              </a:buClr>
              <a:buSzPct val="10000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Traditional human-led fact-checking, while valuable, cannot match the speed and volume of modern information flows.</a:t>
            </a:r>
          </a:p>
          <a:p>
            <a:pPr marL="403860" indent="-285750" algn="just">
              <a:lnSpc>
                <a:spcPct val="150000"/>
              </a:lnSpc>
              <a:buClr>
                <a:schemeClr val="tx1"/>
              </a:buClr>
              <a:buSzPct val="10000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403860" indent="-285750" algn="just">
              <a:lnSpc>
                <a:spcPct val="150000"/>
              </a:lnSpc>
              <a:buClr>
                <a:schemeClr val="tx1"/>
              </a:buClr>
              <a:buSzPct val="10000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This project proposes the development of an automated, intelligent detection system that harnesses Machine Learning to identify fake news by analyzing linguistic patterns and content structures. The goal is to create a scalable, accurate, and timely solution to counter the growing threat of misinformation.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12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CD20-FB07-461F-8E72-AEB767A9344B}"/>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Idea Behind the Problem</a:t>
            </a:r>
          </a:p>
        </p:txBody>
      </p:sp>
      <p:sp>
        <p:nvSpPr>
          <p:cNvPr id="3" name="Content Placeholder 2">
            <a:extLst>
              <a:ext uri="{FF2B5EF4-FFF2-40B4-BE49-F238E27FC236}">
                <a16:creationId xmlns:a16="http://schemas.microsoft.com/office/drawing/2014/main" id="{514ED4BB-4FA0-44E8-BB43-5D56DAF64BEC}"/>
              </a:ext>
            </a:extLst>
          </p:cNvPr>
          <p:cNvSpPr>
            <a:spLocks noGrp="1"/>
          </p:cNvSpPr>
          <p:nvPr>
            <p:ph sz="quarter" idx="1"/>
          </p:nvPr>
        </p:nvSpPr>
        <p:spPr>
          <a:xfrm>
            <a:off x="304800" y="1752600"/>
            <a:ext cx="8153400" cy="4495800"/>
          </a:xfrm>
        </p:spPr>
        <p:txBody>
          <a:bodyPr/>
          <a:lstStyle/>
          <a:p>
            <a:r>
              <a:rPr lang="en-US" dirty="0">
                <a:latin typeface="Times New Roman" panose="02020603050405020304" pitchFamily="18" charset="0"/>
                <a:cs typeface="Times New Roman" panose="02020603050405020304" pitchFamily="18" charset="0"/>
              </a:rPr>
              <a:t>Fake news and real news sometimes have different tones, word choices, and writing styles. </a:t>
            </a:r>
          </a:p>
          <a:p>
            <a:r>
              <a:rPr lang="en-US" dirty="0">
                <a:latin typeface="Times New Roman" panose="02020603050405020304" pitchFamily="18" charset="0"/>
                <a:cs typeface="Times New Roman" panose="02020603050405020304" pitchFamily="18" charset="0"/>
              </a:rPr>
              <a:t>Fake news may use sensationalized and emotional or misleading language.</a:t>
            </a:r>
          </a:p>
          <a:p>
            <a:r>
              <a:rPr lang="en-US" dirty="0">
                <a:latin typeface="Times New Roman" panose="02020603050405020304" pitchFamily="18" charset="0"/>
                <a:cs typeface="Times New Roman" panose="02020603050405020304" pitchFamily="18" charset="0"/>
              </a:rPr>
              <a:t>These patterns can be captured and analyzed using Natural Language Processing (NLP).</a:t>
            </a:r>
          </a:p>
          <a:p>
            <a:r>
              <a:rPr lang="en-US" dirty="0">
                <a:latin typeface="Times New Roman" panose="02020603050405020304" pitchFamily="18" charset="0"/>
                <a:cs typeface="Times New Roman" panose="02020603050405020304" pitchFamily="18" charset="0"/>
              </a:rPr>
              <a:t>If we train machine learning models on sufficiently large datasets, we can start training systems to identify and classify pieces of news content. </a:t>
            </a:r>
          </a:p>
          <a:p>
            <a:r>
              <a:rPr lang="en-US" dirty="0">
                <a:latin typeface="Times New Roman" panose="02020603050405020304" pitchFamily="18" charset="0"/>
                <a:cs typeface="Times New Roman" panose="02020603050405020304" pitchFamily="18" charset="0"/>
              </a:rPr>
              <a:t>In this sense, we are changing from searching for characteristics of good and bad news content manually to automatically, data-driven, and machine learning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12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4716-C13C-4F83-9820-A2F46B9E7DEC}"/>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Solution Offered</a:t>
            </a:r>
          </a:p>
        </p:txBody>
      </p:sp>
      <p:sp>
        <p:nvSpPr>
          <p:cNvPr id="3" name="Content Placeholder 2">
            <a:extLst>
              <a:ext uri="{FF2B5EF4-FFF2-40B4-BE49-F238E27FC236}">
                <a16:creationId xmlns:a16="http://schemas.microsoft.com/office/drawing/2014/main" id="{1F25AE20-BCC5-4435-82A1-6F07D28F9AF6}"/>
              </a:ext>
            </a:extLst>
          </p:cNvPr>
          <p:cNvSpPr>
            <a:spLocks noGrp="1"/>
          </p:cNvSpPr>
          <p:nvPr>
            <p:ph sz="quarter" idx="1"/>
          </p:nvPr>
        </p:nvSpPr>
        <p:spPr>
          <a:xfrm>
            <a:off x="457200" y="1676400"/>
            <a:ext cx="8153400" cy="4953000"/>
          </a:xfrm>
        </p:spPr>
        <p:txBody>
          <a:bodyPr/>
          <a:lstStyle/>
          <a:p>
            <a:pPr>
              <a:buClr>
                <a:schemeClr val="tx1"/>
              </a:buClr>
              <a:buSzPct val="6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Dataset Used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Combined and labeled dataset containing thousands of real and fake news articles for training and testing.</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Clr>
                <a:schemeClr val="tx1"/>
              </a:buClr>
              <a:buSzPct val="67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Text Preprocessing Techniques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Lowercasing to standardize text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Punctuation removal to clean the data</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Stopword removal to eliminate unimportant words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Stemming to reduce words to their root form</a:t>
            </a:r>
          </a:p>
          <a:p>
            <a:pPr marL="0" indent="0">
              <a:buNone/>
            </a:pPr>
            <a:endParaRPr lang="en-US" sz="1800" dirty="0">
              <a:latin typeface="Times New Roman" panose="02020603050405020304" pitchFamily="18" charset="0"/>
              <a:cs typeface="Times New Roman" panose="02020603050405020304" pitchFamily="18" charset="0"/>
            </a:endParaRPr>
          </a:p>
          <a:p>
            <a:pPr>
              <a:buClr>
                <a:schemeClr val="tx1"/>
              </a:buClr>
              <a:buSzPct val="70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Engineering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Applied TF-IDF (Term Frequency–Inverse Document Frequency) Vectorization to convert textual data into numerical format for model training.</a:t>
            </a: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99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A51C-F18F-4516-984A-70C66F275926}"/>
              </a:ext>
            </a:extLst>
          </p:cNvPr>
          <p:cNvSpPr>
            <a:spLocks noGrp="1"/>
          </p:cNvSpPr>
          <p:nvPr>
            <p:ph type="title"/>
          </p:nvPr>
        </p:nvSpPr>
        <p:spPr/>
        <p:txBody>
          <a:bodyPr/>
          <a:lstStyle/>
          <a:p>
            <a:pPr algn="ctr"/>
            <a:r>
              <a:rPr lang="en-IN" sz="4000" b="1">
                <a:solidFill>
                  <a:schemeClr val="tx1"/>
                </a:solidFill>
                <a:latin typeface="Times New Roman" panose="02020603050405020304" pitchFamily="18" charset="0"/>
                <a:cs typeface="Times New Roman" panose="02020603050405020304" pitchFamily="18" charset="0"/>
              </a:rPr>
              <a:t>Solution Offered</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375A17-B80E-4C07-9BCD-00BDBE61497D}"/>
              </a:ext>
            </a:extLst>
          </p:cNvPr>
          <p:cNvSpPr>
            <a:spLocks noGrp="1"/>
          </p:cNvSpPr>
          <p:nvPr>
            <p:ph sz="quarter" idx="1"/>
          </p:nvPr>
        </p:nvSpPr>
        <p:spPr>
          <a:xfrm>
            <a:off x="304800" y="1447800"/>
            <a:ext cx="8534400" cy="4648200"/>
          </a:xfrm>
        </p:spPr>
        <p:txBody>
          <a:bodyPr/>
          <a:lstStyle/>
          <a:p>
            <a:pPr>
              <a:buClr>
                <a:schemeClr val="tx1"/>
              </a:buClr>
              <a:buSzPct val="660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Machine Learning Models Trained</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 Classifier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Gradient Boosting Classifier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Forest Classifier</a:t>
            </a:r>
          </a:p>
          <a:p>
            <a:pPr>
              <a:buClr>
                <a:schemeClr val="tx1"/>
              </a:buClr>
              <a:buSzPct val="68000"/>
              <a:buFont typeface="Times New Roman" panose="02020603050405020304" pitchFamily="18" charset="0"/>
              <a:buChar char="•"/>
            </a:pPr>
            <a:r>
              <a:rPr lang="en-US" sz="2400" b="1" dirty="0">
                <a:latin typeface="Times New Roman" panose="02020603050405020304" pitchFamily="18" charset="0"/>
                <a:cs typeface="Times New Roman" panose="02020603050405020304" pitchFamily="18" charset="0"/>
              </a:rPr>
              <a:t>Performance Evaluation Metrics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Accuracy, Precision, Recall, F1-Score</a:t>
            </a:r>
          </a:p>
          <a:p>
            <a:pPr>
              <a:buClr>
                <a:schemeClr val="tx1"/>
              </a:buClr>
              <a:buSzPct val="670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Manual Testing Interface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Developed a basic interface to manually test the model with custom news inputs, allowing users to classify articles as Real or Fake.</a:t>
            </a: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52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889E22CB-7C2D-708A-0A04-6F4CC8F12508}"/>
              </a:ext>
            </a:extLst>
          </p:cNvPr>
          <p:cNvGraphicFramePr>
            <a:graphicFrameLocks noGrp="1"/>
          </p:cNvGraphicFramePr>
          <p:nvPr>
            <p:ph sz="quarter" idx="1"/>
            <p:extLst>
              <p:ext uri="{D42A27DB-BD31-4B8C-83A1-F6EECF244321}">
                <p14:modId xmlns:p14="http://schemas.microsoft.com/office/powerpoint/2010/main" val="395939111"/>
              </p:ext>
            </p:extLst>
          </p:nvPr>
        </p:nvGraphicFramePr>
        <p:xfrm>
          <a:off x="1143000" y="1565688"/>
          <a:ext cx="5638799" cy="4415635"/>
        </p:xfrm>
        <a:graphic>
          <a:graphicData uri="http://schemas.openxmlformats.org/drawingml/2006/table">
            <a:tbl>
              <a:tblPr>
                <a:tableStyleId>{16D9F66E-5EB9-4882-86FB-DCBF35E3C3E4}</a:tableStyleId>
              </a:tblPr>
              <a:tblGrid>
                <a:gridCol w="1158015">
                  <a:extLst>
                    <a:ext uri="{9D8B030D-6E8A-4147-A177-3AD203B41FA5}">
                      <a16:colId xmlns:a16="http://schemas.microsoft.com/office/drawing/2014/main" val="653094174"/>
                    </a:ext>
                  </a:extLst>
                </a:gridCol>
                <a:gridCol w="885028">
                  <a:extLst>
                    <a:ext uri="{9D8B030D-6E8A-4147-A177-3AD203B41FA5}">
                      <a16:colId xmlns:a16="http://schemas.microsoft.com/office/drawing/2014/main" val="3322665006"/>
                    </a:ext>
                  </a:extLst>
                </a:gridCol>
                <a:gridCol w="1225826">
                  <a:extLst>
                    <a:ext uri="{9D8B030D-6E8A-4147-A177-3AD203B41FA5}">
                      <a16:colId xmlns:a16="http://schemas.microsoft.com/office/drawing/2014/main" val="156172660"/>
                    </a:ext>
                  </a:extLst>
                </a:gridCol>
                <a:gridCol w="1225825">
                  <a:extLst>
                    <a:ext uri="{9D8B030D-6E8A-4147-A177-3AD203B41FA5}">
                      <a16:colId xmlns:a16="http://schemas.microsoft.com/office/drawing/2014/main" val="1408457534"/>
                    </a:ext>
                  </a:extLst>
                </a:gridCol>
                <a:gridCol w="1144105">
                  <a:extLst>
                    <a:ext uri="{9D8B030D-6E8A-4147-A177-3AD203B41FA5}">
                      <a16:colId xmlns:a16="http://schemas.microsoft.com/office/drawing/2014/main" val="1768569167"/>
                    </a:ext>
                  </a:extLst>
                </a:gridCol>
              </a:tblGrid>
              <a:tr h="282619">
                <a:tc>
                  <a:txBody>
                    <a:bodyPr/>
                    <a:lstStyle/>
                    <a:p>
                      <a:pPr>
                        <a:buNone/>
                      </a:pPr>
                      <a:r>
                        <a:rPr lang="en-IN" sz="1400" b="1" dirty="0">
                          <a:latin typeface="Times New Roman" panose="02020603050405020304" pitchFamily="18" charset="0"/>
                          <a:cs typeface="Times New Roman" panose="02020603050405020304" pitchFamily="18" charset="0"/>
                        </a:rPr>
                        <a:t>Model</a:t>
                      </a:r>
                    </a:p>
                  </a:txBody>
                  <a:tcPr anchor="ctr"/>
                </a:tc>
                <a:tc>
                  <a:txBody>
                    <a:bodyPr/>
                    <a:lstStyle/>
                    <a:p>
                      <a:pPr>
                        <a:buNone/>
                      </a:pPr>
                      <a:r>
                        <a:rPr lang="en-IN" sz="1400" b="1">
                          <a:latin typeface="Times New Roman" panose="02020603050405020304" pitchFamily="18" charset="0"/>
                          <a:cs typeface="Times New Roman" panose="02020603050405020304" pitchFamily="18" charset="0"/>
                        </a:rPr>
                        <a:t>Class</a:t>
                      </a:r>
                    </a:p>
                  </a:txBody>
                  <a:tcPr anchor="ctr"/>
                </a:tc>
                <a:tc>
                  <a:txBody>
                    <a:bodyPr/>
                    <a:lstStyle/>
                    <a:p>
                      <a:pPr>
                        <a:buNone/>
                      </a:pPr>
                      <a:r>
                        <a:rPr lang="en-IN" sz="1400" b="1">
                          <a:latin typeface="Times New Roman" panose="02020603050405020304" pitchFamily="18" charset="0"/>
                          <a:cs typeface="Times New Roman" panose="02020603050405020304" pitchFamily="18" charset="0"/>
                        </a:rPr>
                        <a:t>Precision</a:t>
                      </a:r>
                    </a:p>
                  </a:txBody>
                  <a:tcPr anchor="ctr"/>
                </a:tc>
                <a:tc>
                  <a:txBody>
                    <a:bodyPr/>
                    <a:lstStyle/>
                    <a:p>
                      <a:pPr>
                        <a:buNone/>
                      </a:pPr>
                      <a:r>
                        <a:rPr lang="en-IN" sz="1400" b="1">
                          <a:latin typeface="Times New Roman" panose="02020603050405020304" pitchFamily="18" charset="0"/>
                          <a:cs typeface="Times New Roman" panose="02020603050405020304" pitchFamily="18" charset="0"/>
                        </a:rPr>
                        <a:t>Recall</a:t>
                      </a:r>
                    </a:p>
                  </a:txBody>
                  <a:tcPr anchor="ctr"/>
                </a:tc>
                <a:tc>
                  <a:txBody>
                    <a:bodyPr/>
                    <a:lstStyle/>
                    <a:p>
                      <a:pPr>
                        <a:buNone/>
                      </a:pPr>
                      <a:r>
                        <a:rPr lang="en-IN" sz="1400" b="1" dirty="0">
                          <a:latin typeface="Times New Roman" panose="02020603050405020304" pitchFamily="18" charset="0"/>
                          <a:cs typeface="Times New Roman" panose="02020603050405020304" pitchFamily="18" charset="0"/>
                        </a:rPr>
                        <a:t>F1-Score</a:t>
                      </a:r>
                    </a:p>
                  </a:txBody>
                  <a:tcPr anchor="ctr"/>
                </a:tc>
                <a:extLst>
                  <a:ext uri="{0D108BD9-81ED-4DB2-BD59-A6C34878D82A}">
                    <a16:rowId xmlns:a16="http://schemas.microsoft.com/office/drawing/2014/main" val="3661157393"/>
                  </a:ext>
                </a:extLst>
              </a:tr>
              <a:tr h="494583">
                <a:tc>
                  <a:txBody>
                    <a:bodyPr/>
                    <a:lstStyle/>
                    <a:p>
                      <a:pPr>
                        <a:buNone/>
                      </a:pPr>
                      <a:r>
                        <a:rPr lang="en-IN" sz="1400" b="1" dirty="0">
                          <a:latin typeface="Times New Roman" panose="02020603050405020304" pitchFamily="18" charset="0"/>
                          <a:cs typeface="Times New Roman" panose="02020603050405020304" pitchFamily="18" charset="0"/>
                        </a:rPr>
                        <a:t>Logistic Regression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US" sz="1400" dirty="0">
                          <a:latin typeface="Times New Roman" panose="02020603050405020304" pitchFamily="18" charset="0"/>
                          <a:cs typeface="Times New Roman" panose="02020603050405020304" pitchFamily="18" charset="0"/>
                        </a:rPr>
                        <a:t>0</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344777945"/>
                  </a:ext>
                </a:extLst>
              </a:tr>
              <a:tr h="282619">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 </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0.98</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2375148954"/>
                  </a:ext>
                </a:extLst>
              </a:tr>
              <a:tr h="706547">
                <a:tc>
                  <a:txBody>
                    <a:bodyPr/>
                    <a:lstStyle/>
                    <a:p>
                      <a:pPr>
                        <a:buNone/>
                      </a:pPr>
                      <a:r>
                        <a:rPr lang="en-IN" sz="1400" b="1" dirty="0">
                          <a:latin typeface="Times New Roman" panose="02020603050405020304" pitchFamily="18" charset="0"/>
                          <a:cs typeface="Times New Roman" panose="02020603050405020304" pitchFamily="18" charset="0"/>
                        </a:rPr>
                        <a:t>Decision Tree Classifier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 </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240335506"/>
                  </a:ext>
                </a:extLst>
              </a:tr>
              <a:tr h="282619">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 </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0.98</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1609604743"/>
                  </a:ext>
                </a:extLst>
              </a:tr>
              <a:tr h="706547">
                <a:tc>
                  <a:txBody>
                    <a:bodyPr/>
                    <a:lstStyle/>
                    <a:p>
                      <a:pPr>
                        <a:buNone/>
                      </a:pPr>
                      <a:r>
                        <a:rPr lang="en-IN" sz="1400" b="1">
                          <a:latin typeface="Times New Roman" panose="02020603050405020304" pitchFamily="18" charset="0"/>
                          <a:cs typeface="Times New Roman" panose="02020603050405020304" pitchFamily="18" charset="0"/>
                        </a:rPr>
                        <a:t>Random Forest Classifier</a:t>
                      </a: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2052725443"/>
                  </a:ext>
                </a:extLst>
              </a:tr>
              <a:tr h="324683">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792679573"/>
                  </a:ext>
                </a:extLst>
              </a:tr>
              <a:tr h="658157">
                <a:tc>
                  <a:txBody>
                    <a:bodyPr/>
                    <a:lstStyle/>
                    <a:p>
                      <a:pPr>
                        <a:buNone/>
                      </a:pPr>
                      <a:r>
                        <a:rPr lang="en-IN" sz="1400" b="1" dirty="0">
                          <a:latin typeface="Times New Roman" panose="02020603050405020304" pitchFamily="18" charset="0"/>
                          <a:cs typeface="Times New Roman" panose="02020603050405020304" pitchFamily="18" charset="0"/>
                        </a:rPr>
                        <a:t>Gradient Boosting Classifier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IN" sz="1400">
                          <a:latin typeface="Times New Roman" panose="02020603050405020304" pitchFamily="18" charset="0"/>
                          <a:cs typeface="Times New Roman" panose="02020603050405020304" pitchFamily="18" charset="0"/>
                        </a:rPr>
                        <a:t>1.00</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1344913283"/>
                  </a:ext>
                </a:extLst>
              </a:tr>
              <a:tr h="463832">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 </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1.00</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86312987"/>
                  </a:ext>
                </a:extLst>
              </a:tr>
            </a:tbl>
          </a:graphicData>
        </a:graphic>
      </p:graphicFrame>
      <p:sp>
        <p:nvSpPr>
          <p:cNvPr id="5" name="TextBox 4">
            <a:extLst>
              <a:ext uri="{FF2B5EF4-FFF2-40B4-BE49-F238E27FC236}">
                <a16:creationId xmlns:a16="http://schemas.microsoft.com/office/drawing/2014/main" id="{607917EF-EFB1-0864-2C93-DD485F4ECC78}"/>
              </a:ext>
            </a:extLst>
          </p:cNvPr>
          <p:cNvSpPr txBox="1"/>
          <p:nvPr/>
        </p:nvSpPr>
        <p:spPr>
          <a:xfrm>
            <a:off x="495300" y="6025672"/>
            <a:ext cx="8153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Best Performing Model: Gradient Boosting Classifier outperformed others with perfect classification scores across all metrics.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1686AE-D925-F808-B430-C4ED777FB139}"/>
              </a:ext>
            </a:extLst>
          </p:cNvPr>
          <p:cNvSpPr txBox="1"/>
          <p:nvPr/>
        </p:nvSpPr>
        <p:spPr>
          <a:xfrm>
            <a:off x="1371600" y="457200"/>
            <a:ext cx="60198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Model Performance Comparison</a:t>
            </a:r>
          </a:p>
        </p:txBody>
      </p:sp>
    </p:spTree>
    <p:extLst>
      <p:ext uri="{BB962C8B-B14F-4D97-AF65-F5344CB8AC3E}">
        <p14:creationId xmlns:p14="http://schemas.microsoft.com/office/powerpoint/2010/main" val="295679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98E4D-69E8-0FFB-9FF4-66B98341F5CF}"/>
              </a:ext>
            </a:extLst>
          </p:cNvPr>
          <p:cNvSpPr txBox="1"/>
          <p:nvPr/>
        </p:nvSpPr>
        <p:spPr>
          <a:xfrm>
            <a:off x="2438400" y="381000"/>
            <a:ext cx="4572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Tech Stack Used</a:t>
            </a:r>
          </a:p>
        </p:txBody>
      </p:sp>
      <p:sp>
        <p:nvSpPr>
          <p:cNvPr id="10" name="TextBox 9">
            <a:extLst>
              <a:ext uri="{FF2B5EF4-FFF2-40B4-BE49-F238E27FC236}">
                <a16:creationId xmlns:a16="http://schemas.microsoft.com/office/drawing/2014/main" id="{43AD100A-CC31-38E8-432B-D094C7CBD34F}"/>
              </a:ext>
            </a:extLst>
          </p:cNvPr>
          <p:cNvSpPr txBox="1"/>
          <p:nvPr/>
        </p:nvSpPr>
        <p:spPr>
          <a:xfrm>
            <a:off x="304800" y="1706463"/>
            <a:ext cx="7924800" cy="4770537"/>
          </a:xfrm>
          <a:prstGeom prst="rect">
            <a:avLst/>
          </a:prstGeom>
          <a:noFill/>
        </p:spPr>
        <p:txBody>
          <a:bodyPr wrap="square">
            <a:spAutoFit/>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Programming Language: Python</a:t>
            </a:r>
            <a:r>
              <a:rPr lang="en-IN" sz="1600" dirty="0">
                <a:latin typeface="Times New Roman" panose="02020603050405020304" pitchFamily="18" charset="0"/>
                <a:cs typeface="Times New Roman" panose="02020603050405020304" pitchFamily="18" charset="0"/>
              </a:rPr>
              <a:t> – used for data processing, </a:t>
            </a:r>
            <a:r>
              <a:rPr lang="en-IN" sz="1600" dirty="0" err="1">
                <a:latin typeface="Times New Roman" panose="02020603050405020304" pitchFamily="18" charset="0"/>
                <a:cs typeface="Times New Roman" panose="02020603050405020304" pitchFamily="18" charset="0"/>
              </a:rPr>
              <a:t>modeling</a:t>
            </a:r>
            <a:r>
              <a:rPr lang="en-IN" sz="1600" dirty="0">
                <a:latin typeface="Times New Roman" panose="02020603050405020304" pitchFamily="18" charset="0"/>
                <a:cs typeface="Times New Roman" panose="02020603050405020304" pitchFamily="18" charset="0"/>
              </a:rPr>
              <a:t>, and evaluation</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Libraries &amp; Frameworks</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Pandas – data manipulation</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NumPy – numerical operations</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Matplotlib &amp; Seaborn – data visualization</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Scikit-learn – machine learning models and performance metrics</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NLTK – natural language preprocessing</a:t>
            </a:r>
          </a:p>
          <a:p>
            <a:pPr marL="800100" lvl="1" indent="-342900" algn="just">
              <a:buFont typeface="+mj-lt"/>
              <a:buAutoNum type="arabicPeriod"/>
            </a:pPr>
            <a:r>
              <a:rPr lang="en-IN" sz="1600" dirty="0" err="1">
                <a:latin typeface="Times New Roman" panose="02020603050405020304" pitchFamily="18" charset="0"/>
                <a:cs typeface="Times New Roman" panose="02020603050405020304" pitchFamily="18" charset="0"/>
              </a:rPr>
              <a:t>Joblib</a:t>
            </a:r>
            <a:r>
              <a:rPr lang="en-IN" sz="1600" dirty="0">
                <a:latin typeface="Times New Roman" panose="02020603050405020304" pitchFamily="18" charset="0"/>
                <a:cs typeface="Times New Roman" panose="02020603050405020304" pitchFamily="18" charset="0"/>
              </a:rPr>
              <a:t> – model saving and loading</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Machine Learning Models</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Logistic Regression</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Decision Tree Classifier</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Random Forest Classifier</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Gradient Boosting Classifier</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Tools</a:t>
            </a:r>
          </a:p>
          <a:p>
            <a:pPr marL="800100" lvl="1" indent="-342900" algn="just">
              <a:buFont typeface="+mj-lt"/>
              <a:buAutoNum type="arabicPeriod"/>
            </a:pP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 – for interactive coding and analysis</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CSV Files – used for dataset input/output</a:t>
            </a:r>
          </a:p>
          <a:p>
            <a:pPr marL="800100" lvl="1" indent="-342900" algn="just">
              <a:buFont typeface="+mj-lt"/>
              <a:buAutoNum type="arabicPeriod"/>
            </a:pPr>
            <a:r>
              <a:rPr lang="en-IN" sz="1600" dirty="0">
                <a:latin typeface="Times New Roman" panose="02020603050405020304" pitchFamily="18" charset="0"/>
                <a:cs typeface="Times New Roman" panose="02020603050405020304" pitchFamily="18" charset="0"/>
              </a:rPr>
              <a:t>TF-IDF Vectorizer – to convert text data into numeric features</a:t>
            </a:r>
          </a:p>
          <a:p>
            <a:pPr marL="800100" lvl="1" indent="-342900" algn="just">
              <a:buFont typeface="+mj-lt"/>
              <a:buAutoNum type="arabicPeriod"/>
            </a:pP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 for building a user-friendly web interface allowing real-time testing of news articles as fake or real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37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D436-816F-4584-9B88-894905E974FB}"/>
              </a:ext>
            </a:extLst>
          </p:cNvPr>
          <p:cNvSpPr>
            <a:spLocks noGrp="1"/>
          </p:cNvSpPr>
          <p:nvPr>
            <p:ph type="title"/>
          </p:nvPr>
        </p:nvSpPr>
        <p:spPr/>
        <p: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Outputs</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8D5E635-CF7E-4F8E-E9AC-A996B9F701A6}"/>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04800" y="2286000"/>
            <a:ext cx="3774338" cy="2895600"/>
          </a:xfrm>
        </p:spPr>
      </p:pic>
      <p:pic>
        <p:nvPicPr>
          <p:cNvPr id="7" name="Picture 6">
            <a:extLst>
              <a:ext uri="{FF2B5EF4-FFF2-40B4-BE49-F238E27FC236}">
                <a16:creationId xmlns:a16="http://schemas.microsoft.com/office/drawing/2014/main" id="{72FA0A44-DF4C-3272-84B8-B168DF3C9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2033" y="2476500"/>
            <a:ext cx="5166067" cy="2552700"/>
          </a:xfrm>
          <a:prstGeom prst="rect">
            <a:avLst/>
          </a:prstGeom>
        </p:spPr>
      </p:pic>
    </p:spTree>
    <p:extLst>
      <p:ext uri="{BB962C8B-B14F-4D97-AF65-F5344CB8AC3E}">
        <p14:creationId xmlns:p14="http://schemas.microsoft.com/office/powerpoint/2010/main" val="37904814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AcademicPresentation3">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6849</TotalTime>
  <Words>821</Words>
  <Application>Microsoft Office PowerPoint</Application>
  <PresentationFormat>On-screen Show (4:3)</PresentationFormat>
  <Paragraphs>133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Tw Cen MT</vt:lpstr>
      <vt:lpstr>Wingdings</vt:lpstr>
      <vt:lpstr>Wingdings 2</vt:lpstr>
      <vt:lpstr>1_AcademicPresentation3</vt:lpstr>
      <vt:lpstr>PowerPoint Presentation</vt:lpstr>
      <vt:lpstr>Introduction</vt:lpstr>
      <vt:lpstr>Problem Statement</vt:lpstr>
      <vt:lpstr>Idea Behind the Problem</vt:lpstr>
      <vt:lpstr>Solution Offered</vt:lpstr>
      <vt:lpstr>Solution Offered</vt:lpstr>
      <vt:lpstr>PowerPoint Presentation</vt:lpstr>
      <vt:lpstr>PowerPoint Presentation</vt:lpstr>
      <vt:lpstr>Outputs</vt:lpstr>
      <vt:lpstr>PowerPoint Presentation</vt:lpstr>
      <vt:lpstr>Interface Output</vt:lpstr>
      <vt:lpstr>Interface Output</vt:lpstr>
      <vt:lpstr>Further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446</cp:revision>
  <dcterms:created xsi:type="dcterms:W3CDTF">2021-11-08T09:09:54Z</dcterms:created>
  <dcterms:modified xsi:type="dcterms:W3CDTF">2025-08-11T13:54:28Z</dcterms:modified>
  <cp:contentStatus/>
</cp:coreProperties>
</file>