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8E4F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BFB3DE-D40E-4426-8EEE-90AEDB28495C}" v="361" dt="2025-01-23T12:06:06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4660"/>
  </p:normalViewPr>
  <p:slideViewPr>
    <p:cSldViewPr snapToGrid="0">
      <p:cViewPr>
        <p:scale>
          <a:sx n="66" d="100"/>
          <a:sy n="66" d="100"/>
        </p:scale>
        <p:origin x="232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jan, Muskaan" userId="8ed09974-0a96-4441-9d35-40d468fec7b1" providerId="ADAL" clId="{BDBFB3DE-D40E-4426-8EEE-90AEDB28495C}"/>
    <pc:docChg chg="undo redo custSel addSld delSld modSld">
      <pc:chgData name="Mahajan, Muskaan" userId="8ed09974-0a96-4441-9d35-40d468fec7b1" providerId="ADAL" clId="{BDBFB3DE-D40E-4426-8EEE-90AEDB28495C}" dt="2025-01-23T12:13:28.364" v="2460" actId="1035"/>
      <pc:docMkLst>
        <pc:docMk/>
      </pc:docMkLst>
      <pc:sldChg chg="addSp delSp modSp mod setBg modClrScheme chgLayout">
        <pc:chgData name="Mahajan, Muskaan" userId="8ed09974-0a96-4441-9d35-40d468fec7b1" providerId="ADAL" clId="{BDBFB3DE-D40E-4426-8EEE-90AEDB28495C}" dt="2025-01-23T10:08:29.062" v="968" actId="1038"/>
        <pc:sldMkLst>
          <pc:docMk/>
          <pc:sldMk cId="2842764319" sldId="256"/>
        </pc:sldMkLst>
        <pc:spChg chg="add mod">
          <ac:chgData name="Mahajan, Muskaan" userId="8ed09974-0a96-4441-9d35-40d468fec7b1" providerId="ADAL" clId="{BDBFB3DE-D40E-4426-8EEE-90AEDB28495C}" dt="2025-01-23T10:07:03.065" v="948" actId="1076"/>
          <ac:spMkLst>
            <pc:docMk/>
            <pc:sldMk cId="2842764319" sldId="256"/>
            <ac:spMk id="2" creationId="{17326A56-DB8A-10CA-2212-0B94137C4811}"/>
          </ac:spMkLst>
        </pc:spChg>
        <pc:spChg chg="del">
          <ac:chgData name="Mahajan, Muskaan" userId="8ed09974-0a96-4441-9d35-40d468fec7b1" providerId="ADAL" clId="{BDBFB3DE-D40E-4426-8EEE-90AEDB28495C}" dt="2025-01-23T09:40:17.098" v="609" actId="700"/>
          <ac:spMkLst>
            <pc:docMk/>
            <pc:sldMk cId="2842764319" sldId="256"/>
            <ac:spMk id="2" creationId="{3B84AAD9-C38C-48FC-EBB0-09E1AE23F015}"/>
          </ac:spMkLst>
        </pc:spChg>
        <pc:spChg chg="add mod">
          <ac:chgData name="Mahajan, Muskaan" userId="8ed09974-0a96-4441-9d35-40d468fec7b1" providerId="ADAL" clId="{BDBFB3DE-D40E-4426-8EEE-90AEDB28495C}" dt="2025-01-23T09:58:22.267" v="895" actId="208"/>
          <ac:spMkLst>
            <pc:docMk/>
            <pc:sldMk cId="2842764319" sldId="256"/>
            <ac:spMk id="3" creationId="{1FA4D879-4A53-2842-6BF4-E3312FD7C8C8}"/>
          </ac:spMkLst>
        </pc:spChg>
        <pc:spChg chg="del">
          <ac:chgData name="Mahajan, Muskaan" userId="8ed09974-0a96-4441-9d35-40d468fec7b1" providerId="ADAL" clId="{BDBFB3DE-D40E-4426-8EEE-90AEDB28495C}" dt="2025-01-23T09:40:17.098" v="609" actId="700"/>
          <ac:spMkLst>
            <pc:docMk/>
            <pc:sldMk cId="2842764319" sldId="256"/>
            <ac:spMk id="3" creationId="{6572F164-A672-C3F9-9075-497677573C4B}"/>
          </ac:spMkLst>
        </pc:spChg>
        <pc:spChg chg="add mod">
          <ac:chgData name="Mahajan, Muskaan" userId="8ed09974-0a96-4441-9d35-40d468fec7b1" providerId="ADAL" clId="{BDBFB3DE-D40E-4426-8EEE-90AEDB28495C}" dt="2025-01-23T09:54:19.319" v="768" actId="207"/>
          <ac:spMkLst>
            <pc:docMk/>
            <pc:sldMk cId="2842764319" sldId="256"/>
            <ac:spMk id="4" creationId="{2B75A4EF-5F9D-95A5-193B-E96923FA9545}"/>
          </ac:spMkLst>
        </pc:spChg>
        <pc:spChg chg="add mod ord">
          <ac:chgData name="Mahajan, Muskaan" userId="8ed09974-0a96-4441-9d35-40d468fec7b1" providerId="ADAL" clId="{BDBFB3DE-D40E-4426-8EEE-90AEDB28495C}" dt="2025-01-23T10:08:29.062" v="968" actId="1038"/>
          <ac:spMkLst>
            <pc:docMk/>
            <pc:sldMk cId="2842764319" sldId="256"/>
            <ac:spMk id="5" creationId="{1E0CDA04-760A-E8D8-1348-DB2803FD8D82}"/>
          </ac:spMkLst>
        </pc:spChg>
        <pc:spChg chg="add mod ord">
          <ac:chgData name="Mahajan, Muskaan" userId="8ed09974-0a96-4441-9d35-40d468fec7b1" providerId="ADAL" clId="{BDBFB3DE-D40E-4426-8EEE-90AEDB28495C}" dt="2025-01-23T09:43:13.963" v="695" actId="167"/>
          <ac:spMkLst>
            <pc:docMk/>
            <pc:sldMk cId="2842764319" sldId="256"/>
            <ac:spMk id="6" creationId="{80E5D8FD-6393-50E1-4EA3-A40187551683}"/>
          </ac:spMkLst>
        </pc:spChg>
        <pc:spChg chg="add mod ord">
          <ac:chgData name="Mahajan, Muskaan" userId="8ed09974-0a96-4441-9d35-40d468fec7b1" providerId="ADAL" clId="{BDBFB3DE-D40E-4426-8EEE-90AEDB28495C}" dt="2025-01-23T09:53:08.634" v="738" actId="1038"/>
          <ac:spMkLst>
            <pc:docMk/>
            <pc:sldMk cId="2842764319" sldId="256"/>
            <ac:spMk id="7" creationId="{CC6D803D-71D4-55B9-8102-7EACC204DF68}"/>
          </ac:spMkLst>
        </pc:spChg>
        <pc:spChg chg="add mod">
          <ac:chgData name="Mahajan, Muskaan" userId="8ed09974-0a96-4441-9d35-40d468fec7b1" providerId="ADAL" clId="{BDBFB3DE-D40E-4426-8EEE-90AEDB28495C}" dt="2025-01-23T09:54:19.319" v="768" actId="207"/>
          <ac:spMkLst>
            <pc:docMk/>
            <pc:sldMk cId="2842764319" sldId="256"/>
            <ac:spMk id="8" creationId="{91513574-7123-C1E1-8101-5E1A562EC4F9}"/>
          </ac:spMkLst>
        </pc:spChg>
        <pc:spChg chg="add mod">
          <ac:chgData name="Mahajan, Muskaan" userId="8ed09974-0a96-4441-9d35-40d468fec7b1" providerId="ADAL" clId="{BDBFB3DE-D40E-4426-8EEE-90AEDB28495C}" dt="2025-01-23T09:54:19.319" v="768" actId="207"/>
          <ac:spMkLst>
            <pc:docMk/>
            <pc:sldMk cId="2842764319" sldId="256"/>
            <ac:spMk id="9" creationId="{23347844-9D0C-EE60-5704-AE650B75390B}"/>
          </ac:spMkLst>
        </pc:spChg>
        <pc:spChg chg="add mod">
          <ac:chgData name="Mahajan, Muskaan" userId="8ed09974-0a96-4441-9d35-40d468fec7b1" providerId="ADAL" clId="{BDBFB3DE-D40E-4426-8EEE-90AEDB28495C}" dt="2025-01-23T10:01:11.077" v="928" actId="1038"/>
          <ac:spMkLst>
            <pc:docMk/>
            <pc:sldMk cId="2842764319" sldId="256"/>
            <ac:spMk id="10" creationId="{97C54B26-74E9-7A5F-E4F2-D94440BE1F66}"/>
          </ac:spMkLst>
        </pc:spChg>
        <pc:spChg chg="add mod">
          <ac:chgData name="Mahajan, Muskaan" userId="8ed09974-0a96-4441-9d35-40d468fec7b1" providerId="ADAL" clId="{BDBFB3DE-D40E-4426-8EEE-90AEDB28495C}" dt="2025-01-23T10:00:38.752" v="912" actId="403"/>
          <ac:spMkLst>
            <pc:docMk/>
            <pc:sldMk cId="2842764319" sldId="256"/>
            <ac:spMk id="12" creationId="{A937FB2C-19D2-17DF-8081-FC4940090E85}"/>
          </ac:spMkLst>
        </pc:spChg>
        <pc:spChg chg="add">
          <ac:chgData name="Mahajan, Muskaan" userId="8ed09974-0a96-4441-9d35-40d468fec7b1" providerId="ADAL" clId="{BDBFB3DE-D40E-4426-8EEE-90AEDB28495C}" dt="2025-01-23T09:41:53.578" v="611" actId="26606"/>
          <ac:spMkLst>
            <pc:docMk/>
            <pc:sldMk cId="2842764319" sldId="256"/>
            <ac:spMk id="4103" creationId="{42A4FC2C-047E-45A5-965D-8E1E3BF09BC6}"/>
          </ac:spMkLst>
        </pc:spChg>
        <pc:picChg chg="add del mod">
          <ac:chgData name="Mahajan, Muskaan" userId="8ed09974-0a96-4441-9d35-40d468fec7b1" providerId="ADAL" clId="{BDBFB3DE-D40E-4426-8EEE-90AEDB28495C}" dt="2025-01-23T09:55:08.014" v="814" actId="478"/>
          <ac:picMkLst>
            <pc:docMk/>
            <pc:sldMk cId="2842764319" sldId="256"/>
            <ac:picMk id="11" creationId="{6E9E7F40-5EAC-1AAB-FD88-5B6AD4585802}"/>
          </ac:picMkLst>
        </pc:picChg>
        <pc:picChg chg="add mod">
          <ac:chgData name="Mahajan, Muskaan" userId="8ed09974-0a96-4441-9d35-40d468fec7b1" providerId="ADAL" clId="{BDBFB3DE-D40E-4426-8EEE-90AEDB28495C}" dt="2025-01-23T10:01:51.627" v="946" actId="1037"/>
          <ac:picMkLst>
            <pc:docMk/>
            <pc:sldMk cId="2842764319" sldId="256"/>
            <ac:picMk id="14" creationId="{1C1E07B3-100B-E76A-A1D6-92AAB6D7023C}"/>
          </ac:picMkLst>
        </pc:picChg>
        <pc:picChg chg="add del mod">
          <ac:chgData name="Mahajan, Muskaan" userId="8ed09974-0a96-4441-9d35-40d468fec7b1" providerId="ADAL" clId="{BDBFB3DE-D40E-4426-8EEE-90AEDB28495C}" dt="2025-01-23T09:53:33.143" v="760" actId="478"/>
          <ac:picMkLst>
            <pc:docMk/>
            <pc:sldMk cId="2842764319" sldId="256"/>
            <ac:picMk id="1026" creationId="{62357689-4BF6-B1CE-1CD4-1C8F6DF0B714}"/>
          </ac:picMkLst>
        </pc:picChg>
        <pc:picChg chg="add mod">
          <ac:chgData name="Mahajan, Muskaan" userId="8ed09974-0a96-4441-9d35-40d468fec7b1" providerId="ADAL" clId="{BDBFB3DE-D40E-4426-8EEE-90AEDB28495C}" dt="2025-01-23T09:50:55.252" v="728" actId="167"/>
          <ac:picMkLst>
            <pc:docMk/>
            <pc:sldMk cId="2842764319" sldId="256"/>
            <ac:picMk id="4098" creationId="{CC0C4FD0-D0D8-D3BC-78D8-032E12A52508}"/>
          </ac:picMkLst>
        </pc:picChg>
        <pc:picChg chg="add mod">
          <ac:chgData name="Mahajan, Muskaan" userId="8ed09974-0a96-4441-9d35-40d468fec7b1" providerId="ADAL" clId="{BDBFB3DE-D40E-4426-8EEE-90AEDB28495C}" dt="2025-01-23T09:59:25.854" v="900" actId="1038"/>
          <ac:picMkLst>
            <pc:docMk/>
            <pc:sldMk cId="2842764319" sldId="256"/>
            <ac:picMk id="4100" creationId="{C3DCBE84-1F27-16BE-3C73-20BC263BD80F}"/>
          </ac:picMkLst>
        </pc:picChg>
      </pc:sldChg>
      <pc:sldChg chg="addSp delSp modSp mod">
        <pc:chgData name="Mahajan, Muskaan" userId="8ed09974-0a96-4441-9d35-40d468fec7b1" providerId="ADAL" clId="{BDBFB3DE-D40E-4426-8EEE-90AEDB28495C}" dt="2025-01-23T09:40:05.931" v="608" actId="1036"/>
        <pc:sldMkLst>
          <pc:docMk/>
          <pc:sldMk cId="883602827" sldId="261"/>
        </pc:sldMkLst>
        <pc:spChg chg="mod">
          <ac:chgData name="Mahajan, Muskaan" userId="8ed09974-0a96-4441-9d35-40d468fec7b1" providerId="ADAL" clId="{BDBFB3DE-D40E-4426-8EEE-90AEDB28495C}" dt="2025-01-23T09:40:05.931" v="608" actId="1036"/>
          <ac:spMkLst>
            <pc:docMk/>
            <pc:sldMk cId="883602827" sldId="261"/>
            <ac:spMk id="25" creationId="{C4112EAB-03CD-94F9-9904-59FD1C346BA0}"/>
          </ac:spMkLst>
        </pc:spChg>
        <pc:spChg chg="mod">
          <ac:chgData name="Mahajan, Muskaan" userId="8ed09974-0a96-4441-9d35-40d468fec7b1" providerId="ADAL" clId="{BDBFB3DE-D40E-4426-8EEE-90AEDB28495C}" dt="2025-01-23T09:40:05.931" v="608" actId="1036"/>
          <ac:spMkLst>
            <pc:docMk/>
            <pc:sldMk cId="883602827" sldId="261"/>
            <ac:spMk id="26" creationId="{3EE4FA40-265D-4C42-BD82-E518174FE60C}"/>
          </ac:spMkLst>
        </pc:spChg>
        <pc:spChg chg="mod">
          <ac:chgData name="Mahajan, Muskaan" userId="8ed09974-0a96-4441-9d35-40d468fec7b1" providerId="ADAL" clId="{BDBFB3DE-D40E-4426-8EEE-90AEDB28495C}" dt="2025-01-23T09:40:05.931" v="608" actId="1036"/>
          <ac:spMkLst>
            <pc:docMk/>
            <pc:sldMk cId="883602827" sldId="261"/>
            <ac:spMk id="27" creationId="{46B17434-05F5-8879-E303-B604D2A21C95}"/>
          </ac:spMkLst>
        </pc:spChg>
        <pc:spChg chg="mod">
          <ac:chgData name="Mahajan, Muskaan" userId="8ed09974-0a96-4441-9d35-40d468fec7b1" providerId="ADAL" clId="{BDBFB3DE-D40E-4426-8EEE-90AEDB28495C}" dt="2025-01-23T09:40:05.931" v="608" actId="1036"/>
          <ac:spMkLst>
            <pc:docMk/>
            <pc:sldMk cId="883602827" sldId="261"/>
            <ac:spMk id="28" creationId="{022ED8D9-F631-88E0-F0A2-EBEF8A9BDED6}"/>
          </ac:spMkLst>
        </pc:spChg>
        <pc:spChg chg="mod">
          <ac:chgData name="Mahajan, Muskaan" userId="8ed09974-0a96-4441-9d35-40d468fec7b1" providerId="ADAL" clId="{BDBFB3DE-D40E-4426-8EEE-90AEDB28495C}" dt="2025-01-23T09:40:05.931" v="608" actId="1036"/>
          <ac:spMkLst>
            <pc:docMk/>
            <pc:sldMk cId="883602827" sldId="261"/>
            <ac:spMk id="29" creationId="{151DE533-D8E6-9E5A-6855-85C5A4B89B3C}"/>
          </ac:spMkLst>
        </pc:spChg>
        <pc:spChg chg="mod">
          <ac:chgData name="Mahajan, Muskaan" userId="8ed09974-0a96-4441-9d35-40d468fec7b1" providerId="ADAL" clId="{BDBFB3DE-D40E-4426-8EEE-90AEDB28495C}" dt="2025-01-23T09:40:05.931" v="608" actId="1036"/>
          <ac:spMkLst>
            <pc:docMk/>
            <pc:sldMk cId="883602827" sldId="261"/>
            <ac:spMk id="30" creationId="{F547B4C1-969D-CD92-071C-DBDD240A0A61}"/>
          </ac:spMkLst>
        </pc:spChg>
        <pc:spChg chg="mod">
          <ac:chgData name="Mahajan, Muskaan" userId="8ed09974-0a96-4441-9d35-40d468fec7b1" providerId="ADAL" clId="{BDBFB3DE-D40E-4426-8EEE-90AEDB28495C}" dt="2025-01-23T09:40:05.931" v="608" actId="1036"/>
          <ac:spMkLst>
            <pc:docMk/>
            <pc:sldMk cId="883602827" sldId="261"/>
            <ac:spMk id="31" creationId="{1A85E0A8-980D-3B07-A6B1-995AB8B9B166}"/>
          </ac:spMkLst>
        </pc:spChg>
        <pc:spChg chg="mod">
          <ac:chgData name="Mahajan, Muskaan" userId="8ed09974-0a96-4441-9d35-40d468fec7b1" providerId="ADAL" clId="{BDBFB3DE-D40E-4426-8EEE-90AEDB28495C}" dt="2025-01-23T09:40:05.931" v="608" actId="1036"/>
          <ac:spMkLst>
            <pc:docMk/>
            <pc:sldMk cId="883602827" sldId="261"/>
            <ac:spMk id="32" creationId="{F0315D50-613C-47FA-85A9-10CB0E574BC2}"/>
          </ac:spMkLst>
        </pc:spChg>
        <pc:spChg chg="mod">
          <ac:chgData name="Mahajan, Muskaan" userId="8ed09974-0a96-4441-9d35-40d468fec7b1" providerId="ADAL" clId="{BDBFB3DE-D40E-4426-8EEE-90AEDB28495C}" dt="2025-01-23T09:40:05.931" v="608" actId="1036"/>
          <ac:spMkLst>
            <pc:docMk/>
            <pc:sldMk cId="883602827" sldId="261"/>
            <ac:spMk id="33" creationId="{2B02ABED-C768-AB48-0749-330A840A74B5}"/>
          </ac:spMkLst>
        </pc:spChg>
        <pc:spChg chg="mod">
          <ac:chgData name="Mahajan, Muskaan" userId="8ed09974-0a96-4441-9d35-40d468fec7b1" providerId="ADAL" clId="{BDBFB3DE-D40E-4426-8EEE-90AEDB28495C}" dt="2025-01-23T09:40:05.931" v="608" actId="1036"/>
          <ac:spMkLst>
            <pc:docMk/>
            <pc:sldMk cId="883602827" sldId="261"/>
            <ac:spMk id="34" creationId="{7A39D08D-987A-9C51-25C7-7C08595F7898}"/>
          </ac:spMkLst>
        </pc:spChg>
        <pc:spChg chg="mod">
          <ac:chgData name="Mahajan, Muskaan" userId="8ed09974-0a96-4441-9d35-40d468fec7b1" providerId="ADAL" clId="{BDBFB3DE-D40E-4426-8EEE-90AEDB28495C}" dt="2025-01-23T09:40:05.931" v="608" actId="1036"/>
          <ac:spMkLst>
            <pc:docMk/>
            <pc:sldMk cId="883602827" sldId="261"/>
            <ac:spMk id="39" creationId="{491D536F-C2A5-A39C-6320-D34783073B25}"/>
          </ac:spMkLst>
        </pc:spChg>
        <pc:spChg chg="mod">
          <ac:chgData name="Mahajan, Muskaan" userId="8ed09974-0a96-4441-9d35-40d468fec7b1" providerId="ADAL" clId="{BDBFB3DE-D40E-4426-8EEE-90AEDB28495C}" dt="2025-01-23T09:40:05.931" v="608" actId="1036"/>
          <ac:spMkLst>
            <pc:docMk/>
            <pc:sldMk cId="883602827" sldId="261"/>
            <ac:spMk id="40" creationId="{2FEE54CD-49DD-997A-77EC-723875BF9DE1}"/>
          </ac:spMkLst>
        </pc:spChg>
        <pc:spChg chg="mod">
          <ac:chgData name="Mahajan, Muskaan" userId="8ed09974-0a96-4441-9d35-40d468fec7b1" providerId="ADAL" clId="{BDBFB3DE-D40E-4426-8EEE-90AEDB28495C}" dt="2025-01-23T09:40:05.931" v="608" actId="1036"/>
          <ac:spMkLst>
            <pc:docMk/>
            <pc:sldMk cId="883602827" sldId="261"/>
            <ac:spMk id="41" creationId="{C894CEC7-9D5E-ADDA-F4DB-857DBC9FE680}"/>
          </ac:spMkLst>
        </pc:spChg>
        <pc:spChg chg="add del mod">
          <ac:chgData name="Mahajan, Muskaan" userId="8ed09974-0a96-4441-9d35-40d468fec7b1" providerId="ADAL" clId="{BDBFB3DE-D40E-4426-8EEE-90AEDB28495C}" dt="2025-01-23T06:55:00.636" v="82" actId="478"/>
          <ac:spMkLst>
            <pc:docMk/>
            <pc:sldMk cId="883602827" sldId="261"/>
            <ac:spMk id="3078" creationId="{786EF4FF-1879-8E30-07CC-2B68E74AA446}"/>
          </ac:spMkLst>
        </pc:spChg>
        <pc:spChg chg="add del">
          <ac:chgData name="Mahajan, Muskaan" userId="8ed09974-0a96-4441-9d35-40d468fec7b1" providerId="ADAL" clId="{BDBFB3DE-D40E-4426-8EEE-90AEDB28495C}" dt="2025-01-23T08:12:51.969" v="118" actId="478"/>
          <ac:spMkLst>
            <pc:docMk/>
            <pc:sldMk cId="883602827" sldId="261"/>
            <ac:spMk id="3090" creationId="{18AFC74B-8110-2E23-F8E8-5A72771343BD}"/>
          </ac:spMkLst>
        </pc:spChg>
        <pc:spChg chg="add del">
          <ac:chgData name="Mahajan, Muskaan" userId="8ed09974-0a96-4441-9d35-40d468fec7b1" providerId="ADAL" clId="{BDBFB3DE-D40E-4426-8EEE-90AEDB28495C}" dt="2025-01-23T08:12:56.800" v="120" actId="478"/>
          <ac:spMkLst>
            <pc:docMk/>
            <pc:sldMk cId="883602827" sldId="261"/>
            <ac:spMk id="3091" creationId="{B28BF9E5-C980-3A63-F597-46D29702AB68}"/>
          </ac:spMkLst>
        </pc:spChg>
        <pc:spChg chg="add del">
          <ac:chgData name="Mahajan, Muskaan" userId="8ed09974-0a96-4441-9d35-40d468fec7b1" providerId="ADAL" clId="{BDBFB3DE-D40E-4426-8EEE-90AEDB28495C}" dt="2025-01-23T08:15:20.706" v="157" actId="478"/>
          <ac:spMkLst>
            <pc:docMk/>
            <pc:sldMk cId="883602827" sldId="261"/>
            <ac:spMk id="3092" creationId="{9E8BE19C-CD44-6A28-C050-9BD067FFE4BC}"/>
          </ac:spMkLst>
        </pc:spChg>
        <pc:spChg chg="add mod">
          <ac:chgData name="Mahajan, Muskaan" userId="8ed09974-0a96-4441-9d35-40d468fec7b1" providerId="ADAL" clId="{BDBFB3DE-D40E-4426-8EEE-90AEDB28495C}" dt="2025-01-23T09:22:51.700" v="525" actId="113"/>
          <ac:spMkLst>
            <pc:docMk/>
            <pc:sldMk cId="883602827" sldId="261"/>
            <ac:spMk id="3107" creationId="{115785B6-935D-EEB5-F282-3EB911CBC6A0}"/>
          </ac:spMkLst>
        </pc:spChg>
        <pc:spChg chg="add mod">
          <ac:chgData name="Mahajan, Muskaan" userId="8ed09974-0a96-4441-9d35-40d468fec7b1" providerId="ADAL" clId="{BDBFB3DE-D40E-4426-8EEE-90AEDB28495C}" dt="2025-01-23T09:27:21.606" v="567" actId="339"/>
          <ac:spMkLst>
            <pc:docMk/>
            <pc:sldMk cId="883602827" sldId="261"/>
            <ac:spMk id="3108" creationId="{D2860779-F609-7991-4C7C-0C0D7312D784}"/>
          </ac:spMkLst>
        </pc:spChg>
        <pc:spChg chg="add mod">
          <ac:chgData name="Mahajan, Muskaan" userId="8ed09974-0a96-4441-9d35-40d468fec7b1" providerId="ADAL" clId="{BDBFB3DE-D40E-4426-8EEE-90AEDB28495C}" dt="2025-01-23T09:22:55.470" v="526" actId="113"/>
          <ac:spMkLst>
            <pc:docMk/>
            <pc:sldMk cId="883602827" sldId="261"/>
            <ac:spMk id="3109" creationId="{C6FE7D27-7C90-A75D-CDCB-C5F99506E588}"/>
          </ac:spMkLst>
        </pc:spChg>
        <pc:graphicFrameChg chg="add del mod">
          <ac:chgData name="Mahajan, Muskaan" userId="8ed09974-0a96-4441-9d35-40d468fec7b1" providerId="ADAL" clId="{BDBFB3DE-D40E-4426-8EEE-90AEDB28495C}" dt="2025-01-23T08:33:17.341" v="244" actId="478"/>
          <ac:graphicFrameMkLst>
            <pc:docMk/>
            <pc:sldMk cId="883602827" sldId="261"/>
            <ac:graphicFrameMk id="3100" creationId="{DE39FEAE-0043-2212-424B-EC018448CFA2}"/>
          </ac:graphicFrameMkLst>
        </pc:graphicFrameChg>
        <pc:graphicFrameChg chg="add mod">
          <ac:chgData name="Mahajan, Muskaan" userId="8ed09974-0a96-4441-9d35-40d468fec7b1" providerId="ADAL" clId="{BDBFB3DE-D40E-4426-8EEE-90AEDB28495C}" dt="2025-01-23T09:38:51.160" v="600" actId="166"/>
          <ac:graphicFrameMkLst>
            <pc:docMk/>
            <pc:sldMk cId="883602827" sldId="261"/>
            <ac:graphicFrameMk id="3106" creationId="{CAD694A1-AF94-CFA2-A1A8-6C0EAA55A73C}"/>
          </ac:graphicFrameMkLst>
        </pc:graphicFrameChg>
        <pc:picChg chg="del mod modCrop">
          <ac:chgData name="Mahajan, Muskaan" userId="8ed09974-0a96-4441-9d35-40d468fec7b1" providerId="ADAL" clId="{BDBFB3DE-D40E-4426-8EEE-90AEDB28495C}" dt="2025-01-23T09:26:07.834" v="547" actId="478"/>
          <ac:picMkLst>
            <pc:docMk/>
            <pc:sldMk cId="883602827" sldId="261"/>
            <ac:picMk id="9" creationId="{3EE66B4B-623A-45E4-54AE-01CA41B424B5}"/>
          </ac:picMkLst>
        </pc:picChg>
        <pc:picChg chg="del mod">
          <ac:chgData name="Mahajan, Muskaan" userId="8ed09974-0a96-4441-9d35-40d468fec7b1" providerId="ADAL" clId="{BDBFB3DE-D40E-4426-8EEE-90AEDB28495C}" dt="2025-01-23T06:52:00.686" v="17" actId="478"/>
          <ac:picMkLst>
            <pc:docMk/>
            <pc:sldMk cId="883602827" sldId="261"/>
            <ac:picMk id="49" creationId="{B8E5BFEF-92CA-3CBB-7003-F3DCEC3B99D5}"/>
          </ac:picMkLst>
        </pc:picChg>
        <pc:picChg chg="del mod">
          <ac:chgData name="Mahajan, Muskaan" userId="8ed09974-0a96-4441-9d35-40d468fec7b1" providerId="ADAL" clId="{BDBFB3DE-D40E-4426-8EEE-90AEDB28495C}" dt="2025-01-23T06:53:17.422" v="23" actId="478"/>
          <ac:picMkLst>
            <pc:docMk/>
            <pc:sldMk cId="883602827" sldId="261"/>
            <ac:picMk id="53" creationId="{9049937E-5A08-686F-C25E-92B4876AA8C4}"/>
          </ac:picMkLst>
        </pc:picChg>
        <pc:picChg chg="add mod">
          <ac:chgData name="Mahajan, Muskaan" userId="8ed09974-0a96-4441-9d35-40d468fec7b1" providerId="ADAL" clId="{BDBFB3DE-D40E-4426-8EEE-90AEDB28495C}" dt="2025-01-23T09:16:37.042" v="361" actId="1035"/>
          <ac:picMkLst>
            <pc:docMk/>
            <pc:sldMk cId="883602827" sldId="261"/>
            <ac:picMk id="3075" creationId="{94738934-356F-BB9C-7BB1-EA7FE8EAA8F8}"/>
          </ac:picMkLst>
        </pc:picChg>
        <pc:picChg chg="add mod">
          <ac:chgData name="Mahajan, Muskaan" userId="8ed09974-0a96-4441-9d35-40d468fec7b1" providerId="ADAL" clId="{BDBFB3DE-D40E-4426-8EEE-90AEDB28495C}" dt="2025-01-23T09:21:36.995" v="516" actId="1035"/>
          <ac:picMkLst>
            <pc:docMk/>
            <pc:sldMk cId="883602827" sldId="261"/>
            <ac:picMk id="3077" creationId="{710A9BCF-ABFA-50DB-D1D5-8D6C3FDFCB41}"/>
          </ac:picMkLst>
        </pc:picChg>
        <pc:picChg chg="add mod">
          <ac:chgData name="Mahajan, Muskaan" userId="8ed09974-0a96-4441-9d35-40d468fec7b1" providerId="ADAL" clId="{BDBFB3DE-D40E-4426-8EEE-90AEDB28495C}" dt="2025-01-23T09:16:33.224" v="352" actId="1035"/>
          <ac:picMkLst>
            <pc:docMk/>
            <pc:sldMk cId="883602827" sldId="261"/>
            <ac:picMk id="3079" creationId="{19F0A04D-85C5-00BE-097B-BC649156EF2F}"/>
          </ac:picMkLst>
        </pc:picChg>
        <pc:picChg chg="add mod">
          <ac:chgData name="Mahajan, Muskaan" userId="8ed09974-0a96-4441-9d35-40d468fec7b1" providerId="ADAL" clId="{BDBFB3DE-D40E-4426-8EEE-90AEDB28495C}" dt="2025-01-23T09:35:50.121" v="581" actId="1076"/>
          <ac:picMkLst>
            <pc:docMk/>
            <pc:sldMk cId="883602827" sldId="261"/>
            <ac:picMk id="3081" creationId="{5D199742-92F4-6376-4730-FDB015B91353}"/>
          </ac:picMkLst>
        </pc:picChg>
        <pc:picChg chg="add mod modCrop">
          <ac:chgData name="Mahajan, Muskaan" userId="8ed09974-0a96-4441-9d35-40d468fec7b1" providerId="ADAL" clId="{BDBFB3DE-D40E-4426-8EEE-90AEDB28495C}" dt="2025-01-23T08:37:55.030" v="298" actId="1076"/>
          <ac:picMkLst>
            <pc:docMk/>
            <pc:sldMk cId="883602827" sldId="261"/>
            <ac:picMk id="3094" creationId="{A008CB66-C623-AFE4-BA25-D34CB37DA9C9}"/>
          </ac:picMkLst>
        </pc:picChg>
        <pc:picChg chg="add mod modCrop">
          <ac:chgData name="Mahajan, Muskaan" userId="8ed09974-0a96-4441-9d35-40d468fec7b1" providerId="ADAL" clId="{BDBFB3DE-D40E-4426-8EEE-90AEDB28495C}" dt="2025-01-23T08:37:55.030" v="298" actId="1076"/>
          <ac:picMkLst>
            <pc:docMk/>
            <pc:sldMk cId="883602827" sldId="261"/>
            <ac:picMk id="3095" creationId="{BED37E4F-3D57-AA62-1718-17BF507F6115}"/>
          </ac:picMkLst>
        </pc:picChg>
        <pc:picChg chg="add mod ord modCrop">
          <ac:chgData name="Mahajan, Muskaan" userId="8ed09974-0a96-4441-9d35-40d468fec7b1" providerId="ADAL" clId="{BDBFB3DE-D40E-4426-8EEE-90AEDB28495C}" dt="2025-01-23T09:36:14.744" v="586" actId="167"/>
          <ac:picMkLst>
            <pc:docMk/>
            <pc:sldMk cId="883602827" sldId="261"/>
            <ac:picMk id="3099" creationId="{E0A0766D-0E5E-D435-0084-405DD59AEE72}"/>
          </ac:picMkLst>
        </pc:picChg>
        <pc:picChg chg="add mod ord modCrop">
          <ac:chgData name="Mahajan, Muskaan" userId="8ed09974-0a96-4441-9d35-40d468fec7b1" providerId="ADAL" clId="{BDBFB3DE-D40E-4426-8EEE-90AEDB28495C}" dt="2025-01-23T09:37:34.019" v="597" actId="167"/>
          <ac:picMkLst>
            <pc:docMk/>
            <pc:sldMk cId="883602827" sldId="261"/>
            <ac:picMk id="3102" creationId="{45FBAB10-5152-E369-C10A-CDCF90DA3B88}"/>
          </ac:picMkLst>
        </pc:picChg>
        <pc:picChg chg="add mod ord modCrop">
          <ac:chgData name="Mahajan, Muskaan" userId="8ed09974-0a96-4441-9d35-40d468fec7b1" providerId="ADAL" clId="{BDBFB3DE-D40E-4426-8EEE-90AEDB28495C}" dt="2025-01-23T09:37:26.575" v="595" actId="732"/>
          <ac:picMkLst>
            <pc:docMk/>
            <pc:sldMk cId="883602827" sldId="261"/>
            <ac:picMk id="3104" creationId="{0260A65B-CEC5-BBC3-D905-A3648E50FFE5}"/>
          </ac:picMkLst>
        </pc:picChg>
        <pc:picChg chg="add mod modCrop">
          <ac:chgData name="Mahajan, Muskaan" userId="8ed09974-0a96-4441-9d35-40d468fec7b1" providerId="ADAL" clId="{BDBFB3DE-D40E-4426-8EEE-90AEDB28495C}" dt="2025-01-23T09:20:09.553" v="437" actId="1036"/>
          <ac:picMkLst>
            <pc:docMk/>
            <pc:sldMk cId="883602827" sldId="261"/>
            <ac:picMk id="3105" creationId="{3037AE2B-6602-B781-5707-1E2E3330D81D}"/>
          </ac:picMkLst>
        </pc:picChg>
        <pc:picChg chg="add del mod">
          <ac:chgData name="Mahajan, Muskaan" userId="8ed09974-0a96-4441-9d35-40d468fec7b1" providerId="ADAL" clId="{BDBFB3DE-D40E-4426-8EEE-90AEDB28495C}" dt="2025-01-23T09:23:38.222" v="530" actId="478"/>
          <ac:picMkLst>
            <pc:docMk/>
            <pc:sldMk cId="883602827" sldId="261"/>
            <ac:picMk id="3111" creationId="{619D717B-7D17-C352-EF1A-E949705C80E7}"/>
          </ac:picMkLst>
        </pc:picChg>
        <pc:picChg chg="add mod">
          <ac:chgData name="Mahajan, Muskaan" userId="8ed09974-0a96-4441-9d35-40d468fec7b1" providerId="ADAL" clId="{BDBFB3DE-D40E-4426-8EEE-90AEDB28495C}" dt="2025-01-23T09:26:38.317" v="564" actId="1076"/>
          <ac:picMkLst>
            <pc:docMk/>
            <pc:sldMk cId="883602827" sldId="261"/>
            <ac:picMk id="3113" creationId="{98438388-2F0C-BF88-A35B-8D438AEC862A}"/>
          </ac:picMkLst>
        </pc:picChg>
        <pc:picChg chg="add mod">
          <ac:chgData name="Mahajan, Muskaan" userId="8ed09974-0a96-4441-9d35-40d468fec7b1" providerId="ADAL" clId="{BDBFB3DE-D40E-4426-8EEE-90AEDB28495C}" dt="2025-01-23T09:24:18.490" v="540" actId="688"/>
          <ac:picMkLst>
            <pc:docMk/>
            <pc:sldMk cId="883602827" sldId="261"/>
            <ac:picMk id="3114" creationId="{6FB5488D-C837-3602-ABA8-67E03D8D45F3}"/>
          </ac:picMkLst>
        </pc:picChg>
        <pc:picChg chg="add mod">
          <ac:chgData name="Mahajan, Muskaan" userId="8ed09974-0a96-4441-9d35-40d468fec7b1" providerId="ADAL" clId="{BDBFB3DE-D40E-4426-8EEE-90AEDB28495C}" dt="2025-01-23T09:24:27.043" v="544" actId="1076"/>
          <ac:picMkLst>
            <pc:docMk/>
            <pc:sldMk cId="883602827" sldId="261"/>
            <ac:picMk id="3115" creationId="{6931CA6C-3F56-AA63-97E0-D0C1C8438866}"/>
          </ac:picMkLst>
        </pc:picChg>
        <pc:picChg chg="add mod ord">
          <ac:chgData name="Mahajan, Muskaan" userId="8ed09974-0a96-4441-9d35-40d468fec7b1" providerId="ADAL" clId="{BDBFB3DE-D40E-4426-8EEE-90AEDB28495C}" dt="2025-01-23T09:26:34.208" v="563" actId="1036"/>
          <ac:picMkLst>
            <pc:docMk/>
            <pc:sldMk cId="883602827" sldId="261"/>
            <ac:picMk id="3117" creationId="{8A14A26C-5944-DCB9-E033-F2222860F8DA}"/>
          </ac:picMkLst>
        </pc:picChg>
        <pc:picChg chg="add mod">
          <ac:chgData name="Mahajan, Muskaan" userId="8ed09974-0a96-4441-9d35-40d468fec7b1" providerId="ADAL" clId="{BDBFB3DE-D40E-4426-8EEE-90AEDB28495C}" dt="2025-01-23T09:36:31.759" v="590" actId="207"/>
          <ac:picMkLst>
            <pc:docMk/>
            <pc:sldMk cId="883602827" sldId="261"/>
            <ac:picMk id="3119" creationId="{7556678C-7279-618A-BD64-37242797265E}"/>
          </ac:picMkLst>
        </pc:picChg>
        <pc:inkChg chg="add del mod">
          <ac:chgData name="Mahajan, Muskaan" userId="8ed09974-0a96-4441-9d35-40d468fec7b1" providerId="ADAL" clId="{BDBFB3DE-D40E-4426-8EEE-90AEDB28495C}" dt="2025-01-23T06:51:47.014" v="16" actId="478"/>
          <ac:inkMkLst>
            <pc:docMk/>
            <pc:sldMk cId="883602827" sldId="261"/>
            <ac:inkMk id="3072" creationId="{245E7D6A-1F7B-4BB6-E542-C9794C1FDEF8}"/>
          </ac:inkMkLst>
        </pc:inkChg>
        <pc:cxnChg chg="add del mod">
          <ac:chgData name="Mahajan, Muskaan" userId="8ed09974-0a96-4441-9d35-40d468fec7b1" providerId="ADAL" clId="{BDBFB3DE-D40E-4426-8EEE-90AEDB28495C}" dt="2025-01-23T08:17:00.496" v="175" actId="478"/>
          <ac:cxnSpMkLst>
            <pc:docMk/>
            <pc:sldMk cId="883602827" sldId="261"/>
            <ac:cxnSpMk id="3083" creationId="{13A392BB-D83B-8A32-C486-65F0E262F4D2}"/>
          </ac:cxnSpMkLst>
        </pc:cxnChg>
      </pc:sldChg>
      <pc:sldChg chg="addSp delSp modSp new mod">
        <pc:chgData name="Mahajan, Muskaan" userId="8ed09974-0a96-4441-9d35-40d468fec7b1" providerId="ADAL" clId="{BDBFB3DE-D40E-4426-8EEE-90AEDB28495C}" dt="2025-01-23T11:51:54.739" v="2322" actId="207"/>
        <pc:sldMkLst>
          <pc:docMk/>
          <pc:sldMk cId="655407644" sldId="262"/>
        </pc:sldMkLst>
        <pc:spChg chg="add mod">
          <ac:chgData name="Mahajan, Muskaan" userId="8ed09974-0a96-4441-9d35-40d468fec7b1" providerId="ADAL" clId="{BDBFB3DE-D40E-4426-8EEE-90AEDB28495C}" dt="2025-01-23T11:47:33.262" v="2094" actId="1035"/>
          <ac:spMkLst>
            <pc:docMk/>
            <pc:sldMk cId="655407644" sldId="262"/>
            <ac:spMk id="2" creationId="{C7238BD0-0C4E-7161-813B-0F3325A94F89}"/>
          </ac:spMkLst>
        </pc:spChg>
        <pc:spChg chg="add mod">
          <ac:chgData name="Mahajan, Muskaan" userId="8ed09974-0a96-4441-9d35-40d468fec7b1" providerId="ADAL" clId="{BDBFB3DE-D40E-4426-8EEE-90AEDB28495C}" dt="2025-01-23T10:09:19.116" v="972"/>
          <ac:spMkLst>
            <pc:docMk/>
            <pc:sldMk cId="655407644" sldId="262"/>
            <ac:spMk id="3" creationId="{15B0DB3A-505E-7ABE-0D15-CD5B9FBA68FE}"/>
          </ac:spMkLst>
        </pc:spChg>
        <pc:spChg chg="add mod">
          <ac:chgData name="Mahajan, Muskaan" userId="8ed09974-0a96-4441-9d35-40d468fec7b1" providerId="ADAL" clId="{BDBFB3DE-D40E-4426-8EEE-90AEDB28495C}" dt="2025-01-23T10:09:19.116" v="972"/>
          <ac:spMkLst>
            <pc:docMk/>
            <pc:sldMk cId="655407644" sldId="262"/>
            <ac:spMk id="4" creationId="{C8FD76BA-E568-C924-E607-EE54E6202B49}"/>
          </ac:spMkLst>
        </pc:spChg>
        <pc:spChg chg="add mod">
          <ac:chgData name="Mahajan, Muskaan" userId="8ed09974-0a96-4441-9d35-40d468fec7b1" providerId="ADAL" clId="{BDBFB3DE-D40E-4426-8EEE-90AEDB28495C}" dt="2025-01-23T10:09:19.116" v="972"/>
          <ac:spMkLst>
            <pc:docMk/>
            <pc:sldMk cId="655407644" sldId="262"/>
            <ac:spMk id="5" creationId="{BBF816C5-46FF-96DD-0943-37E5B359E5FE}"/>
          </ac:spMkLst>
        </pc:spChg>
        <pc:spChg chg="add mod">
          <ac:chgData name="Mahajan, Muskaan" userId="8ed09974-0a96-4441-9d35-40d468fec7b1" providerId="ADAL" clId="{BDBFB3DE-D40E-4426-8EEE-90AEDB28495C}" dt="2025-01-23T10:09:19.116" v="972"/>
          <ac:spMkLst>
            <pc:docMk/>
            <pc:sldMk cId="655407644" sldId="262"/>
            <ac:spMk id="6" creationId="{72B32190-634C-45DF-AC99-C3530DEDDBA2}"/>
          </ac:spMkLst>
        </pc:spChg>
        <pc:spChg chg="add mod">
          <ac:chgData name="Mahajan, Muskaan" userId="8ed09974-0a96-4441-9d35-40d468fec7b1" providerId="ADAL" clId="{BDBFB3DE-D40E-4426-8EEE-90AEDB28495C}" dt="2025-01-23T10:09:19.116" v="972"/>
          <ac:spMkLst>
            <pc:docMk/>
            <pc:sldMk cId="655407644" sldId="262"/>
            <ac:spMk id="7" creationId="{60BF5149-4D62-22C4-F21A-6C114357EAA8}"/>
          </ac:spMkLst>
        </pc:spChg>
        <pc:spChg chg="add mod">
          <ac:chgData name="Mahajan, Muskaan" userId="8ed09974-0a96-4441-9d35-40d468fec7b1" providerId="ADAL" clId="{BDBFB3DE-D40E-4426-8EEE-90AEDB28495C}" dt="2025-01-23T10:09:19.116" v="972"/>
          <ac:spMkLst>
            <pc:docMk/>
            <pc:sldMk cId="655407644" sldId="262"/>
            <ac:spMk id="8" creationId="{9B03F8BC-6C41-E70E-A3E0-4009B496A052}"/>
          </ac:spMkLst>
        </pc:spChg>
        <pc:spChg chg="add mod">
          <ac:chgData name="Mahajan, Muskaan" userId="8ed09974-0a96-4441-9d35-40d468fec7b1" providerId="ADAL" clId="{BDBFB3DE-D40E-4426-8EEE-90AEDB28495C}" dt="2025-01-23T11:51:54.739" v="2322" actId="207"/>
          <ac:spMkLst>
            <pc:docMk/>
            <pc:sldMk cId="655407644" sldId="262"/>
            <ac:spMk id="9" creationId="{77617F09-E129-478D-ED0F-876D8D7D04F1}"/>
          </ac:spMkLst>
        </pc:spChg>
        <pc:spChg chg="add mod">
          <ac:chgData name="Mahajan, Muskaan" userId="8ed09974-0a96-4441-9d35-40d468fec7b1" providerId="ADAL" clId="{BDBFB3DE-D40E-4426-8EEE-90AEDB28495C}" dt="2025-01-23T11:47:33.262" v="2094" actId="1035"/>
          <ac:spMkLst>
            <pc:docMk/>
            <pc:sldMk cId="655407644" sldId="262"/>
            <ac:spMk id="18" creationId="{5B26DDCF-1CF6-4FE6-47EF-460B980AE576}"/>
          </ac:spMkLst>
        </pc:spChg>
        <pc:spChg chg="add mod">
          <ac:chgData name="Mahajan, Muskaan" userId="8ed09974-0a96-4441-9d35-40d468fec7b1" providerId="ADAL" clId="{BDBFB3DE-D40E-4426-8EEE-90AEDB28495C}" dt="2025-01-23T11:47:33.262" v="2094" actId="1035"/>
          <ac:spMkLst>
            <pc:docMk/>
            <pc:sldMk cId="655407644" sldId="262"/>
            <ac:spMk id="19" creationId="{DA101DB4-74FC-570D-3F70-2CE8FF43F2B0}"/>
          </ac:spMkLst>
        </pc:spChg>
        <pc:spChg chg="add mod">
          <ac:chgData name="Mahajan, Muskaan" userId="8ed09974-0a96-4441-9d35-40d468fec7b1" providerId="ADAL" clId="{BDBFB3DE-D40E-4426-8EEE-90AEDB28495C}" dt="2025-01-23T11:47:33.262" v="2094" actId="1035"/>
          <ac:spMkLst>
            <pc:docMk/>
            <pc:sldMk cId="655407644" sldId="262"/>
            <ac:spMk id="20" creationId="{D2D49097-598B-C578-A2F8-BDA78254B069}"/>
          </ac:spMkLst>
        </pc:spChg>
        <pc:spChg chg="add mod">
          <ac:chgData name="Mahajan, Muskaan" userId="8ed09974-0a96-4441-9d35-40d468fec7b1" providerId="ADAL" clId="{BDBFB3DE-D40E-4426-8EEE-90AEDB28495C}" dt="2025-01-23T11:47:33.262" v="2094" actId="1035"/>
          <ac:spMkLst>
            <pc:docMk/>
            <pc:sldMk cId="655407644" sldId="262"/>
            <ac:spMk id="22" creationId="{E9FCE55B-96A6-65FD-F224-F6A85388CD7E}"/>
          </ac:spMkLst>
        </pc:spChg>
        <pc:spChg chg="add mod">
          <ac:chgData name="Mahajan, Muskaan" userId="8ed09974-0a96-4441-9d35-40d468fec7b1" providerId="ADAL" clId="{BDBFB3DE-D40E-4426-8EEE-90AEDB28495C}" dt="2025-01-23T11:47:33.262" v="2094" actId="1035"/>
          <ac:spMkLst>
            <pc:docMk/>
            <pc:sldMk cId="655407644" sldId="262"/>
            <ac:spMk id="24" creationId="{4649E875-A9CE-E12E-EA1C-DB4564A4D960}"/>
          </ac:spMkLst>
        </pc:spChg>
        <pc:spChg chg="add del mod">
          <ac:chgData name="Mahajan, Muskaan" userId="8ed09974-0a96-4441-9d35-40d468fec7b1" providerId="ADAL" clId="{BDBFB3DE-D40E-4426-8EEE-90AEDB28495C}" dt="2025-01-23T10:22:23.097" v="1255" actId="478"/>
          <ac:spMkLst>
            <pc:docMk/>
            <pc:sldMk cId="655407644" sldId="262"/>
            <ac:spMk id="32" creationId="{1EB48652-BBDD-A60E-99B9-1B02106288A6}"/>
          </ac:spMkLst>
        </pc:spChg>
        <pc:spChg chg="add mod">
          <ac:chgData name="Mahajan, Muskaan" userId="8ed09974-0a96-4441-9d35-40d468fec7b1" providerId="ADAL" clId="{BDBFB3DE-D40E-4426-8EEE-90AEDB28495C}" dt="2025-01-23T11:51:48.838" v="2321" actId="208"/>
          <ac:spMkLst>
            <pc:docMk/>
            <pc:sldMk cId="655407644" sldId="262"/>
            <ac:spMk id="33" creationId="{ECB7BB89-940E-4F5E-493F-E1FEE74D2160}"/>
          </ac:spMkLst>
        </pc:spChg>
        <pc:spChg chg="add del mod ord">
          <ac:chgData name="Mahajan, Muskaan" userId="8ed09974-0a96-4441-9d35-40d468fec7b1" providerId="ADAL" clId="{BDBFB3DE-D40E-4426-8EEE-90AEDB28495C}" dt="2025-01-23T11:50:46.360" v="2313" actId="208"/>
          <ac:spMkLst>
            <pc:docMk/>
            <pc:sldMk cId="655407644" sldId="262"/>
            <ac:spMk id="34" creationId="{33218521-372F-0AA9-D869-5F552DB31D6D}"/>
          </ac:spMkLst>
        </pc:spChg>
        <pc:spChg chg="add mod ord">
          <ac:chgData name="Mahajan, Muskaan" userId="8ed09974-0a96-4441-9d35-40d468fec7b1" providerId="ADAL" clId="{BDBFB3DE-D40E-4426-8EEE-90AEDB28495C}" dt="2025-01-23T11:50:50.952" v="2314" actId="208"/>
          <ac:spMkLst>
            <pc:docMk/>
            <pc:sldMk cId="655407644" sldId="262"/>
            <ac:spMk id="35" creationId="{8A7471B2-DBC7-A243-2391-A4F83B062F9B}"/>
          </ac:spMkLst>
        </pc:spChg>
        <pc:spChg chg="add del mod">
          <ac:chgData name="Mahajan, Muskaan" userId="8ed09974-0a96-4441-9d35-40d468fec7b1" providerId="ADAL" clId="{BDBFB3DE-D40E-4426-8EEE-90AEDB28495C}" dt="2025-01-23T10:48:34.691" v="1650" actId="478"/>
          <ac:spMkLst>
            <pc:docMk/>
            <pc:sldMk cId="655407644" sldId="262"/>
            <ac:spMk id="42" creationId="{BD11C726-0E1A-C455-75BC-A34335FF9EDF}"/>
          </ac:spMkLst>
        </pc:spChg>
        <pc:spChg chg="add mod">
          <ac:chgData name="Mahajan, Muskaan" userId="8ed09974-0a96-4441-9d35-40d468fec7b1" providerId="ADAL" clId="{BDBFB3DE-D40E-4426-8EEE-90AEDB28495C}" dt="2025-01-23T11:47:33.262" v="2094" actId="1035"/>
          <ac:spMkLst>
            <pc:docMk/>
            <pc:sldMk cId="655407644" sldId="262"/>
            <ac:spMk id="43" creationId="{32DF4B95-1D35-7C49-8FE5-E6F508CFDAF9}"/>
          </ac:spMkLst>
        </pc:spChg>
        <pc:spChg chg="add mod">
          <ac:chgData name="Mahajan, Muskaan" userId="8ed09974-0a96-4441-9d35-40d468fec7b1" providerId="ADAL" clId="{BDBFB3DE-D40E-4426-8EEE-90AEDB28495C}" dt="2025-01-23T11:47:33.262" v="2094" actId="1035"/>
          <ac:spMkLst>
            <pc:docMk/>
            <pc:sldMk cId="655407644" sldId="262"/>
            <ac:spMk id="44" creationId="{108F0CF1-DA7F-EBC2-A058-447CBE02BCC0}"/>
          </ac:spMkLst>
        </pc:spChg>
        <pc:spChg chg="add mod">
          <ac:chgData name="Mahajan, Muskaan" userId="8ed09974-0a96-4441-9d35-40d468fec7b1" providerId="ADAL" clId="{BDBFB3DE-D40E-4426-8EEE-90AEDB28495C}" dt="2025-01-23T11:47:33.262" v="2094" actId="1035"/>
          <ac:spMkLst>
            <pc:docMk/>
            <pc:sldMk cId="655407644" sldId="262"/>
            <ac:spMk id="45" creationId="{9C70BEB8-A15D-70F7-CCC8-6F3BA963D8B5}"/>
          </ac:spMkLst>
        </pc:spChg>
        <pc:spChg chg="add mod">
          <ac:chgData name="Mahajan, Muskaan" userId="8ed09974-0a96-4441-9d35-40d468fec7b1" providerId="ADAL" clId="{BDBFB3DE-D40E-4426-8EEE-90AEDB28495C}" dt="2025-01-23T11:47:33.262" v="2094" actId="1035"/>
          <ac:spMkLst>
            <pc:docMk/>
            <pc:sldMk cId="655407644" sldId="262"/>
            <ac:spMk id="46" creationId="{C885774D-2C14-110E-01F5-2EA5760268B0}"/>
          </ac:spMkLst>
        </pc:spChg>
        <pc:spChg chg="add mod">
          <ac:chgData name="Mahajan, Muskaan" userId="8ed09974-0a96-4441-9d35-40d468fec7b1" providerId="ADAL" clId="{BDBFB3DE-D40E-4426-8EEE-90AEDB28495C}" dt="2025-01-23T11:47:33.262" v="2094" actId="1035"/>
          <ac:spMkLst>
            <pc:docMk/>
            <pc:sldMk cId="655407644" sldId="262"/>
            <ac:spMk id="47" creationId="{D3547CFC-A956-C29D-426D-6B5809CB5EC9}"/>
          </ac:spMkLst>
        </pc:spChg>
        <pc:spChg chg="add mod">
          <ac:chgData name="Mahajan, Muskaan" userId="8ed09974-0a96-4441-9d35-40d468fec7b1" providerId="ADAL" clId="{BDBFB3DE-D40E-4426-8EEE-90AEDB28495C}" dt="2025-01-23T11:47:33.262" v="2094" actId="1035"/>
          <ac:spMkLst>
            <pc:docMk/>
            <pc:sldMk cId="655407644" sldId="262"/>
            <ac:spMk id="48" creationId="{909A5DE5-8A49-D4D7-4456-EDC1193D078D}"/>
          </ac:spMkLst>
        </pc:spChg>
        <pc:spChg chg="add mod">
          <ac:chgData name="Mahajan, Muskaan" userId="8ed09974-0a96-4441-9d35-40d468fec7b1" providerId="ADAL" clId="{BDBFB3DE-D40E-4426-8EEE-90AEDB28495C}" dt="2025-01-23T11:47:33.262" v="2094" actId="1035"/>
          <ac:spMkLst>
            <pc:docMk/>
            <pc:sldMk cId="655407644" sldId="262"/>
            <ac:spMk id="49" creationId="{CD244C92-6BFF-BA3D-1228-030A4EE4B9C5}"/>
          </ac:spMkLst>
        </pc:spChg>
        <pc:spChg chg="add mod">
          <ac:chgData name="Mahajan, Muskaan" userId="8ed09974-0a96-4441-9d35-40d468fec7b1" providerId="ADAL" clId="{BDBFB3DE-D40E-4426-8EEE-90AEDB28495C}" dt="2025-01-23T11:47:33.262" v="2094" actId="1035"/>
          <ac:spMkLst>
            <pc:docMk/>
            <pc:sldMk cId="655407644" sldId="262"/>
            <ac:spMk id="50" creationId="{5CB2631C-85C8-DE0A-0DBF-5E95369DC502}"/>
          </ac:spMkLst>
        </pc:spChg>
        <pc:spChg chg="add mod">
          <ac:chgData name="Mahajan, Muskaan" userId="8ed09974-0a96-4441-9d35-40d468fec7b1" providerId="ADAL" clId="{BDBFB3DE-D40E-4426-8EEE-90AEDB28495C}" dt="2025-01-23T11:47:33.262" v="2094" actId="1035"/>
          <ac:spMkLst>
            <pc:docMk/>
            <pc:sldMk cId="655407644" sldId="262"/>
            <ac:spMk id="51" creationId="{B2C9A947-B08D-0041-5335-B8C59703291C}"/>
          </ac:spMkLst>
        </pc:spChg>
        <pc:spChg chg="add mod">
          <ac:chgData name="Mahajan, Muskaan" userId="8ed09974-0a96-4441-9d35-40d468fec7b1" providerId="ADAL" clId="{BDBFB3DE-D40E-4426-8EEE-90AEDB28495C}" dt="2025-01-23T11:47:33.262" v="2094" actId="1035"/>
          <ac:spMkLst>
            <pc:docMk/>
            <pc:sldMk cId="655407644" sldId="262"/>
            <ac:spMk id="52" creationId="{7C878159-B620-BC1A-64FF-CC64CC9C8ADC}"/>
          </ac:spMkLst>
        </pc:spChg>
        <pc:spChg chg="add mod ord">
          <ac:chgData name="Mahajan, Muskaan" userId="8ed09974-0a96-4441-9d35-40d468fec7b1" providerId="ADAL" clId="{BDBFB3DE-D40E-4426-8EEE-90AEDB28495C}" dt="2025-01-23T10:36:21.505" v="1490" actId="164"/>
          <ac:spMkLst>
            <pc:docMk/>
            <pc:sldMk cId="655407644" sldId="262"/>
            <ac:spMk id="55" creationId="{F787ACAC-BDF7-4EB0-A658-88AC9AB77E85}"/>
          </ac:spMkLst>
        </pc:spChg>
        <pc:spChg chg="add mod">
          <ac:chgData name="Mahajan, Muskaan" userId="8ed09974-0a96-4441-9d35-40d468fec7b1" providerId="ADAL" clId="{BDBFB3DE-D40E-4426-8EEE-90AEDB28495C}" dt="2025-01-23T10:49:41.205" v="1668" actId="164"/>
          <ac:spMkLst>
            <pc:docMk/>
            <pc:sldMk cId="655407644" sldId="262"/>
            <ac:spMk id="56" creationId="{1F7B4BEB-2972-2254-218E-55C522D6F26A}"/>
          </ac:spMkLst>
        </pc:spChg>
        <pc:spChg chg="add del mod">
          <ac:chgData name="Mahajan, Muskaan" userId="8ed09974-0a96-4441-9d35-40d468fec7b1" providerId="ADAL" clId="{BDBFB3DE-D40E-4426-8EEE-90AEDB28495C}" dt="2025-01-23T10:36:56.835" v="1501" actId="478"/>
          <ac:spMkLst>
            <pc:docMk/>
            <pc:sldMk cId="655407644" sldId="262"/>
            <ac:spMk id="60" creationId="{F517D718-D7E7-7BD7-71CF-ECB5F4A49792}"/>
          </ac:spMkLst>
        </pc:spChg>
        <pc:spChg chg="add del mod">
          <ac:chgData name="Mahajan, Muskaan" userId="8ed09974-0a96-4441-9d35-40d468fec7b1" providerId="ADAL" clId="{BDBFB3DE-D40E-4426-8EEE-90AEDB28495C}" dt="2025-01-23T10:49:47.997" v="1670" actId="164"/>
          <ac:spMkLst>
            <pc:docMk/>
            <pc:sldMk cId="655407644" sldId="262"/>
            <ac:spMk id="61" creationId="{0CB781D1-35EE-B940-FF71-0295CB0AF63B}"/>
          </ac:spMkLst>
        </pc:spChg>
        <pc:spChg chg="add mod">
          <ac:chgData name="Mahajan, Muskaan" userId="8ed09974-0a96-4441-9d35-40d468fec7b1" providerId="ADAL" clId="{BDBFB3DE-D40E-4426-8EEE-90AEDB28495C}" dt="2025-01-23T11:51:39.431" v="2320" actId="208"/>
          <ac:spMkLst>
            <pc:docMk/>
            <pc:sldMk cId="655407644" sldId="262"/>
            <ac:spMk id="65" creationId="{B883B4C9-7EB2-656D-850D-C55A5602B253}"/>
          </ac:spMkLst>
        </pc:spChg>
        <pc:spChg chg="add mod">
          <ac:chgData name="Mahajan, Muskaan" userId="8ed09974-0a96-4441-9d35-40d468fec7b1" providerId="ADAL" clId="{BDBFB3DE-D40E-4426-8EEE-90AEDB28495C}" dt="2025-01-23T11:49:05.992" v="2216" actId="1076"/>
          <ac:spMkLst>
            <pc:docMk/>
            <pc:sldMk cId="655407644" sldId="262"/>
            <ac:spMk id="66" creationId="{189A6869-4262-20E6-34AE-5AA7C7B09172}"/>
          </ac:spMkLst>
        </pc:spChg>
        <pc:spChg chg="add mod ord">
          <ac:chgData name="Mahajan, Muskaan" userId="8ed09974-0a96-4441-9d35-40d468fec7b1" providerId="ADAL" clId="{BDBFB3DE-D40E-4426-8EEE-90AEDB28495C}" dt="2025-01-23T11:50:26.573" v="2295" actId="1035"/>
          <ac:spMkLst>
            <pc:docMk/>
            <pc:sldMk cId="655407644" sldId="262"/>
            <ac:spMk id="88" creationId="{9575A9B4-2257-DED8-4857-7D01381432D5}"/>
          </ac:spMkLst>
        </pc:spChg>
        <pc:spChg chg="add mod ord">
          <ac:chgData name="Mahajan, Muskaan" userId="8ed09974-0a96-4441-9d35-40d468fec7b1" providerId="ADAL" clId="{BDBFB3DE-D40E-4426-8EEE-90AEDB28495C}" dt="2025-01-23T11:50:26.573" v="2295" actId="1035"/>
          <ac:spMkLst>
            <pc:docMk/>
            <pc:sldMk cId="655407644" sldId="262"/>
            <ac:spMk id="103" creationId="{BC05D945-FDAC-B620-1326-FBA0D17D7077}"/>
          </ac:spMkLst>
        </pc:spChg>
        <pc:spChg chg="add mod">
          <ac:chgData name="Mahajan, Muskaan" userId="8ed09974-0a96-4441-9d35-40d468fec7b1" providerId="ADAL" clId="{BDBFB3DE-D40E-4426-8EEE-90AEDB28495C}" dt="2025-01-23T10:48:46.068" v="1653" actId="571"/>
          <ac:spMkLst>
            <pc:docMk/>
            <pc:sldMk cId="655407644" sldId="262"/>
            <ac:spMk id="109" creationId="{41F4D8D1-5DD5-EAED-6517-DE99CF609C60}"/>
          </ac:spMkLst>
        </pc:spChg>
        <pc:spChg chg="add mod">
          <ac:chgData name="Mahajan, Muskaan" userId="8ed09974-0a96-4441-9d35-40d468fec7b1" providerId="ADAL" clId="{BDBFB3DE-D40E-4426-8EEE-90AEDB28495C}" dt="2025-01-23T10:48:46.068" v="1653" actId="571"/>
          <ac:spMkLst>
            <pc:docMk/>
            <pc:sldMk cId="655407644" sldId="262"/>
            <ac:spMk id="110" creationId="{865C8809-6FAE-1C84-4AA4-C263DBECBB6B}"/>
          </ac:spMkLst>
        </pc:spChg>
        <pc:spChg chg="add mod">
          <ac:chgData name="Mahajan, Muskaan" userId="8ed09974-0a96-4441-9d35-40d468fec7b1" providerId="ADAL" clId="{BDBFB3DE-D40E-4426-8EEE-90AEDB28495C}" dt="2025-01-23T10:48:46.068" v="1653" actId="571"/>
          <ac:spMkLst>
            <pc:docMk/>
            <pc:sldMk cId="655407644" sldId="262"/>
            <ac:spMk id="111" creationId="{FA407C88-C3BC-0CD3-68F9-411E28D6A8E2}"/>
          </ac:spMkLst>
        </pc:spChg>
        <pc:spChg chg="add mod">
          <ac:chgData name="Mahajan, Muskaan" userId="8ed09974-0a96-4441-9d35-40d468fec7b1" providerId="ADAL" clId="{BDBFB3DE-D40E-4426-8EEE-90AEDB28495C}" dt="2025-01-23T10:48:46.068" v="1653" actId="571"/>
          <ac:spMkLst>
            <pc:docMk/>
            <pc:sldMk cId="655407644" sldId="262"/>
            <ac:spMk id="112" creationId="{D357488A-5111-53FE-2F9C-A0B59A21C749}"/>
          </ac:spMkLst>
        </pc:spChg>
        <pc:spChg chg="add mod">
          <ac:chgData name="Mahajan, Muskaan" userId="8ed09974-0a96-4441-9d35-40d468fec7b1" providerId="ADAL" clId="{BDBFB3DE-D40E-4426-8EEE-90AEDB28495C}" dt="2025-01-23T10:48:46.068" v="1653" actId="571"/>
          <ac:spMkLst>
            <pc:docMk/>
            <pc:sldMk cId="655407644" sldId="262"/>
            <ac:spMk id="113" creationId="{B2EB623E-0AE1-04C9-57EB-76ED0D007170}"/>
          </ac:spMkLst>
        </pc:spChg>
        <pc:spChg chg="add mod">
          <ac:chgData name="Mahajan, Muskaan" userId="8ed09974-0a96-4441-9d35-40d468fec7b1" providerId="ADAL" clId="{BDBFB3DE-D40E-4426-8EEE-90AEDB28495C}" dt="2025-01-23T10:48:46.068" v="1653" actId="571"/>
          <ac:spMkLst>
            <pc:docMk/>
            <pc:sldMk cId="655407644" sldId="262"/>
            <ac:spMk id="114" creationId="{B8DC0E2A-5288-4550-72E7-3FB5D69BFA24}"/>
          </ac:spMkLst>
        </pc:spChg>
        <pc:spChg chg="add mod">
          <ac:chgData name="Mahajan, Muskaan" userId="8ed09974-0a96-4441-9d35-40d468fec7b1" providerId="ADAL" clId="{BDBFB3DE-D40E-4426-8EEE-90AEDB28495C}" dt="2025-01-23T10:48:46.068" v="1653" actId="571"/>
          <ac:spMkLst>
            <pc:docMk/>
            <pc:sldMk cId="655407644" sldId="262"/>
            <ac:spMk id="115" creationId="{D038F468-A426-6F86-B557-7FA742569841}"/>
          </ac:spMkLst>
        </pc:spChg>
        <pc:spChg chg="add mod">
          <ac:chgData name="Mahajan, Muskaan" userId="8ed09974-0a96-4441-9d35-40d468fec7b1" providerId="ADAL" clId="{BDBFB3DE-D40E-4426-8EEE-90AEDB28495C}" dt="2025-01-23T10:48:46.068" v="1653" actId="571"/>
          <ac:spMkLst>
            <pc:docMk/>
            <pc:sldMk cId="655407644" sldId="262"/>
            <ac:spMk id="116" creationId="{1E487C81-AE29-B456-A110-CCFC0637D253}"/>
          </ac:spMkLst>
        </pc:spChg>
        <pc:spChg chg="add mod">
          <ac:chgData name="Mahajan, Muskaan" userId="8ed09974-0a96-4441-9d35-40d468fec7b1" providerId="ADAL" clId="{BDBFB3DE-D40E-4426-8EEE-90AEDB28495C}" dt="2025-01-23T10:48:46.068" v="1653" actId="571"/>
          <ac:spMkLst>
            <pc:docMk/>
            <pc:sldMk cId="655407644" sldId="262"/>
            <ac:spMk id="117" creationId="{D3A5407D-8344-A89C-B229-EB98AE100E68}"/>
          </ac:spMkLst>
        </pc:spChg>
        <pc:spChg chg="add mod">
          <ac:chgData name="Mahajan, Muskaan" userId="8ed09974-0a96-4441-9d35-40d468fec7b1" providerId="ADAL" clId="{BDBFB3DE-D40E-4426-8EEE-90AEDB28495C}" dt="2025-01-23T10:48:46.068" v="1653" actId="571"/>
          <ac:spMkLst>
            <pc:docMk/>
            <pc:sldMk cId="655407644" sldId="262"/>
            <ac:spMk id="118" creationId="{97E0DC75-95AB-9EDB-B12C-EEE06E4F3541}"/>
          </ac:spMkLst>
        </pc:spChg>
        <pc:spChg chg="mod">
          <ac:chgData name="Mahajan, Muskaan" userId="8ed09974-0a96-4441-9d35-40d468fec7b1" providerId="ADAL" clId="{BDBFB3DE-D40E-4426-8EEE-90AEDB28495C}" dt="2025-01-23T10:48:46.068" v="1653" actId="571"/>
          <ac:spMkLst>
            <pc:docMk/>
            <pc:sldMk cId="655407644" sldId="262"/>
            <ac:spMk id="120" creationId="{0E2908CE-B8CA-64C4-E9FA-46B66A7B8CD7}"/>
          </ac:spMkLst>
        </pc:spChg>
        <pc:spChg chg="add mod">
          <ac:chgData name="Mahajan, Muskaan" userId="8ed09974-0a96-4441-9d35-40d468fec7b1" providerId="ADAL" clId="{BDBFB3DE-D40E-4426-8EEE-90AEDB28495C}" dt="2025-01-23T10:48:46.068" v="1653" actId="571"/>
          <ac:spMkLst>
            <pc:docMk/>
            <pc:sldMk cId="655407644" sldId="262"/>
            <ac:spMk id="122" creationId="{69516F9F-6623-E235-062E-8BFF37DC34C6}"/>
          </ac:spMkLst>
        </pc:spChg>
        <pc:spChg chg="add mod">
          <ac:chgData name="Mahajan, Muskaan" userId="8ed09974-0a96-4441-9d35-40d468fec7b1" providerId="ADAL" clId="{BDBFB3DE-D40E-4426-8EEE-90AEDB28495C}" dt="2025-01-23T10:48:46.068" v="1653" actId="571"/>
          <ac:spMkLst>
            <pc:docMk/>
            <pc:sldMk cId="655407644" sldId="262"/>
            <ac:spMk id="124" creationId="{7F26909A-754F-5911-430E-BA568D63B3B3}"/>
          </ac:spMkLst>
        </pc:spChg>
        <pc:spChg chg="add mod">
          <ac:chgData name="Mahajan, Muskaan" userId="8ed09974-0a96-4441-9d35-40d468fec7b1" providerId="ADAL" clId="{BDBFB3DE-D40E-4426-8EEE-90AEDB28495C}" dt="2025-01-23T11:50:26.573" v="2295" actId="1035"/>
          <ac:spMkLst>
            <pc:docMk/>
            <pc:sldMk cId="655407644" sldId="262"/>
            <ac:spMk id="128" creationId="{BFE6EB00-5207-A209-C216-6B457EF7AF71}"/>
          </ac:spMkLst>
        </pc:spChg>
        <pc:spChg chg="add mod">
          <ac:chgData name="Mahajan, Muskaan" userId="8ed09974-0a96-4441-9d35-40d468fec7b1" providerId="ADAL" clId="{BDBFB3DE-D40E-4426-8EEE-90AEDB28495C}" dt="2025-01-23T11:50:26.573" v="2295" actId="1035"/>
          <ac:spMkLst>
            <pc:docMk/>
            <pc:sldMk cId="655407644" sldId="262"/>
            <ac:spMk id="129" creationId="{638F595C-9EA7-F2B0-7CC9-DCF87E4DD147}"/>
          </ac:spMkLst>
        </pc:spChg>
        <pc:spChg chg="add mod">
          <ac:chgData name="Mahajan, Muskaan" userId="8ed09974-0a96-4441-9d35-40d468fec7b1" providerId="ADAL" clId="{BDBFB3DE-D40E-4426-8EEE-90AEDB28495C}" dt="2025-01-23T11:50:32.234" v="2312" actId="1035"/>
          <ac:spMkLst>
            <pc:docMk/>
            <pc:sldMk cId="655407644" sldId="262"/>
            <ac:spMk id="135" creationId="{6E0E204A-B97D-3EFC-4127-58932651DF0E}"/>
          </ac:spMkLst>
        </pc:spChg>
        <pc:spChg chg="add mod">
          <ac:chgData name="Mahajan, Muskaan" userId="8ed09974-0a96-4441-9d35-40d468fec7b1" providerId="ADAL" clId="{BDBFB3DE-D40E-4426-8EEE-90AEDB28495C}" dt="2025-01-23T11:48:57.678" v="2215" actId="20577"/>
          <ac:spMkLst>
            <pc:docMk/>
            <pc:sldMk cId="655407644" sldId="262"/>
            <ac:spMk id="137" creationId="{1105A93A-A98A-9873-61B3-361B2B4B49A6}"/>
          </ac:spMkLst>
        </pc:spChg>
        <pc:grpChg chg="add mod">
          <ac:chgData name="Mahajan, Muskaan" userId="8ed09974-0a96-4441-9d35-40d468fec7b1" providerId="ADAL" clId="{BDBFB3DE-D40E-4426-8EEE-90AEDB28495C}" dt="2025-01-23T11:47:33.262" v="2094" actId="1035"/>
          <ac:grpSpMkLst>
            <pc:docMk/>
            <pc:sldMk cId="655407644" sldId="262"/>
            <ac:grpSpMk id="59" creationId="{A66D23D2-6C93-0CF2-A92E-69FDBD677A9E}"/>
          </ac:grpSpMkLst>
        </pc:grpChg>
        <pc:grpChg chg="add mod">
          <ac:chgData name="Mahajan, Muskaan" userId="8ed09974-0a96-4441-9d35-40d468fec7b1" providerId="ADAL" clId="{BDBFB3DE-D40E-4426-8EEE-90AEDB28495C}" dt="2025-01-23T10:48:46.068" v="1653" actId="571"/>
          <ac:grpSpMkLst>
            <pc:docMk/>
            <pc:sldMk cId="655407644" sldId="262"/>
            <ac:grpSpMk id="119" creationId="{0043FDEE-17B9-9958-2835-1A34348651AC}"/>
          </ac:grpSpMkLst>
        </pc:grpChg>
        <pc:grpChg chg="add mod">
          <ac:chgData name="Mahajan, Muskaan" userId="8ed09974-0a96-4441-9d35-40d468fec7b1" providerId="ADAL" clId="{BDBFB3DE-D40E-4426-8EEE-90AEDB28495C}" dt="2025-01-23T11:47:33.262" v="2094" actId="1035"/>
          <ac:grpSpMkLst>
            <pc:docMk/>
            <pc:sldMk cId="655407644" sldId="262"/>
            <ac:grpSpMk id="126" creationId="{1CAB0391-1BBF-161A-133B-9AA3040E0030}"/>
          </ac:grpSpMkLst>
        </pc:grpChg>
        <pc:grpChg chg="add mod">
          <ac:chgData name="Mahajan, Muskaan" userId="8ed09974-0a96-4441-9d35-40d468fec7b1" providerId="ADAL" clId="{BDBFB3DE-D40E-4426-8EEE-90AEDB28495C}" dt="2025-01-23T11:47:33.262" v="2094" actId="1035"/>
          <ac:grpSpMkLst>
            <pc:docMk/>
            <pc:sldMk cId="655407644" sldId="262"/>
            <ac:grpSpMk id="127" creationId="{852A2B41-4271-9D9D-C264-064B92C43DAE}"/>
          </ac:grpSpMkLst>
        </pc:grpChg>
        <pc:picChg chg="add mod">
          <ac:chgData name="Mahajan, Muskaan" userId="8ed09974-0a96-4441-9d35-40d468fec7b1" providerId="ADAL" clId="{BDBFB3DE-D40E-4426-8EEE-90AEDB28495C}" dt="2025-01-23T11:47:33.262" v="2094" actId="1035"/>
          <ac:picMkLst>
            <pc:docMk/>
            <pc:sldMk cId="655407644" sldId="262"/>
            <ac:picMk id="11" creationId="{F3CBE8CC-B139-BDDF-4EB7-DFEDAABCAF14}"/>
          </ac:picMkLst>
        </pc:picChg>
        <pc:picChg chg="add mod">
          <ac:chgData name="Mahajan, Muskaan" userId="8ed09974-0a96-4441-9d35-40d468fec7b1" providerId="ADAL" clId="{BDBFB3DE-D40E-4426-8EEE-90AEDB28495C}" dt="2025-01-23T11:47:33.262" v="2094" actId="1035"/>
          <ac:picMkLst>
            <pc:docMk/>
            <pc:sldMk cId="655407644" sldId="262"/>
            <ac:picMk id="13" creationId="{FB2473C9-C074-ADA6-29AB-00604147E8FC}"/>
          </ac:picMkLst>
        </pc:picChg>
        <pc:picChg chg="add mod">
          <ac:chgData name="Mahajan, Muskaan" userId="8ed09974-0a96-4441-9d35-40d468fec7b1" providerId="ADAL" clId="{BDBFB3DE-D40E-4426-8EEE-90AEDB28495C}" dt="2025-01-23T11:47:33.262" v="2094" actId="1035"/>
          <ac:picMkLst>
            <pc:docMk/>
            <pc:sldMk cId="655407644" sldId="262"/>
            <ac:picMk id="15" creationId="{1E3959F3-A28E-0976-21FB-59FBFFFA3E18}"/>
          </ac:picMkLst>
        </pc:picChg>
        <pc:picChg chg="add mod">
          <ac:chgData name="Mahajan, Muskaan" userId="8ed09974-0a96-4441-9d35-40d468fec7b1" providerId="ADAL" clId="{BDBFB3DE-D40E-4426-8EEE-90AEDB28495C}" dt="2025-01-23T11:47:33.262" v="2094" actId="1035"/>
          <ac:picMkLst>
            <pc:docMk/>
            <pc:sldMk cId="655407644" sldId="262"/>
            <ac:picMk id="17" creationId="{72477BFC-388D-F951-AFCF-249EA4C4F57F}"/>
          </ac:picMkLst>
        </pc:picChg>
        <pc:picChg chg="add mod">
          <ac:chgData name="Mahajan, Muskaan" userId="8ed09974-0a96-4441-9d35-40d468fec7b1" providerId="ADAL" clId="{BDBFB3DE-D40E-4426-8EEE-90AEDB28495C}" dt="2025-01-23T11:47:33.262" v="2094" actId="1035"/>
          <ac:picMkLst>
            <pc:docMk/>
            <pc:sldMk cId="655407644" sldId="262"/>
            <ac:picMk id="21" creationId="{95FC076D-0D13-FB6C-50BA-FF0008768F47}"/>
          </ac:picMkLst>
        </pc:picChg>
        <pc:picChg chg="add mod">
          <ac:chgData name="Mahajan, Muskaan" userId="8ed09974-0a96-4441-9d35-40d468fec7b1" providerId="ADAL" clId="{BDBFB3DE-D40E-4426-8EEE-90AEDB28495C}" dt="2025-01-23T11:47:33.262" v="2094" actId="1035"/>
          <ac:picMkLst>
            <pc:docMk/>
            <pc:sldMk cId="655407644" sldId="262"/>
            <ac:picMk id="23" creationId="{F0BD87AF-6A19-0E64-A75A-CA2F7C06D07F}"/>
          </ac:picMkLst>
        </pc:picChg>
        <pc:picChg chg="add mod ord">
          <ac:chgData name="Mahajan, Muskaan" userId="8ed09974-0a96-4441-9d35-40d468fec7b1" providerId="ADAL" clId="{BDBFB3DE-D40E-4426-8EEE-90AEDB28495C}" dt="2025-01-23T11:50:26.573" v="2295" actId="1035"/>
          <ac:picMkLst>
            <pc:docMk/>
            <pc:sldMk cId="655407644" sldId="262"/>
            <ac:picMk id="87" creationId="{0C3D1748-22D4-F47C-EB4F-37246A424325}"/>
          </ac:picMkLst>
        </pc:picChg>
        <pc:picChg chg="add mod ord">
          <ac:chgData name="Mahajan, Muskaan" userId="8ed09974-0a96-4441-9d35-40d468fec7b1" providerId="ADAL" clId="{BDBFB3DE-D40E-4426-8EEE-90AEDB28495C}" dt="2025-01-23T11:50:26.573" v="2295" actId="1035"/>
          <ac:picMkLst>
            <pc:docMk/>
            <pc:sldMk cId="655407644" sldId="262"/>
            <ac:picMk id="105" creationId="{A49F96CD-9102-7750-4926-132CF5B10744}"/>
          </ac:picMkLst>
        </pc:picChg>
        <pc:cxnChg chg="add del mod">
          <ac:chgData name="Mahajan, Muskaan" userId="8ed09974-0a96-4441-9d35-40d468fec7b1" providerId="ADAL" clId="{BDBFB3DE-D40E-4426-8EEE-90AEDB28495C}" dt="2025-01-23T11:49:55.891" v="2266" actId="1076"/>
          <ac:cxnSpMkLst>
            <pc:docMk/>
            <pc:sldMk cId="655407644" sldId="262"/>
            <ac:cxnSpMk id="26" creationId="{1EBD0950-1972-C73C-4E7F-485B768C2F73}"/>
          </ac:cxnSpMkLst>
        </pc:cxnChg>
        <pc:cxnChg chg="add del mod">
          <ac:chgData name="Mahajan, Muskaan" userId="8ed09974-0a96-4441-9d35-40d468fec7b1" providerId="ADAL" clId="{BDBFB3DE-D40E-4426-8EEE-90AEDB28495C}" dt="2025-01-23T10:13:55.746" v="1074" actId="478"/>
          <ac:cxnSpMkLst>
            <pc:docMk/>
            <pc:sldMk cId="655407644" sldId="262"/>
            <ac:cxnSpMk id="27" creationId="{C84C080B-9D98-FBE6-3871-2A74EB23217E}"/>
          </ac:cxnSpMkLst>
        </pc:cxnChg>
        <pc:cxnChg chg="add mod">
          <ac:chgData name="Mahajan, Muskaan" userId="8ed09974-0a96-4441-9d35-40d468fec7b1" providerId="ADAL" clId="{BDBFB3DE-D40E-4426-8EEE-90AEDB28495C}" dt="2025-01-23T11:47:33.262" v="2094" actId="1035"/>
          <ac:cxnSpMkLst>
            <pc:docMk/>
            <pc:sldMk cId="655407644" sldId="262"/>
            <ac:cxnSpMk id="29" creationId="{5D238F24-202C-31A7-89E3-0D9A5AD67F8A}"/>
          </ac:cxnSpMkLst>
        </pc:cxnChg>
        <pc:cxnChg chg="add del mod">
          <ac:chgData name="Mahajan, Muskaan" userId="8ed09974-0a96-4441-9d35-40d468fec7b1" providerId="ADAL" clId="{BDBFB3DE-D40E-4426-8EEE-90AEDB28495C}" dt="2025-01-23T10:16:22.886" v="1089" actId="478"/>
          <ac:cxnSpMkLst>
            <pc:docMk/>
            <pc:sldMk cId="655407644" sldId="262"/>
            <ac:cxnSpMk id="31" creationId="{CEE8637C-153E-9CD4-0C14-41E3B019CF06}"/>
          </ac:cxnSpMkLst>
        </pc:cxnChg>
        <pc:cxnChg chg="add del mod">
          <ac:chgData name="Mahajan, Muskaan" userId="8ed09974-0a96-4441-9d35-40d468fec7b1" providerId="ADAL" clId="{BDBFB3DE-D40E-4426-8EEE-90AEDB28495C}" dt="2025-01-23T10:24:08.485" v="1304" actId="478"/>
          <ac:cxnSpMkLst>
            <pc:docMk/>
            <pc:sldMk cId="655407644" sldId="262"/>
            <ac:cxnSpMk id="36" creationId="{CB6B29D5-726B-5588-EAF4-DEB1C28B88B4}"/>
          </ac:cxnSpMkLst>
        </pc:cxnChg>
        <pc:cxnChg chg="add mod">
          <ac:chgData name="Mahajan, Muskaan" userId="8ed09974-0a96-4441-9d35-40d468fec7b1" providerId="ADAL" clId="{BDBFB3DE-D40E-4426-8EEE-90AEDB28495C}" dt="2025-01-23T10:36:21.505" v="1490" actId="164"/>
          <ac:cxnSpMkLst>
            <pc:docMk/>
            <pc:sldMk cId="655407644" sldId="262"/>
            <ac:cxnSpMk id="54" creationId="{DCAD55A8-399C-F296-E4D8-94F1DEED61F6}"/>
          </ac:cxnSpMkLst>
        </pc:cxnChg>
        <pc:cxnChg chg="add mod">
          <ac:chgData name="Mahajan, Muskaan" userId="8ed09974-0a96-4441-9d35-40d468fec7b1" providerId="ADAL" clId="{BDBFB3DE-D40E-4426-8EEE-90AEDB28495C}" dt="2025-01-23T10:49:41.205" v="1668" actId="164"/>
          <ac:cxnSpMkLst>
            <pc:docMk/>
            <pc:sldMk cId="655407644" sldId="262"/>
            <ac:cxnSpMk id="57" creationId="{6CAED619-FCBF-E50E-8048-468F20585CEC}"/>
          </ac:cxnSpMkLst>
        </pc:cxnChg>
        <pc:cxnChg chg="add del mod">
          <ac:chgData name="Mahajan, Muskaan" userId="8ed09974-0a96-4441-9d35-40d468fec7b1" providerId="ADAL" clId="{BDBFB3DE-D40E-4426-8EEE-90AEDB28495C}" dt="2025-01-23T10:49:47.997" v="1670" actId="164"/>
          <ac:cxnSpMkLst>
            <pc:docMk/>
            <pc:sldMk cId="655407644" sldId="262"/>
            <ac:cxnSpMk id="62" creationId="{10457739-02E7-B96B-E571-53590119F495}"/>
          </ac:cxnSpMkLst>
        </pc:cxnChg>
        <pc:cxnChg chg="add mod ord">
          <ac:chgData name="Mahajan, Muskaan" userId="8ed09974-0a96-4441-9d35-40d468fec7b1" providerId="ADAL" clId="{BDBFB3DE-D40E-4426-8EEE-90AEDB28495C}" dt="2025-01-23T11:50:26.573" v="2295" actId="1035"/>
          <ac:cxnSpMkLst>
            <pc:docMk/>
            <pc:sldMk cId="655407644" sldId="262"/>
            <ac:cxnSpMk id="68" creationId="{8C5501B6-B483-BDE2-7826-E669CCDE9CD6}"/>
          </ac:cxnSpMkLst>
        </pc:cxnChg>
        <pc:cxnChg chg="add mod ord">
          <ac:chgData name="Mahajan, Muskaan" userId="8ed09974-0a96-4441-9d35-40d468fec7b1" providerId="ADAL" clId="{BDBFB3DE-D40E-4426-8EEE-90AEDB28495C}" dt="2025-01-23T11:50:26.573" v="2295" actId="1035"/>
          <ac:cxnSpMkLst>
            <pc:docMk/>
            <pc:sldMk cId="655407644" sldId="262"/>
            <ac:cxnSpMk id="71" creationId="{EC3B5A0C-750F-0DBB-A976-7617845851A1}"/>
          </ac:cxnSpMkLst>
        </pc:cxnChg>
        <pc:cxnChg chg="add mod ord">
          <ac:chgData name="Mahajan, Muskaan" userId="8ed09974-0a96-4441-9d35-40d468fec7b1" providerId="ADAL" clId="{BDBFB3DE-D40E-4426-8EEE-90AEDB28495C}" dt="2025-01-23T11:50:26.573" v="2295" actId="1035"/>
          <ac:cxnSpMkLst>
            <pc:docMk/>
            <pc:sldMk cId="655407644" sldId="262"/>
            <ac:cxnSpMk id="80" creationId="{A6427241-66F7-3175-3C2C-95DD3C4D09B6}"/>
          </ac:cxnSpMkLst>
        </pc:cxnChg>
        <pc:cxnChg chg="add mod ord">
          <ac:chgData name="Mahajan, Muskaan" userId="8ed09974-0a96-4441-9d35-40d468fec7b1" providerId="ADAL" clId="{BDBFB3DE-D40E-4426-8EEE-90AEDB28495C}" dt="2025-01-23T11:50:26.573" v="2295" actId="1035"/>
          <ac:cxnSpMkLst>
            <pc:docMk/>
            <pc:sldMk cId="655407644" sldId="262"/>
            <ac:cxnSpMk id="89" creationId="{026EC0C1-53E2-2D2D-0E65-8FE84D574CE6}"/>
          </ac:cxnSpMkLst>
        </pc:cxnChg>
        <pc:cxnChg chg="add mod ord">
          <ac:chgData name="Mahajan, Muskaan" userId="8ed09974-0a96-4441-9d35-40d468fec7b1" providerId="ADAL" clId="{BDBFB3DE-D40E-4426-8EEE-90AEDB28495C}" dt="2025-01-23T11:50:26.573" v="2295" actId="1035"/>
          <ac:cxnSpMkLst>
            <pc:docMk/>
            <pc:sldMk cId="655407644" sldId="262"/>
            <ac:cxnSpMk id="92" creationId="{FCFCF8F6-9CB2-D8A8-323B-02CE72C39250}"/>
          </ac:cxnSpMkLst>
        </pc:cxnChg>
        <pc:cxnChg chg="add mod ord">
          <ac:chgData name="Mahajan, Muskaan" userId="8ed09974-0a96-4441-9d35-40d468fec7b1" providerId="ADAL" clId="{BDBFB3DE-D40E-4426-8EEE-90AEDB28495C}" dt="2025-01-23T11:50:26.573" v="2295" actId="1035"/>
          <ac:cxnSpMkLst>
            <pc:docMk/>
            <pc:sldMk cId="655407644" sldId="262"/>
            <ac:cxnSpMk id="96" creationId="{6D070B34-0D5C-4FA7-6A52-150C9E19376F}"/>
          </ac:cxnSpMkLst>
        </pc:cxnChg>
        <pc:cxnChg chg="mod">
          <ac:chgData name="Mahajan, Muskaan" userId="8ed09974-0a96-4441-9d35-40d468fec7b1" providerId="ADAL" clId="{BDBFB3DE-D40E-4426-8EEE-90AEDB28495C}" dt="2025-01-23T10:48:46.068" v="1653" actId="571"/>
          <ac:cxnSpMkLst>
            <pc:docMk/>
            <pc:sldMk cId="655407644" sldId="262"/>
            <ac:cxnSpMk id="121" creationId="{47003EF8-8A77-324B-A5F3-C396428E043F}"/>
          </ac:cxnSpMkLst>
        </pc:cxnChg>
        <pc:cxnChg chg="add mod">
          <ac:chgData name="Mahajan, Muskaan" userId="8ed09974-0a96-4441-9d35-40d468fec7b1" providerId="ADAL" clId="{BDBFB3DE-D40E-4426-8EEE-90AEDB28495C}" dt="2025-01-23T10:48:46.068" v="1653" actId="571"/>
          <ac:cxnSpMkLst>
            <pc:docMk/>
            <pc:sldMk cId="655407644" sldId="262"/>
            <ac:cxnSpMk id="123" creationId="{83A5C976-A74F-E221-6CC2-09284BCC05F8}"/>
          </ac:cxnSpMkLst>
        </pc:cxnChg>
        <pc:cxnChg chg="add mod">
          <ac:chgData name="Mahajan, Muskaan" userId="8ed09974-0a96-4441-9d35-40d468fec7b1" providerId="ADAL" clId="{BDBFB3DE-D40E-4426-8EEE-90AEDB28495C}" dt="2025-01-23T10:48:46.068" v="1653" actId="571"/>
          <ac:cxnSpMkLst>
            <pc:docMk/>
            <pc:sldMk cId="655407644" sldId="262"/>
            <ac:cxnSpMk id="125" creationId="{B2E6FC48-0BC4-DA0D-FBCB-19EC9B43FF65}"/>
          </ac:cxnSpMkLst>
        </pc:cxnChg>
        <pc:cxnChg chg="add mod">
          <ac:chgData name="Mahajan, Muskaan" userId="8ed09974-0a96-4441-9d35-40d468fec7b1" providerId="ADAL" clId="{BDBFB3DE-D40E-4426-8EEE-90AEDB28495C}" dt="2025-01-23T11:47:40.511" v="2095" actId="14100"/>
          <ac:cxnSpMkLst>
            <pc:docMk/>
            <pc:sldMk cId="655407644" sldId="262"/>
            <ac:cxnSpMk id="130" creationId="{5C9E7079-34A0-776F-5804-DE09C6D21BB7}"/>
          </ac:cxnSpMkLst>
        </pc:cxnChg>
      </pc:sldChg>
      <pc:sldChg chg="addSp delSp modSp new del mod modClrScheme chgLayout">
        <pc:chgData name="Mahajan, Muskaan" userId="8ed09974-0a96-4441-9d35-40d468fec7b1" providerId="ADAL" clId="{BDBFB3DE-D40E-4426-8EEE-90AEDB28495C}" dt="2025-01-23T08:39:23.659" v="306" actId="47"/>
        <pc:sldMkLst>
          <pc:docMk/>
          <pc:sldMk cId="3514875304" sldId="262"/>
        </pc:sldMkLst>
        <pc:spChg chg="del">
          <ac:chgData name="Mahajan, Muskaan" userId="8ed09974-0a96-4441-9d35-40d468fec7b1" providerId="ADAL" clId="{BDBFB3DE-D40E-4426-8EEE-90AEDB28495C}" dt="2025-01-23T08:32:39.727" v="219" actId="700"/>
          <ac:spMkLst>
            <pc:docMk/>
            <pc:sldMk cId="3514875304" sldId="262"/>
            <ac:spMk id="2" creationId="{19AAC803-60F2-54EE-A719-ABE1D8126688}"/>
          </ac:spMkLst>
        </pc:spChg>
        <pc:spChg chg="del">
          <ac:chgData name="Mahajan, Muskaan" userId="8ed09974-0a96-4441-9d35-40d468fec7b1" providerId="ADAL" clId="{BDBFB3DE-D40E-4426-8EEE-90AEDB28495C}" dt="2025-01-23T08:32:39.727" v="219" actId="700"/>
          <ac:spMkLst>
            <pc:docMk/>
            <pc:sldMk cId="3514875304" sldId="262"/>
            <ac:spMk id="3" creationId="{D0E63C86-A1F4-953F-F433-366C11E90321}"/>
          </ac:spMkLst>
        </pc:spChg>
        <pc:graphicFrameChg chg="add mod">
          <ac:chgData name="Mahajan, Muskaan" userId="8ed09974-0a96-4441-9d35-40d468fec7b1" providerId="ADAL" clId="{BDBFB3DE-D40E-4426-8EEE-90AEDB28495C}" dt="2025-01-23T08:32:55.944" v="241" actId="404"/>
          <ac:graphicFrameMkLst>
            <pc:docMk/>
            <pc:sldMk cId="3514875304" sldId="262"/>
            <ac:graphicFrameMk id="3100" creationId="{DE39FEAE-0043-2212-424B-EC018448CFA2}"/>
          </ac:graphicFrameMkLst>
        </pc:graphicFrameChg>
      </pc:sldChg>
      <pc:sldChg chg="addSp delSp modSp new mod">
        <pc:chgData name="Mahajan, Muskaan" userId="8ed09974-0a96-4441-9d35-40d468fec7b1" providerId="ADAL" clId="{BDBFB3DE-D40E-4426-8EEE-90AEDB28495C}" dt="2025-01-23T12:13:28.364" v="2460" actId="1035"/>
        <pc:sldMkLst>
          <pc:docMk/>
          <pc:sldMk cId="1825858103" sldId="263"/>
        </pc:sldMkLst>
        <pc:spChg chg="add mod">
          <ac:chgData name="Mahajan, Muskaan" userId="8ed09974-0a96-4441-9d35-40d468fec7b1" providerId="ADAL" clId="{BDBFB3DE-D40E-4426-8EEE-90AEDB28495C}" dt="2025-01-23T11:01:07.257" v="1885"/>
          <ac:spMkLst>
            <pc:docMk/>
            <pc:sldMk cId="1825858103" sldId="263"/>
            <ac:spMk id="2" creationId="{A7E18443-57AE-C197-C763-1745C97AB32F}"/>
          </ac:spMkLst>
        </pc:spChg>
        <pc:spChg chg="add mod">
          <ac:chgData name="Mahajan, Muskaan" userId="8ed09974-0a96-4441-9d35-40d468fec7b1" providerId="ADAL" clId="{BDBFB3DE-D40E-4426-8EEE-90AEDB28495C}" dt="2025-01-23T11:01:07.257" v="1885"/>
          <ac:spMkLst>
            <pc:docMk/>
            <pc:sldMk cId="1825858103" sldId="263"/>
            <ac:spMk id="3" creationId="{348EB4F9-28C3-2002-AC11-79785B612682}"/>
          </ac:spMkLst>
        </pc:spChg>
        <pc:spChg chg="add mod">
          <ac:chgData name="Mahajan, Muskaan" userId="8ed09974-0a96-4441-9d35-40d468fec7b1" providerId="ADAL" clId="{BDBFB3DE-D40E-4426-8EEE-90AEDB28495C}" dt="2025-01-23T11:01:07.257" v="1885"/>
          <ac:spMkLst>
            <pc:docMk/>
            <pc:sldMk cId="1825858103" sldId="263"/>
            <ac:spMk id="4" creationId="{2930B74C-6796-F227-AC35-78ECC46253B5}"/>
          </ac:spMkLst>
        </pc:spChg>
        <pc:spChg chg="add mod">
          <ac:chgData name="Mahajan, Muskaan" userId="8ed09974-0a96-4441-9d35-40d468fec7b1" providerId="ADAL" clId="{BDBFB3DE-D40E-4426-8EEE-90AEDB28495C}" dt="2025-01-23T11:01:07.257" v="1885"/>
          <ac:spMkLst>
            <pc:docMk/>
            <pc:sldMk cId="1825858103" sldId="263"/>
            <ac:spMk id="5" creationId="{0A27ECDB-4133-8338-FCD2-2D191CC8F85F}"/>
          </ac:spMkLst>
        </pc:spChg>
        <pc:spChg chg="add mod">
          <ac:chgData name="Mahajan, Muskaan" userId="8ed09974-0a96-4441-9d35-40d468fec7b1" providerId="ADAL" clId="{BDBFB3DE-D40E-4426-8EEE-90AEDB28495C}" dt="2025-01-23T11:01:07.257" v="1885"/>
          <ac:spMkLst>
            <pc:docMk/>
            <pc:sldMk cId="1825858103" sldId="263"/>
            <ac:spMk id="6" creationId="{54FA2027-371A-1BFA-0841-9986FF546032}"/>
          </ac:spMkLst>
        </pc:spChg>
        <pc:spChg chg="add mod">
          <ac:chgData name="Mahajan, Muskaan" userId="8ed09974-0a96-4441-9d35-40d468fec7b1" providerId="ADAL" clId="{BDBFB3DE-D40E-4426-8EEE-90AEDB28495C}" dt="2025-01-23T11:01:07.257" v="1885"/>
          <ac:spMkLst>
            <pc:docMk/>
            <pc:sldMk cId="1825858103" sldId="263"/>
            <ac:spMk id="7" creationId="{B6E5865C-729F-1583-2DBE-16E0EAAAF79A}"/>
          </ac:spMkLst>
        </pc:spChg>
        <pc:spChg chg="add mod ord">
          <ac:chgData name="Mahajan, Muskaan" userId="8ed09974-0a96-4441-9d35-40d468fec7b1" providerId="ADAL" clId="{BDBFB3DE-D40E-4426-8EEE-90AEDB28495C}" dt="2025-01-23T12:07:05.503" v="2456" actId="14100"/>
          <ac:spMkLst>
            <pc:docMk/>
            <pc:sldMk cId="1825858103" sldId="263"/>
            <ac:spMk id="9" creationId="{6BE1FED7-14C4-611C-4107-D47968BE0FCA}"/>
          </ac:spMkLst>
        </pc:spChg>
        <pc:spChg chg="add mod">
          <ac:chgData name="Mahajan, Muskaan" userId="8ed09974-0a96-4441-9d35-40d468fec7b1" providerId="ADAL" clId="{BDBFB3DE-D40E-4426-8EEE-90AEDB28495C}" dt="2025-01-23T12:06:47.118" v="2455" actId="1038"/>
          <ac:spMkLst>
            <pc:docMk/>
            <pc:sldMk cId="1825858103" sldId="263"/>
            <ac:spMk id="10" creationId="{F38F00B7-AC1F-ED9D-4914-0578BCD72DC8}"/>
          </ac:spMkLst>
        </pc:spChg>
        <pc:spChg chg="add mod">
          <ac:chgData name="Mahajan, Muskaan" userId="8ed09974-0a96-4441-9d35-40d468fec7b1" providerId="ADAL" clId="{BDBFB3DE-D40E-4426-8EEE-90AEDB28495C}" dt="2025-01-23T12:06:38.336" v="2449" actId="1076"/>
          <ac:spMkLst>
            <pc:docMk/>
            <pc:sldMk cId="1825858103" sldId="263"/>
            <ac:spMk id="11" creationId="{F45EA1DD-9BD1-5953-9DCE-B12013E3D7F7}"/>
          </ac:spMkLst>
        </pc:spChg>
        <pc:spChg chg="add mod">
          <ac:chgData name="Mahajan, Muskaan" userId="8ed09974-0a96-4441-9d35-40d468fec7b1" providerId="ADAL" clId="{BDBFB3DE-D40E-4426-8EEE-90AEDB28495C}" dt="2025-01-23T12:02:32.505" v="2353"/>
          <ac:spMkLst>
            <pc:docMk/>
            <pc:sldMk cId="1825858103" sldId="263"/>
            <ac:spMk id="12" creationId="{A611C756-5623-6474-3779-ECC763618E9B}"/>
          </ac:spMkLst>
        </pc:spChg>
        <pc:spChg chg="add mod">
          <ac:chgData name="Mahajan, Muskaan" userId="8ed09974-0a96-4441-9d35-40d468fec7b1" providerId="ADAL" clId="{BDBFB3DE-D40E-4426-8EEE-90AEDB28495C}" dt="2025-01-23T12:02:32.756" v="2354"/>
          <ac:spMkLst>
            <pc:docMk/>
            <pc:sldMk cId="1825858103" sldId="263"/>
            <ac:spMk id="13" creationId="{26A6B059-CB4C-442F-4C01-135093C30419}"/>
          </ac:spMkLst>
        </pc:spChg>
        <pc:spChg chg="add mod">
          <ac:chgData name="Mahajan, Muskaan" userId="8ed09974-0a96-4441-9d35-40d468fec7b1" providerId="ADAL" clId="{BDBFB3DE-D40E-4426-8EEE-90AEDB28495C}" dt="2025-01-23T12:02:32.789" v="2355"/>
          <ac:spMkLst>
            <pc:docMk/>
            <pc:sldMk cId="1825858103" sldId="263"/>
            <ac:spMk id="14" creationId="{D453344F-43FD-527B-09B7-BF8452885415}"/>
          </ac:spMkLst>
        </pc:spChg>
        <pc:spChg chg="add mod">
          <ac:chgData name="Mahajan, Muskaan" userId="8ed09974-0a96-4441-9d35-40d468fec7b1" providerId="ADAL" clId="{BDBFB3DE-D40E-4426-8EEE-90AEDB28495C}" dt="2025-01-23T12:06:38.336" v="2449" actId="1076"/>
          <ac:spMkLst>
            <pc:docMk/>
            <pc:sldMk cId="1825858103" sldId="263"/>
            <ac:spMk id="15" creationId="{A10791D5-C7C2-6FEC-E322-2E23B4F86FE3}"/>
          </ac:spMkLst>
        </pc:spChg>
        <pc:spChg chg="add mod">
          <ac:chgData name="Mahajan, Muskaan" userId="8ed09974-0a96-4441-9d35-40d468fec7b1" providerId="ADAL" clId="{BDBFB3DE-D40E-4426-8EEE-90AEDB28495C}" dt="2025-01-23T12:06:38.336" v="2449" actId="1076"/>
          <ac:spMkLst>
            <pc:docMk/>
            <pc:sldMk cId="1825858103" sldId="263"/>
            <ac:spMk id="16" creationId="{DBF92CC9-5C00-1465-2FB2-5731346A2B96}"/>
          </ac:spMkLst>
        </pc:spChg>
        <pc:spChg chg="add mod">
          <ac:chgData name="Mahajan, Muskaan" userId="8ed09974-0a96-4441-9d35-40d468fec7b1" providerId="ADAL" clId="{BDBFB3DE-D40E-4426-8EEE-90AEDB28495C}" dt="2025-01-23T12:06:38.336" v="2449" actId="1076"/>
          <ac:spMkLst>
            <pc:docMk/>
            <pc:sldMk cId="1825858103" sldId="263"/>
            <ac:spMk id="17" creationId="{8788848E-135B-F7CD-75B1-826330EBAC53}"/>
          </ac:spMkLst>
        </pc:spChg>
        <pc:spChg chg="add mod">
          <ac:chgData name="Mahajan, Muskaan" userId="8ed09974-0a96-4441-9d35-40d468fec7b1" providerId="ADAL" clId="{BDBFB3DE-D40E-4426-8EEE-90AEDB28495C}" dt="2025-01-23T12:13:28.364" v="2460" actId="1035"/>
          <ac:spMkLst>
            <pc:docMk/>
            <pc:sldMk cId="1825858103" sldId="263"/>
            <ac:spMk id="23" creationId="{7D8EA108-82C3-4111-0645-69A9870F5901}"/>
          </ac:spMkLst>
        </pc:spChg>
        <pc:graphicFrameChg chg="add mod modGraphic">
          <ac:chgData name="Mahajan, Muskaan" userId="8ed09974-0a96-4441-9d35-40d468fec7b1" providerId="ADAL" clId="{BDBFB3DE-D40E-4426-8EEE-90AEDB28495C}" dt="2025-01-23T12:06:38.336" v="2449" actId="1076"/>
          <ac:graphicFrameMkLst>
            <pc:docMk/>
            <pc:sldMk cId="1825858103" sldId="263"/>
            <ac:graphicFrameMk id="8" creationId="{08091472-3344-E9EB-BD1E-1084B0E62CA1}"/>
          </ac:graphicFrameMkLst>
        </pc:graphicFrameChg>
        <pc:cxnChg chg="add mod">
          <ac:chgData name="Mahajan, Muskaan" userId="8ed09974-0a96-4441-9d35-40d468fec7b1" providerId="ADAL" clId="{BDBFB3DE-D40E-4426-8EEE-90AEDB28495C}" dt="2025-01-23T12:06:38.336" v="2449" actId="1076"/>
          <ac:cxnSpMkLst>
            <pc:docMk/>
            <pc:sldMk cId="1825858103" sldId="263"/>
            <ac:cxnSpMk id="19" creationId="{E96416E1-B902-0F37-543F-A0900B4A749F}"/>
          </ac:cxnSpMkLst>
        </pc:cxnChg>
        <pc:cxnChg chg="add del mod">
          <ac:chgData name="Mahajan, Muskaan" userId="8ed09974-0a96-4441-9d35-40d468fec7b1" providerId="ADAL" clId="{BDBFB3DE-D40E-4426-8EEE-90AEDB28495C}" dt="2025-01-23T12:04:32.490" v="2418" actId="478"/>
          <ac:cxnSpMkLst>
            <pc:docMk/>
            <pc:sldMk cId="1825858103" sldId="263"/>
            <ac:cxnSpMk id="20" creationId="{55CACFD5-9837-D9ED-9E78-AB2E174636E5}"/>
          </ac:cxnSpMkLst>
        </pc:cxnChg>
        <pc:cxnChg chg="add mod">
          <ac:chgData name="Mahajan, Muskaan" userId="8ed09974-0a96-4441-9d35-40d468fec7b1" providerId="ADAL" clId="{BDBFB3DE-D40E-4426-8EEE-90AEDB28495C}" dt="2025-01-23T12:06:38.336" v="2449" actId="1076"/>
          <ac:cxnSpMkLst>
            <pc:docMk/>
            <pc:sldMk cId="1825858103" sldId="263"/>
            <ac:cxnSpMk id="21" creationId="{3AA51AAE-D59C-E204-12BC-226BB72047D8}"/>
          </ac:cxnSpMkLst>
        </pc:cxnChg>
        <pc:cxnChg chg="add mod">
          <ac:chgData name="Mahajan, Muskaan" userId="8ed09974-0a96-4441-9d35-40d468fec7b1" providerId="ADAL" clId="{BDBFB3DE-D40E-4426-8EEE-90AEDB28495C}" dt="2025-01-23T12:06:38.336" v="2449" actId="1076"/>
          <ac:cxnSpMkLst>
            <pc:docMk/>
            <pc:sldMk cId="1825858103" sldId="263"/>
            <ac:cxnSpMk id="22" creationId="{0966B3D1-2CE5-EC01-E226-E5BB7748A3D5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Sheet2!$B$4:$B$10</c:f>
              <c:strCache>
                <c:ptCount val="7"/>
                <c:pt idx="0">
                  <c:v>Financing </c:v>
                </c:pt>
                <c:pt idx="1">
                  <c:v>Technology</c:v>
                </c:pt>
                <c:pt idx="2">
                  <c:v>Collateral</c:v>
                </c:pt>
                <c:pt idx="3">
                  <c:v>Fear of Risk</c:v>
                </c:pt>
                <c:pt idx="4">
                  <c:v>Regulatory Issues</c:v>
                </c:pt>
                <c:pt idx="5">
                  <c:v>Lack of Managerial Skills</c:v>
                </c:pt>
                <c:pt idx="6">
                  <c:v>Others</c:v>
                </c:pt>
              </c:strCache>
            </c:strRef>
          </c:cat>
          <c:val>
            <c:numRef>
              <c:f>Sheet2!$C$4:$C$10</c:f>
              <c:numCache>
                <c:formatCode>0%</c:formatCode>
                <c:ptCount val="7"/>
                <c:pt idx="0">
                  <c:v>0.28000000000000003</c:v>
                </c:pt>
                <c:pt idx="1">
                  <c:v>0.16</c:v>
                </c:pt>
                <c:pt idx="2">
                  <c:v>0.15</c:v>
                </c:pt>
                <c:pt idx="3">
                  <c:v>0.15</c:v>
                </c:pt>
                <c:pt idx="4">
                  <c:v>0.14000000000000001</c:v>
                </c:pt>
                <c:pt idx="5">
                  <c:v>0.11</c:v>
                </c:pt>
                <c:pt idx="6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C9-4D20-BE1F-CDDD4E4927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29459471"/>
        <c:axId val="1029470991"/>
      </c:barChart>
      <c:catAx>
        <c:axId val="10294594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9470991"/>
        <c:crosses val="autoZero"/>
        <c:auto val="0"/>
        <c:lblAlgn val="ctr"/>
        <c:lblOffset val="100"/>
        <c:noMultiLvlLbl val="0"/>
      </c:catAx>
      <c:valAx>
        <c:axId val="1029470991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29459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9C757-6CC1-433C-9195-F40B2989BB2D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D7EF19F4-FB6E-4E29-87CF-CC1C168F04CE}">
      <dgm:prSet phldrT="[Text]" custT="1"/>
      <dgm:spPr>
        <a:solidFill>
          <a:srgbClr val="F8E4F5"/>
        </a:solidFill>
      </dgm:spPr>
      <dgm:t>
        <a:bodyPr/>
        <a:lstStyle/>
        <a:p>
          <a:r>
            <a:rPr lang="en-US" sz="1400" b="0" dirty="0">
              <a:latin typeface="Graphik" panose="020B0503030202060203" pitchFamily="34" charset="0"/>
            </a:rPr>
            <a:t>Awareness</a:t>
          </a:r>
        </a:p>
      </dgm:t>
    </dgm:pt>
    <dgm:pt modelId="{22DFDD75-1290-4A2F-BBF0-7DD48EFB24ED}" type="parTrans" cxnId="{E290408E-681F-4AE5-86B8-A89A14A0CE2A}">
      <dgm:prSet/>
      <dgm:spPr/>
      <dgm:t>
        <a:bodyPr/>
        <a:lstStyle/>
        <a:p>
          <a:endParaRPr lang="en-US" sz="1200"/>
        </a:p>
      </dgm:t>
    </dgm:pt>
    <dgm:pt modelId="{68A09AC0-C997-4016-9704-FD0A84C2E475}" type="sibTrans" cxnId="{E290408E-681F-4AE5-86B8-A89A14A0CE2A}">
      <dgm:prSet/>
      <dgm:spPr/>
      <dgm:t>
        <a:bodyPr/>
        <a:lstStyle/>
        <a:p>
          <a:endParaRPr lang="en-US" sz="1200"/>
        </a:p>
      </dgm:t>
    </dgm:pt>
    <dgm:pt modelId="{7112D118-899F-4DBF-B118-7116AE09121C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400" dirty="0">
              <a:latin typeface="Graphik" panose="020B0503030202060203" pitchFamily="34" charset="0"/>
            </a:rPr>
            <a:t>Retention</a:t>
          </a:r>
        </a:p>
      </dgm:t>
    </dgm:pt>
    <dgm:pt modelId="{6EC15463-E971-4D61-95F7-90F46646C446}" type="parTrans" cxnId="{3250320B-AEFE-46FF-A3A6-8EF3666BF71F}">
      <dgm:prSet/>
      <dgm:spPr/>
      <dgm:t>
        <a:bodyPr/>
        <a:lstStyle/>
        <a:p>
          <a:endParaRPr lang="en-US" sz="1200"/>
        </a:p>
      </dgm:t>
    </dgm:pt>
    <dgm:pt modelId="{71726031-0471-4222-8AE2-E3B757B231C2}" type="sibTrans" cxnId="{3250320B-AEFE-46FF-A3A6-8EF3666BF71F}">
      <dgm:prSet/>
      <dgm:spPr/>
      <dgm:t>
        <a:bodyPr/>
        <a:lstStyle/>
        <a:p>
          <a:endParaRPr lang="en-US" sz="1200"/>
        </a:p>
      </dgm:t>
    </dgm:pt>
    <dgm:pt modelId="{9FF22C1D-16B1-413A-A6AE-A1B0E3B8BD4F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n-US" sz="1400" dirty="0">
              <a:latin typeface="Graphik" panose="020B0503030202060203" pitchFamily="34" charset="0"/>
            </a:rPr>
            <a:t>Evaluation</a:t>
          </a:r>
        </a:p>
      </dgm:t>
    </dgm:pt>
    <dgm:pt modelId="{A577939B-CD65-46E6-A72C-A4B743246736}" type="parTrans" cxnId="{FC47593B-6E4C-4B2F-9F68-E9C0207AFBE2}">
      <dgm:prSet/>
      <dgm:spPr/>
      <dgm:t>
        <a:bodyPr/>
        <a:lstStyle/>
        <a:p>
          <a:endParaRPr lang="en-US" sz="1200"/>
        </a:p>
      </dgm:t>
    </dgm:pt>
    <dgm:pt modelId="{7DB75EF3-EFAF-49D1-A5E9-8926150BD52F}" type="sibTrans" cxnId="{FC47593B-6E4C-4B2F-9F68-E9C0207AFBE2}">
      <dgm:prSet/>
      <dgm:spPr/>
      <dgm:t>
        <a:bodyPr/>
        <a:lstStyle/>
        <a:p>
          <a:endParaRPr lang="en-US" sz="1200"/>
        </a:p>
      </dgm:t>
    </dgm:pt>
    <dgm:pt modelId="{B94352CA-E410-42BB-A4A3-AC209762BD22}">
      <dgm:prSet phldrT="[Text]" custT="1"/>
      <dgm:spPr>
        <a:solidFill>
          <a:schemeClr val="accent4">
            <a:lumMod val="50000"/>
          </a:schemeClr>
        </a:solidFill>
        <a:ln>
          <a:noFill/>
        </a:ln>
      </dgm:spPr>
      <dgm:t>
        <a:bodyPr/>
        <a:lstStyle/>
        <a:p>
          <a:endParaRPr lang="en-US" sz="2400" dirty="0"/>
        </a:p>
      </dgm:t>
    </dgm:pt>
    <dgm:pt modelId="{37DA9EEE-5252-4226-8CE6-D130BF5915EF}" type="sibTrans" cxnId="{82E9C83A-FE48-4431-8F07-09E38FF1295F}">
      <dgm:prSet/>
      <dgm:spPr/>
      <dgm:t>
        <a:bodyPr/>
        <a:lstStyle/>
        <a:p>
          <a:endParaRPr lang="en-US" sz="1200"/>
        </a:p>
      </dgm:t>
    </dgm:pt>
    <dgm:pt modelId="{C99C15EF-B957-4523-A8C4-C9E6EA2AFBC7}" type="parTrans" cxnId="{82E9C83A-FE48-4431-8F07-09E38FF1295F}">
      <dgm:prSet/>
      <dgm:spPr/>
      <dgm:t>
        <a:bodyPr/>
        <a:lstStyle/>
        <a:p>
          <a:endParaRPr lang="en-US" sz="1200"/>
        </a:p>
      </dgm:t>
    </dgm:pt>
    <dgm:pt modelId="{4F9A2BA2-0021-4FA8-8FE2-AD55B6D9CB56}">
      <dgm:prSet custT="1"/>
      <dgm:spPr>
        <a:solidFill>
          <a:srgbClr val="FFFFCC"/>
        </a:solidFill>
      </dgm:spPr>
      <dgm:t>
        <a:bodyPr/>
        <a:lstStyle/>
        <a:p>
          <a:r>
            <a:rPr lang="en-US" sz="1400" dirty="0">
              <a:latin typeface="Graphik" panose="020B0503030202060203" pitchFamily="34" charset="0"/>
            </a:rPr>
            <a:t>Subscription</a:t>
          </a:r>
        </a:p>
      </dgm:t>
    </dgm:pt>
    <dgm:pt modelId="{A5EF2727-1F1D-471B-8FA2-4A46F03573AB}" type="sibTrans" cxnId="{891E6266-D424-4C4E-9C4E-F23808D22746}">
      <dgm:prSet/>
      <dgm:spPr/>
      <dgm:t>
        <a:bodyPr/>
        <a:lstStyle/>
        <a:p>
          <a:endParaRPr lang="en-US" sz="1200"/>
        </a:p>
      </dgm:t>
    </dgm:pt>
    <dgm:pt modelId="{E891E079-5A5D-4E50-89CD-1605FB3AA69D}" type="parTrans" cxnId="{891E6266-D424-4C4E-9C4E-F23808D22746}">
      <dgm:prSet/>
      <dgm:spPr/>
      <dgm:t>
        <a:bodyPr/>
        <a:lstStyle/>
        <a:p>
          <a:endParaRPr lang="en-US" sz="1200"/>
        </a:p>
      </dgm:t>
    </dgm:pt>
    <dgm:pt modelId="{A5BDE03C-9421-4FDD-A425-416E9CE48881}" type="pres">
      <dgm:prSet presAssocID="{6BF9C757-6CC1-433C-9195-F40B2989BB2D}" presName="Name0" presStyleCnt="0">
        <dgm:presLayoutVars>
          <dgm:dir/>
          <dgm:animLvl val="lvl"/>
          <dgm:resizeHandles val="exact"/>
        </dgm:presLayoutVars>
      </dgm:prSet>
      <dgm:spPr/>
    </dgm:pt>
    <dgm:pt modelId="{8C14A630-99AB-432C-BBDB-F18E6647FFB7}" type="pres">
      <dgm:prSet presAssocID="{D7EF19F4-FB6E-4E29-87CF-CC1C168F04CE}" presName="Name8" presStyleCnt="0"/>
      <dgm:spPr/>
    </dgm:pt>
    <dgm:pt modelId="{3A3D83BD-C6E0-451F-B862-45EA5DD0E6C3}" type="pres">
      <dgm:prSet presAssocID="{D7EF19F4-FB6E-4E29-87CF-CC1C168F04CE}" presName="level" presStyleLbl="node1" presStyleIdx="0" presStyleCnt="5" custLinFactNeighborX="-63668">
        <dgm:presLayoutVars>
          <dgm:chMax val="1"/>
          <dgm:bulletEnabled val="1"/>
        </dgm:presLayoutVars>
      </dgm:prSet>
      <dgm:spPr/>
    </dgm:pt>
    <dgm:pt modelId="{62D69073-60C7-40C3-8238-0D3CCCB3B06F}" type="pres">
      <dgm:prSet presAssocID="{D7EF19F4-FB6E-4E29-87CF-CC1C168F04C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E7017C8-CC59-41F4-87C8-4D0D30BD02BC}" type="pres">
      <dgm:prSet presAssocID="{9FF22C1D-16B1-413A-A6AE-A1B0E3B8BD4F}" presName="Name8" presStyleCnt="0"/>
      <dgm:spPr/>
    </dgm:pt>
    <dgm:pt modelId="{F78E771A-7FDC-43D0-88D3-3CBBDE37EB7F}" type="pres">
      <dgm:prSet presAssocID="{9FF22C1D-16B1-413A-A6AE-A1B0E3B8BD4F}" presName="level" presStyleLbl="node1" presStyleIdx="1" presStyleCnt="5">
        <dgm:presLayoutVars>
          <dgm:chMax val="1"/>
          <dgm:bulletEnabled val="1"/>
        </dgm:presLayoutVars>
      </dgm:prSet>
      <dgm:spPr/>
    </dgm:pt>
    <dgm:pt modelId="{9736916F-7994-4DF2-8666-EC88C7B17973}" type="pres">
      <dgm:prSet presAssocID="{9FF22C1D-16B1-413A-A6AE-A1B0E3B8BD4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3CD672F-D918-48C8-9625-D884D12CF2F3}" type="pres">
      <dgm:prSet presAssocID="{4F9A2BA2-0021-4FA8-8FE2-AD55B6D9CB56}" presName="Name8" presStyleCnt="0"/>
      <dgm:spPr/>
    </dgm:pt>
    <dgm:pt modelId="{0FB8F818-FF5E-40BE-AFD8-03312F7AFD19}" type="pres">
      <dgm:prSet presAssocID="{4F9A2BA2-0021-4FA8-8FE2-AD55B6D9CB56}" presName="level" presStyleLbl="node1" presStyleIdx="2" presStyleCnt="5">
        <dgm:presLayoutVars>
          <dgm:chMax val="1"/>
          <dgm:bulletEnabled val="1"/>
        </dgm:presLayoutVars>
      </dgm:prSet>
      <dgm:spPr/>
    </dgm:pt>
    <dgm:pt modelId="{09060462-E5EF-4314-9090-9C5D9860C49F}" type="pres">
      <dgm:prSet presAssocID="{4F9A2BA2-0021-4FA8-8FE2-AD55B6D9CB5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52C14CF-633E-4AA6-B872-321A9CCCD6B3}" type="pres">
      <dgm:prSet presAssocID="{7112D118-899F-4DBF-B118-7116AE09121C}" presName="Name8" presStyleCnt="0"/>
      <dgm:spPr/>
    </dgm:pt>
    <dgm:pt modelId="{8A52B0B4-342A-4E23-9832-5A6BE5EA6A1F}" type="pres">
      <dgm:prSet presAssocID="{7112D118-899F-4DBF-B118-7116AE09121C}" presName="level" presStyleLbl="node1" presStyleIdx="3" presStyleCnt="5">
        <dgm:presLayoutVars>
          <dgm:chMax val="1"/>
          <dgm:bulletEnabled val="1"/>
        </dgm:presLayoutVars>
      </dgm:prSet>
      <dgm:spPr/>
    </dgm:pt>
    <dgm:pt modelId="{D8F726DC-2F6E-4940-A542-21B6EAF6DB01}" type="pres">
      <dgm:prSet presAssocID="{7112D118-899F-4DBF-B118-7116AE09121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D4FE194-537D-452E-83B1-71592CA30203}" type="pres">
      <dgm:prSet presAssocID="{B94352CA-E410-42BB-A4A3-AC209762BD22}" presName="Name8" presStyleCnt="0"/>
      <dgm:spPr/>
    </dgm:pt>
    <dgm:pt modelId="{E1C9DF71-644D-46C6-85D9-B745893DCACC}" type="pres">
      <dgm:prSet presAssocID="{B94352CA-E410-42BB-A4A3-AC209762BD22}" presName="level" presStyleLbl="node1" presStyleIdx="4" presStyleCnt="5">
        <dgm:presLayoutVars>
          <dgm:chMax val="1"/>
          <dgm:bulletEnabled val="1"/>
        </dgm:presLayoutVars>
      </dgm:prSet>
      <dgm:spPr/>
    </dgm:pt>
    <dgm:pt modelId="{A6850616-9B0C-4FC4-AC2C-15F244C178B4}" type="pres">
      <dgm:prSet presAssocID="{B94352CA-E410-42BB-A4A3-AC209762BD2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250320B-AEFE-46FF-A3A6-8EF3666BF71F}" srcId="{6BF9C757-6CC1-433C-9195-F40B2989BB2D}" destId="{7112D118-899F-4DBF-B118-7116AE09121C}" srcOrd="3" destOrd="0" parTransId="{6EC15463-E971-4D61-95F7-90F46646C446}" sibTransId="{71726031-0471-4222-8AE2-E3B757B231C2}"/>
    <dgm:cxn modelId="{24B98513-2F33-4428-A724-1FA2E89F08B1}" type="presOf" srcId="{4F9A2BA2-0021-4FA8-8FE2-AD55B6D9CB56}" destId="{09060462-E5EF-4314-9090-9C5D9860C49F}" srcOrd="1" destOrd="0" presId="urn:microsoft.com/office/officeart/2005/8/layout/pyramid3"/>
    <dgm:cxn modelId="{82E9C83A-FE48-4431-8F07-09E38FF1295F}" srcId="{6BF9C757-6CC1-433C-9195-F40B2989BB2D}" destId="{B94352CA-E410-42BB-A4A3-AC209762BD22}" srcOrd="4" destOrd="0" parTransId="{C99C15EF-B957-4523-A8C4-C9E6EA2AFBC7}" sibTransId="{37DA9EEE-5252-4226-8CE6-D130BF5915EF}"/>
    <dgm:cxn modelId="{FC47593B-6E4C-4B2F-9F68-E9C0207AFBE2}" srcId="{6BF9C757-6CC1-433C-9195-F40B2989BB2D}" destId="{9FF22C1D-16B1-413A-A6AE-A1B0E3B8BD4F}" srcOrd="1" destOrd="0" parTransId="{A577939B-CD65-46E6-A72C-A4B743246736}" sibTransId="{7DB75EF3-EFAF-49D1-A5E9-8926150BD52F}"/>
    <dgm:cxn modelId="{B49F2164-376E-44EC-9473-3F67A1F053B2}" type="presOf" srcId="{B94352CA-E410-42BB-A4A3-AC209762BD22}" destId="{E1C9DF71-644D-46C6-85D9-B745893DCACC}" srcOrd="0" destOrd="0" presId="urn:microsoft.com/office/officeart/2005/8/layout/pyramid3"/>
    <dgm:cxn modelId="{891E6266-D424-4C4E-9C4E-F23808D22746}" srcId="{6BF9C757-6CC1-433C-9195-F40B2989BB2D}" destId="{4F9A2BA2-0021-4FA8-8FE2-AD55B6D9CB56}" srcOrd="2" destOrd="0" parTransId="{E891E079-5A5D-4E50-89CD-1605FB3AA69D}" sibTransId="{A5EF2727-1F1D-471B-8FA2-4A46F03573AB}"/>
    <dgm:cxn modelId="{2CBA5269-EF33-40B7-9020-D18D256BFF5B}" type="presOf" srcId="{D7EF19F4-FB6E-4E29-87CF-CC1C168F04CE}" destId="{62D69073-60C7-40C3-8238-0D3CCCB3B06F}" srcOrd="1" destOrd="0" presId="urn:microsoft.com/office/officeart/2005/8/layout/pyramid3"/>
    <dgm:cxn modelId="{3A1A5F53-5101-468D-A183-AE46AE3F1D77}" type="presOf" srcId="{4F9A2BA2-0021-4FA8-8FE2-AD55B6D9CB56}" destId="{0FB8F818-FF5E-40BE-AFD8-03312F7AFD19}" srcOrd="0" destOrd="0" presId="urn:microsoft.com/office/officeart/2005/8/layout/pyramid3"/>
    <dgm:cxn modelId="{E060F381-8137-4911-9766-69CA62FC4CEE}" type="presOf" srcId="{6BF9C757-6CC1-433C-9195-F40B2989BB2D}" destId="{A5BDE03C-9421-4FDD-A425-416E9CE48881}" srcOrd="0" destOrd="0" presId="urn:microsoft.com/office/officeart/2005/8/layout/pyramid3"/>
    <dgm:cxn modelId="{E290408E-681F-4AE5-86B8-A89A14A0CE2A}" srcId="{6BF9C757-6CC1-433C-9195-F40B2989BB2D}" destId="{D7EF19F4-FB6E-4E29-87CF-CC1C168F04CE}" srcOrd="0" destOrd="0" parTransId="{22DFDD75-1290-4A2F-BBF0-7DD48EFB24ED}" sibTransId="{68A09AC0-C997-4016-9704-FD0A84C2E475}"/>
    <dgm:cxn modelId="{08D4E798-5EAD-41C3-8731-C69F9200929C}" type="presOf" srcId="{7112D118-899F-4DBF-B118-7116AE09121C}" destId="{8A52B0B4-342A-4E23-9832-5A6BE5EA6A1F}" srcOrd="0" destOrd="0" presId="urn:microsoft.com/office/officeart/2005/8/layout/pyramid3"/>
    <dgm:cxn modelId="{73E84AA0-1E30-4929-B6FB-117C31A4CCE1}" type="presOf" srcId="{7112D118-899F-4DBF-B118-7116AE09121C}" destId="{D8F726DC-2F6E-4940-A542-21B6EAF6DB01}" srcOrd="1" destOrd="0" presId="urn:microsoft.com/office/officeart/2005/8/layout/pyramid3"/>
    <dgm:cxn modelId="{50F23FAD-123A-4126-AF7C-6BB0DFBC3FAA}" type="presOf" srcId="{9FF22C1D-16B1-413A-A6AE-A1B0E3B8BD4F}" destId="{F78E771A-7FDC-43D0-88D3-3CBBDE37EB7F}" srcOrd="0" destOrd="0" presId="urn:microsoft.com/office/officeart/2005/8/layout/pyramid3"/>
    <dgm:cxn modelId="{1D19DCB4-2853-46C2-A275-C6CC7F169F67}" type="presOf" srcId="{B94352CA-E410-42BB-A4A3-AC209762BD22}" destId="{A6850616-9B0C-4FC4-AC2C-15F244C178B4}" srcOrd="1" destOrd="0" presId="urn:microsoft.com/office/officeart/2005/8/layout/pyramid3"/>
    <dgm:cxn modelId="{4C1FF4EF-28CA-45A8-B022-D016A61B422E}" type="presOf" srcId="{D7EF19F4-FB6E-4E29-87CF-CC1C168F04CE}" destId="{3A3D83BD-C6E0-451F-B862-45EA5DD0E6C3}" srcOrd="0" destOrd="0" presId="urn:microsoft.com/office/officeart/2005/8/layout/pyramid3"/>
    <dgm:cxn modelId="{AACEB7F8-3469-4B0F-BB1A-E23A9F77D429}" type="presOf" srcId="{9FF22C1D-16B1-413A-A6AE-A1B0E3B8BD4F}" destId="{9736916F-7994-4DF2-8666-EC88C7B17973}" srcOrd="1" destOrd="0" presId="urn:microsoft.com/office/officeart/2005/8/layout/pyramid3"/>
    <dgm:cxn modelId="{F1EB9991-D133-4235-AB3C-B377904A9B8A}" type="presParOf" srcId="{A5BDE03C-9421-4FDD-A425-416E9CE48881}" destId="{8C14A630-99AB-432C-BBDB-F18E6647FFB7}" srcOrd="0" destOrd="0" presId="urn:microsoft.com/office/officeart/2005/8/layout/pyramid3"/>
    <dgm:cxn modelId="{0F1665BE-BD1A-49BC-B034-9A29CC5C3E9E}" type="presParOf" srcId="{8C14A630-99AB-432C-BBDB-F18E6647FFB7}" destId="{3A3D83BD-C6E0-451F-B862-45EA5DD0E6C3}" srcOrd="0" destOrd="0" presId="urn:microsoft.com/office/officeart/2005/8/layout/pyramid3"/>
    <dgm:cxn modelId="{CCFB849B-9BA9-4806-A91F-49D2F26F0A12}" type="presParOf" srcId="{8C14A630-99AB-432C-BBDB-F18E6647FFB7}" destId="{62D69073-60C7-40C3-8238-0D3CCCB3B06F}" srcOrd="1" destOrd="0" presId="urn:microsoft.com/office/officeart/2005/8/layout/pyramid3"/>
    <dgm:cxn modelId="{B35A01B4-D79C-4A26-BC35-258133164F5F}" type="presParOf" srcId="{A5BDE03C-9421-4FDD-A425-416E9CE48881}" destId="{1E7017C8-CC59-41F4-87C8-4D0D30BD02BC}" srcOrd="1" destOrd="0" presId="urn:microsoft.com/office/officeart/2005/8/layout/pyramid3"/>
    <dgm:cxn modelId="{F94F82BA-1429-4A9F-B902-8D7034D93F0D}" type="presParOf" srcId="{1E7017C8-CC59-41F4-87C8-4D0D30BD02BC}" destId="{F78E771A-7FDC-43D0-88D3-3CBBDE37EB7F}" srcOrd="0" destOrd="0" presId="urn:microsoft.com/office/officeart/2005/8/layout/pyramid3"/>
    <dgm:cxn modelId="{4709FF51-B0A3-4C2D-9A16-0C810D1ADDAC}" type="presParOf" srcId="{1E7017C8-CC59-41F4-87C8-4D0D30BD02BC}" destId="{9736916F-7994-4DF2-8666-EC88C7B17973}" srcOrd="1" destOrd="0" presId="urn:microsoft.com/office/officeart/2005/8/layout/pyramid3"/>
    <dgm:cxn modelId="{1F822AB5-FF9E-4D7A-A6A0-995424263605}" type="presParOf" srcId="{A5BDE03C-9421-4FDD-A425-416E9CE48881}" destId="{23CD672F-D918-48C8-9625-D884D12CF2F3}" srcOrd="2" destOrd="0" presId="urn:microsoft.com/office/officeart/2005/8/layout/pyramid3"/>
    <dgm:cxn modelId="{920E9A28-44D5-41E5-A938-35793B3E1F45}" type="presParOf" srcId="{23CD672F-D918-48C8-9625-D884D12CF2F3}" destId="{0FB8F818-FF5E-40BE-AFD8-03312F7AFD19}" srcOrd="0" destOrd="0" presId="urn:microsoft.com/office/officeart/2005/8/layout/pyramid3"/>
    <dgm:cxn modelId="{C33A4C5D-5D6F-463A-9F5A-07657B62F93A}" type="presParOf" srcId="{23CD672F-D918-48C8-9625-D884D12CF2F3}" destId="{09060462-E5EF-4314-9090-9C5D9860C49F}" srcOrd="1" destOrd="0" presId="urn:microsoft.com/office/officeart/2005/8/layout/pyramid3"/>
    <dgm:cxn modelId="{620853DD-ADE5-4395-AF33-AE0912368635}" type="presParOf" srcId="{A5BDE03C-9421-4FDD-A425-416E9CE48881}" destId="{A52C14CF-633E-4AA6-B872-321A9CCCD6B3}" srcOrd="3" destOrd="0" presId="urn:microsoft.com/office/officeart/2005/8/layout/pyramid3"/>
    <dgm:cxn modelId="{FCB8F418-8235-4094-B8D5-F31B577B5073}" type="presParOf" srcId="{A52C14CF-633E-4AA6-B872-321A9CCCD6B3}" destId="{8A52B0B4-342A-4E23-9832-5A6BE5EA6A1F}" srcOrd="0" destOrd="0" presId="urn:microsoft.com/office/officeart/2005/8/layout/pyramid3"/>
    <dgm:cxn modelId="{258043C7-BEA3-469A-B9FF-75BA604B30EC}" type="presParOf" srcId="{A52C14CF-633E-4AA6-B872-321A9CCCD6B3}" destId="{D8F726DC-2F6E-4940-A542-21B6EAF6DB01}" srcOrd="1" destOrd="0" presId="urn:microsoft.com/office/officeart/2005/8/layout/pyramid3"/>
    <dgm:cxn modelId="{2892CD52-48AF-488E-A741-A9587FA613EB}" type="presParOf" srcId="{A5BDE03C-9421-4FDD-A425-416E9CE48881}" destId="{9D4FE194-537D-452E-83B1-71592CA30203}" srcOrd="4" destOrd="0" presId="urn:microsoft.com/office/officeart/2005/8/layout/pyramid3"/>
    <dgm:cxn modelId="{40E85BDC-22CB-4D82-BF57-2A0DE4D66F0B}" type="presParOf" srcId="{9D4FE194-537D-452E-83B1-71592CA30203}" destId="{E1C9DF71-644D-46C6-85D9-B745893DCACC}" srcOrd="0" destOrd="0" presId="urn:microsoft.com/office/officeart/2005/8/layout/pyramid3"/>
    <dgm:cxn modelId="{CCDC0A5D-B887-44EA-92C8-F25CEAB10FD9}" type="presParOf" srcId="{9D4FE194-537D-452E-83B1-71592CA30203}" destId="{A6850616-9B0C-4FC4-AC2C-15F244C178B4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D83BD-C6E0-451F-B862-45EA5DD0E6C3}">
      <dsp:nvSpPr>
        <dsp:cNvPr id="0" name=""/>
        <dsp:cNvSpPr/>
      </dsp:nvSpPr>
      <dsp:spPr>
        <a:xfrm rot="10800000">
          <a:off x="0" y="0"/>
          <a:ext cx="3520440" cy="550926"/>
        </a:xfrm>
        <a:prstGeom prst="trapezoid">
          <a:avLst>
            <a:gd name="adj" fmla="val 63900"/>
          </a:avLst>
        </a:prstGeom>
        <a:solidFill>
          <a:srgbClr val="F8E4F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Graphik" panose="020B0503030202060203" pitchFamily="34" charset="0"/>
            </a:rPr>
            <a:t>Awareness</a:t>
          </a:r>
        </a:p>
      </dsp:txBody>
      <dsp:txXfrm rot="-10800000">
        <a:off x="616076" y="0"/>
        <a:ext cx="2288286" cy="550926"/>
      </dsp:txXfrm>
    </dsp:sp>
    <dsp:sp modelId="{F78E771A-7FDC-43D0-88D3-3CBBDE37EB7F}">
      <dsp:nvSpPr>
        <dsp:cNvPr id="0" name=""/>
        <dsp:cNvSpPr/>
      </dsp:nvSpPr>
      <dsp:spPr>
        <a:xfrm rot="10800000">
          <a:off x="352044" y="550926"/>
          <a:ext cx="2816352" cy="550926"/>
        </a:xfrm>
        <a:prstGeom prst="trapezoid">
          <a:avLst>
            <a:gd name="adj" fmla="val 63900"/>
          </a:avLst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raphik" panose="020B0503030202060203" pitchFamily="34" charset="0"/>
            </a:rPr>
            <a:t>Evaluation</a:t>
          </a:r>
        </a:p>
      </dsp:txBody>
      <dsp:txXfrm rot="-10800000">
        <a:off x="844905" y="550926"/>
        <a:ext cx="1830628" cy="550926"/>
      </dsp:txXfrm>
    </dsp:sp>
    <dsp:sp modelId="{0FB8F818-FF5E-40BE-AFD8-03312F7AFD19}">
      <dsp:nvSpPr>
        <dsp:cNvPr id="0" name=""/>
        <dsp:cNvSpPr/>
      </dsp:nvSpPr>
      <dsp:spPr>
        <a:xfrm rot="10800000">
          <a:off x="704088" y="1101852"/>
          <a:ext cx="2112264" cy="550926"/>
        </a:xfrm>
        <a:prstGeom prst="trapezoid">
          <a:avLst>
            <a:gd name="adj" fmla="val 63900"/>
          </a:avLst>
        </a:prstGeom>
        <a:solidFill>
          <a:srgbClr val="FFFFC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raphik" panose="020B0503030202060203" pitchFamily="34" charset="0"/>
            </a:rPr>
            <a:t>Subscription</a:t>
          </a:r>
        </a:p>
      </dsp:txBody>
      <dsp:txXfrm rot="-10800000">
        <a:off x="1073734" y="1101852"/>
        <a:ext cx="1372971" cy="550926"/>
      </dsp:txXfrm>
    </dsp:sp>
    <dsp:sp modelId="{8A52B0B4-342A-4E23-9832-5A6BE5EA6A1F}">
      <dsp:nvSpPr>
        <dsp:cNvPr id="0" name=""/>
        <dsp:cNvSpPr/>
      </dsp:nvSpPr>
      <dsp:spPr>
        <a:xfrm rot="10800000">
          <a:off x="1056132" y="1652778"/>
          <a:ext cx="1408176" cy="550926"/>
        </a:xfrm>
        <a:prstGeom prst="trapezoid">
          <a:avLst>
            <a:gd name="adj" fmla="val 6390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raphik" panose="020B0503030202060203" pitchFamily="34" charset="0"/>
            </a:rPr>
            <a:t>Retention</a:t>
          </a:r>
        </a:p>
      </dsp:txBody>
      <dsp:txXfrm rot="-10800000">
        <a:off x="1302562" y="1652778"/>
        <a:ext cx="915314" cy="550926"/>
      </dsp:txXfrm>
    </dsp:sp>
    <dsp:sp modelId="{E1C9DF71-644D-46C6-85D9-B745893DCACC}">
      <dsp:nvSpPr>
        <dsp:cNvPr id="0" name=""/>
        <dsp:cNvSpPr/>
      </dsp:nvSpPr>
      <dsp:spPr>
        <a:xfrm rot="10800000">
          <a:off x="1408176" y="2203703"/>
          <a:ext cx="704088" cy="550926"/>
        </a:xfrm>
        <a:prstGeom prst="trapezoid">
          <a:avLst>
            <a:gd name="adj" fmla="val 63900"/>
          </a:avLst>
        </a:prstGeom>
        <a:solidFill>
          <a:schemeClr val="accent4">
            <a:lumMod val="5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 rot="-10800000">
        <a:off x="1408176" y="2203703"/>
        <a:ext cx="704088" cy="550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0.16262</cdr:x>
      <cdr:y>0.24774</cdr:y>
    </cdr:from>
    <cdr:to>
      <cdr:x>0.29475</cdr:x>
      <cdr:y>0.96474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1700B2EF-EA3C-EAA5-3C62-F078D6C7E7F1}"/>
            </a:ext>
          </a:extLst>
        </cdr:cNvPr>
        <cdr:cNvSpPr/>
      </cdr:nvSpPr>
      <cdr:spPr>
        <a:xfrm xmlns:a="http://schemas.openxmlformats.org/drawingml/2006/main">
          <a:off x="900729" y="438333"/>
          <a:ext cx="731862" cy="1268613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19050">
          <a:solidFill>
            <a:schemeClr val="accent2"/>
          </a:solidFill>
          <a:prstDash val="dash"/>
        </a:ln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kern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24827-7F1E-4E10-872F-9749F747655F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BEB33-3CBF-45B6-A842-D2E8AF838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EB33-3CBF-45B6-A842-D2E8AF838E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0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BEB33-3CBF-45B6-A842-D2E8AF838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2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805C-EDD6-1FDF-CB02-FE760280B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2516B-DF4E-2FB4-4162-2AA5128A8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35A0D-C6AA-9292-BABB-AADFF2E8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23A7-9D57-4D23-B175-FBC3864372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EC53-804F-BDFB-5F16-EB76379E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4F062-993C-8EFB-602B-3ADF3FF2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152-48CE-4406-8EA8-656BF765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7DD4-CF66-5901-9B53-C029EC27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237C2-3393-6D0F-9188-4B966D9FF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FD051-4181-7C56-E2EB-C651CB6F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23A7-9D57-4D23-B175-FBC3864372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41AB6-BE3C-4071-1DD0-46F00336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4B133-1335-432F-D524-1B372F0A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152-48CE-4406-8EA8-656BF765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8F383-2E47-8C6A-1D5B-DD798090C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7DA18-1FE6-1582-6237-CDCDB6A06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FE664-7F20-DF5D-2600-F7C46D5A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23A7-9D57-4D23-B175-FBC3864372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CFE73-11B8-3D98-AABC-4D89FA2F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30996-F94B-DDEE-9AD2-7A1609E0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152-48CE-4406-8EA8-656BF765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9645-41A6-DA24-CFDD-D4BE141B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797E-301C-5739-E356-3E7818D7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3F36B-5D9F-0FB7-E578-D3586269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23A7-9D57-4D23-B175-FBC3864372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FD357-E4D1-A6AF-4D8C-A86BF63A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7989-CB65-3459-9B15-B520AEC8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152-48CE-4406-8EA8-656BF765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4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F74F-799F-CA02-C77E-065388CE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59667-43FF-FE04-4C7D-C7A1921B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8A0EF-5F03-5F94-10AE-BF0A97BE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23A7-9D57-4D23-B175-FBC3864372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9FC7C-C0CC-1B19-DCE5-B446CC79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337E-CD04-42E5-A856-BBC1665C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152-48CE-4406-8EA8-656BF765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9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AEFB-CE93-E01E-6D05-02A4B4B9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10EF-E441-9E25-42F0-E4268766E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A063A-8A1D-F1A6-1B5B-C16DF8ED3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4C5CD-70CC-75E8-D2F1-ACA1886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23A7-9D57-4D23-B175-FBC3864372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A9A69-EF72-006C-6B7E-B6D1FF07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5BB5B-D373-E87D-FDE0-185A33DE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152-48CE-4406-8EA8-656BF765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3390-C254-511C-14E6-C40F868B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3454E-6562-4BB2-CCBB-A8FDC77F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3BE60-BD2A-B3D7-4B20-D89F18A61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0CC6C-B52C-B3ED-8658-E63E0FBD5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CFABC-FF7E-A39D-045B-FB781C336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83AB8-9D29-AFB5-6665-26D8F359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23A7-9D57-4D23-B175-FBC3864372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0ED1C-BD6E-A3A0-BF6B-445D7A36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E37EF-84A7-2E65-D165-6ACDA0BC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152-48CE-4406-8EA8-656BF765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2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B0C7-EE44-A3CF-51CE-B836E398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EC916-9CDF-0BCF-164A-D1745DF3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23A7-9D57-4D23-B175-FBC3864372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4C68C-97CF-09CC-663F-096148E0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38DBC-390E-0F56-3AC1-F857B1AE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152-48CE-4406-8EA8-656BF765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E2C0D-B5F7-3CD3-30D2-FB2438C8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23A7-9D57-4D23-B175-FBC3864372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374A4-C0A3-6864-CD9A-420E2F72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86AC8-3CCE-60B1-6FE7-1543E011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152-48CE-4406-8EA8-656BF765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7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E518-B27B-B83A-18CE-278C8B23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20CC-C80A-B2CB-BA6D-989128F37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BD2A4-5C4C-1A09-5D98-4908EA7BF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BA3B1-449D-8512-C25D-52BACE3B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23A7-9D57-4D23-B175-FBC3864372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8D8E5-9F00-DC61-BC0B-D3FC87FC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3A640-7185-7331-A2CB-140F0C01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152-48CE-4406-8EA8-656BF765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40D9-36E0-D443-356A-7535B49C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44A7D-6476-242E-3B5C-797F7FD83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547F0-E709-0821-E655-6E5195F0A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17CA8-6FBB-20A1-9110-9821B8A1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23A7-9D57-4D23-B175-FBC3864372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CE3FA-0A5D-5165-60D3-FB8424CB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F7A16-B8F8-03DE-20ED-5768A83C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152-48CE-4406-8EA8-656BF7659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8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1F258-DCD7-E43E-B2A3-530E59D1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4811E-EC87-AAFF-460E-32FA0335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9FE9D-39B4-37F7-A86F-11BAABD10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C823A7-9D57-4D23-B175-FBC3864372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9B4D0-EAFB-DAD5-EE5C-36C6D70C7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76AF9-E7E4-B036-8DCB-219A4D741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DE8152-48CE-4406-8EA8-656BF7659F65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Indian Institute of Technology Roorkee – vacancies for Research ...">
            <a:extLst>
              <a:ext uri="{FF2B5EF4-FFF2-40B4-BE49-F238E27FC236}">
                <a16:creationId xmlns:a16="http://schemas.microsoft.com/office/drawing/2014/main" id="{4691E4AE-3F8E-0CDD-E717-5791003643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789" y="63980"/>
            <a:ext cx="602290" cy="60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-Cell IIT Roorkee - Medium">
            <a:extLst>
              <a:ext uri="{FF2B5EF4-FFF2-40B4-BE49-F238E27FC236}">
                <a16:creationId xmlns:a16="http://schemas.microsoft.com/office/drawing/2014/main" id="{2563906A-C94B-55AA-15B9-424AABD23CA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6" t="11628" r="31283" b="13023"/>
          <a:stretch/>
        </p:blipFill>
        <p:spPr bwMode="auto">
          <a:xfrm>
            <a:off x="11858339" y="6476544"/>
            <a:ext cx="239740" cy="3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39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sv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5" Type="http://schemas.openxmlformats.org/officeDocument/2006/relationships/image" Target="../media/image2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ta Analysis Methods &amp; Techniques for Business">
            <a:extLst>
              <a:ext uri="{FF2B5EF4-FFF2-40B4-BE49-F238E27FC236}">
                <a16:creationId xmlns:a16="http://schemas.microsoft.com/office/drawing/2014/main" id="{CC0C4FD0-D0D8-D3BC-78D8-032E12A52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r="-1" b="-1"/>
          <a:stretch/>
        </p:blipFill>
        <p:spPr bwMode="auto">
          <a:xfrm>
            <a:off x="1735866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E5D8FD-6393-50E1-4EA3-A40187551683}"/>
              </a:ext>
            </a:extLst>
          </p:cNvPr>
          <p:cNvSpPr/>
          <p:nvPr/>
        </p:nvSpPr>
        <p:spPr>
          <a:xfrm>
            <a:off x="0" y="0"/>
            <a:ext cx="2237362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3" name="Rectangle 410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CDA04-760A-E8D8-1348-DB2803FD8D82}"/>
              </a:ext>
            </a:extLst>
          </p:cNvPr>
          <p:cNvSpPr/>
          <p:nvPr/>
        </p:nvSpPr>
        <p:spPr>
          <a:xfrm rot="666374">
            <a:off x="-2019483" y="-1082361"/>
            <a:ext cx="7577912" cy="8515213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D803D-71D4-55B9-8102-7EACC204DF68}"/>
              </a:ext>
            </a:extLst>
          </p:cNvPr>
          <p:cNvSpPr/>
          <p:nvPr/>
        </p:nvSpPr>
        <p:spPr>
          <a:xfrm rot="21009772">
            <a:off x="11076434" y="-1075982"/>
            <a:ext cx="5620948" cy="85024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00" name="Picture 4" descr="Indian Institute of Technology Roorkee – vacancies for Research ...">
            <a:extLst>
              <a:ext uri="{FF2B5EF4-FFF2-40B4-BE49-F238E27FC236}">
                <a16:creationId xmlns:a16="http://schemas.microsoft.com/office/drawing/2014/main" id="{C3DCBE84-1F27-16BE-3C73-20BC263BD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293" y="84171"/>
            <a:ext cx="765851" cy="76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326A56-DB8A-10CA-2212-0B94137C4811}"/>
              </a:ext>
            </a:extLst>
          </p:cNvPr>
          <p:cNvSpPr txBox="1"/>
          <p:nvPr/>
        </p:nvSpPr>
        <p:spPr>
          <a:xfrm>
            <a:off x="133504" y="3691890"/>
            <a:ext cx="7104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Graphik" panose="020B0503030202060203" pitchFamily="34" charset="0"/>
              </a:rPr>
              <a:t>Team: Synergy Seekers</a:t>
            </a: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Graphik" panose="020B0503030202060203" pitchFamily="34" charset="0"/>
              </a:rPr>
              <a:t>Campus: ISB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FA4D879-4A53-2842-6BF4-E3312FD7C8C8}"/>
              </a:ext>
            </a:extLst>
          </p:cNvPr>
          <p:cNvSpPr/>
          <p:nvPr/>
        </p:nvSpPr>
        <p:spPr>
          <a:xfrm>
            <a:off x="1700276" y="4842311"/>
            <a:ext cx="1092200" cy="1421117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5A4EF-5F9D-95A5-193B-E96923FA9545}"/>
              </a:ext>
            </a:extLst>
          </p:cNvPr>
          <p:cNvSpPr txBox="1"/>
          <p:nvPr/>
        </p:nvSpPr>
        <p:spPr>
          <a:xfrm>
            <a:off x="1787652" y="6286146"/>
            <a:ext cx="892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raphik" panose="020B0503030202060203" pitchFamily="34" charset="0"/>
              </a:rPr>
              <a:t>Muskaan </a:t>
            </a:r>
          </a:p>
          <a:p>
            <a:r>
              <a:rPr lang="en-US" sz="1100" b="1" dirty="0">
                <a:latin typeface="Graphik" panose="020B0503030202060203" pitchFamily="34" charset="0"/>
              </a:rPr>
              <a:t>Mahajan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513574-7123-C1E1-8101-5E1A562EC4F9}"/>
              </a:ext>
            </a:extLst>
          </p:cNvPr>
          <p:cNvSpPr txBox="1"/>
          <p:nvPr/>
        </p:nvSpPr>
        <p:spPr>
          <a:xfrm>
            <a:off x="525020" y="6287349"/>
            <a:ext cx="892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Graphik" panose="020B0503030202060203" pitchFamily="34" charset="0"/>
              </a:rPr>
              <a:t>Herak</a:t>
            </a:r>
            <a:endParaRPr lang="en-US" sz="1100" b="1" dirty="0">
              <a:latin typeface="Graphik" panose="020B0503030202060203" pitchFamily="34" charset="0"/>
            </a:endParaRPr>
          </a:p>
          <a:p>
            <a:endParaRPr lang="en-US" sz="1100" b="1" dirty="0">
              <a:latin typeface="Graphik" panose="020B050303020206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47844-9D0C-EE60-5704-AE650B75390B}"/>
              </a:ext>
            </a:extLst>
          </p:cNvPr>
          <p:cNvSpPr txBox="1"/>
          <p:nvPr/>
        </p:nvSpPr>
        <p:spPr>
          <a:xfrm>
            <a:off x="3050284" y="6288614"/>
            <a:ext cx="892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Graphik" panose="020B0503030202060203" pitchFamily="34" charset="0"/>
              </a:rPr>
              <a:t>Parth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C54B26-74E9-7A5F-E4F2-D94440BE1F66}"/>
              </a:ext>
            </a:extLst>
          </p:cNvPr>
          <p:cNvSpPr txBox="1"/>
          <p:nvPr/>
        </p:nvSpPr>
        <p:spPr>
          <a:xfrm>
            <a:off x="603388" y="1586331"/>
            <a:ext cx="6463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raphik" panose="020B0503030202060203" pitchFamily="34" charset="0"/>
              </a:rPr>
              <a:t>Go to Market Strategy:</a:t>
            </a:r>
          </a:p>
          <a:p>
            <a:r>
              <a:rPr lang="en-US" sz="2800" b="1" dirty="0" err="1">
                <a:latin typeface="Graphik" panose="020B0503030202060203" pitchFamily="34" charset="0"/>
              </a:rPr>
              <a:t>Intelliswitch</a:t>
            </a:r>
            <a:endParaRPr lang="en-US" sz="2800" b="1" dirty="0">
              <a:latin typeface="Graphik" panose="020B050303020206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37FB2C-19D2-17DF-8081-FC4940090E85}"/>
              </a:ext>
            </a:extLst>
          </p:cNvPr>
          <p:cNvSpPr txBox="1"/>
          <p:nvPr/>
        </p:nvSpPr>
        <p:spPr>
          <a:xfrm>
            <a:off x="117903" y="203331"/>
            <a:ext cx="7104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Graphik" panose="020B0503030202060203" pitchFamily="34" charset="0"/>
              </a:rPr>
              <a:t>Strategy Shutdown</a:t>
            </a:r>
          </a:p>
        </p:txBody>
      </p:sp>
      <p:pic>
        <p:nvPicPr>
          <p:cNvPr id="14" name="Graphic 13" descr="Statistics with solid fill">
            <a:extLst>
              <a:ext uri="{FF2B5EF4-FFF2-40B4-BE49-F238E27FC236}">
                <a16:creationId xmlns:a16="http://schemas.microsoft.com/office/drawing/2014/main" id="{1C1E07B3-100B-E76A-A1D6-92AAB6D70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428" y="1729317"/>
            <a:ext cx="737595" cy="7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6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" name="Picture 3101">
            <a:extLst>
              <a:ext uri="{FF2B5EF4-FFF2-40B4-BE49-F238E27FC236}">
                <a16:creationId xmlns:a16="http://schemas.microsoft.com/office/drawing/2014/main" id="{45FBAB10-5152-E369-C10A-CDCF90DA3B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79"/>
          <a:stretch/>
        </p:blipFill>
        <p:spPr>
          <a:xfrm>
            <a:off x="10012680" y="3274364"/>
            <a:ext cx="2016367" cy="1745695"/>
          </a:xfrm>
          <a:prstGeom prst="rect">
            <a:avLst/>
          </a:prstGeom>
        </p:spPr>
      </p:pic>
      <p:pic>
        <p:nvPicPr>
          <p:cNvPr id="3099" name="Picture 3098" descr="A graph of the same type of economic growth&#10;&#10;Description automatically generated with medium confidence">
            <a:extLst>
              <a:ext uri="{FF2B5EF4-FFF2-40B4-BE49-F238E27FC236}">
                <a16:creationId xmlns:a16="http://schemas.microsoft.com/office/drawing/2014/main" id="{E0A0766D-0E5E-D435-0084-405DD59AE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8" b="17975"/>
          <a:stretch/>
        </p:blipFill>
        <p:spPr>
          <a:xfrm>
            <a:off x="4690695" y="2543056"/>
            <a:ext cx="2623814" cy="1828133"/>
          </a:xfrm>
          <a:prstGeom prst="rect">
            <a:avLst/>
          </a:prstGeom>
        </p:spPr>
      </p:pic>
      <p:pic>
        <p:nvPicPr>
          <p:cNvPr id="3117" name="Picture 3116">
            <a:extLst>
              <a:ext uri="{FF2B5EF4-FFF2-40B4-BE49-F238E27FC236}">
                <a16:creationId xmlns:a16="http://schemas.microsoft.com/office/drawing/2014/main" id="{8A14A26C-5944-DCB9-E033-F2222860F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37" y="4989239"/>
            <a:ext cx="3438397" cy="612154"/>
          </a:xfrm>
          <a:prstGeom prst="rect">
            <a:avLst/>
          </a:prstGeom>
        </p:spPr>
      </p:pic>
      <p:pic>
        <p:nvPicPr>
          <p:cNvPr id="3104" name="Picture 3103">
            <a:extLst>
              <a:ext uri="{FF2B5EF4-FFF2-40B4-BE49-F238E27FC236}">
                <a16:creationId xmlns:a16="http://schemas.microsoft.com/office/drawing/2014/main" id="{0260A65B-CEC5-BBC3-D905-A3648E50FFE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2716" r="15100" b="1615"/>
          <a:stretch/>
        </p:blipFill>
        <p:spPr>
          <a:xfrm>
            <a:off x="8957246" y="3494200"/>
            <a:ext cx="1196437" cy="607623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8E228B27-93B7-D4E0-D5E4-3334BE5305F5}"/>
              </a:ext>
            </a:extLst>
          </p:cNvPr>
          <p:cNvSpPr/>
          <p:nvPr/>
        </p:nvSpPr>
        <p:spPr>
          <a:xfrm>
            <a:off x="9104300" y="-8056"/>
            <a:ext cx="2340000" cy="288000"/>
          </a:xfrm>
          <a:prstGeom prst="homePlate">
            <a:avLst>
              <a:gd name="adj" fmla="val 26159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 algn="ctr"/>
            <a:endParaRPr lang="en-US" sz="1500" dirty="0">
              <a:solidFill>
                <a:schemeClr val="accent2">
                  <a:lumMod val="50000"/>
                </a:schemeClr>
              </a:solidFill>
              <a:latin typeface="Graphik" panose="020B050303020206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B17434-05F5-8879-E303-B604D2A21C95}"/>
              </a:ext>
            </a:extLst>
          </p:cNvPr>
          <p:cNvSpPr>
            <a:spLocks/>
          </p:cNvSpPr>
          <p:nvPr/>
        </p:nvSpPr>
        <p:spPr>
          <a:xfrm>
            <a:off x="156174" y="1173888"/>
            <a:ext cx="11899900" cy="1006241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latin typeface="Aptos"/>
              </a:rPr>
              <a:t>12</a:t>
            </a:r>
            <a:endParaRPr lang="en-US" dirty="0">
              <a:latin typeface="Graphik"/>
            </a:endParaRP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7725BF2E-4040-CC78-ED36-12C6FBD7C013}"/>
              </a:ext>
            </a:extLst>
          </p:cNvPr>
          <p:cNvSpPr/>
          <p:nvPr/>
        </p:nvSpPr>
        <p:spPr>
          <a:xfrm>
            <a:off x="7293798" y="-8467"/>
            <a:ext cx="2340000" cy="288000"/>
          </a:xfrm>
          <a:prstGeom prst="homePlate">
            <a:avLst>
              <a:gd name="adj" fmla="val 26159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 algn="ctr"/>
            <a:endParaRPr lang="en-US" sz="1500" dirty="0">
              <a:solidFill>
                <a:schemeClr val="accent2">
                  <a:lumMod val="50000"/>
                </a:schemeClr>
              </a:solidFill>
              <a:latin typeface="Graphik" panose="020B0503030202060203" pitchFamily="34" charset="0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411A3081-0DA2-B115-C409-D737E108B7D1}"/>
              </a:ext>
            </a:extLst>
          </p:cNvPr>
          <p:cNvSpPr/>
          <p:nvPr/>
        </p:nvSpPr>
        <p:spPr>
          <a:xfrm>
            <a:off x="5348277" y="-8930"/>
            <a:ext cx="2340000" cy="288000"/>
          </a:xfrm>
          <a:prstGeom prst="homePlate">
            <a:avLst>
              <a:gd name="adj" fmla="val 26159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 algn="ctr"/>
            <a:endParaRPr lang="en-US" sz="1500" dirty="0">
              <a:solidFill>
                <a:schemeClr val="accent2">
                  <a:lumMod val="50000"/>
                </a:schemeClr>
              </a:solidFill>
              <a:latin typeface="Graphik" panose="020B0503030202060203" pitchFamily="34" charset="0"/>
            </a:endParaRP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268514B0-2E53-7083-4564-44029637B880}"/>
              </a:ext>
            </a:extLst>
          </p:cNvPr>
          <p:cNvSpPr/>
          <p:nvPr/>
        </p:nvSpPr>
        <p:spPr>
          <a:xfrm>
            <a:off x="3429399" y="-8467"/>
            <a:ext cx="2340000" cy="288000"/>
          </a:xfrm>
          <a:prstGeom prst="homePlate">
            <a:avLst>
              <a:gd name="adj" fmla="val 26159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 algn="ctr"/>
            <a:endParaRPr lang="en-US" sz="1500" dirty="0">
              <a:solidFill>
                <a:schemeClr val="accent2">
                  <a:lumMod val="50000"/>
                </a:schemeClr>
              </a:solidFill>
              <a:latin typeface="Graphik" panose="020B0503030202060203" pitchFamily="34" charset="0"/>
            </a:endParaRP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CCB955AB-A512-E0C4-D9DE-51FF45033500}"/>
              </a:ext>
            </a:extLst>
          </p:cNvPr>
          <p:cNvSpPr/>
          <p:nvPr/>
        </p:nvSpPr>
        <p:spPr>
          <a:xfrm>
            <a:off x="1495418" y="-6496"/>
            <a:ext cx="2340000" cy="288000"/>
          </a:xfrm>
          <a:prstGeom prst="homePlate">
            <a:avLst>
              <a:gd name="adj" fmla="val 26159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endParaRPr lang="en-US" sz="1500" dirty="0">
              <a:solidFill>
                <a:schemeClr val="accent2">
                  <a:lumMod val="50000"/>
                </a:schemeClr>
              </a:solidFill>
              <a:latin typeface="Graphik" panose="020B0503030202060203" pitchFamily="34" charset="0"/>
            </a:endParaRP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1F0C0C0-5597-A21F-5971-829E3FF32F32}"/>
              </a:ext>
            </a:extLst>
          </p:cNvPr>
          <p:cNvSpPr/>
          <p:nvPr/>
        </p:nvSpPr>
        <p:spPr>
          <a:xfrm>
            <a:off x="0" y="-8930"/>
            <a:ext cx="1905000" cy="292381"/>
          </a:xfrm>
          <a:prstGeom prst="homePlate">
            <a:avLst>
              <a:gd name="adj" fmla="val 26159"/>
            </a:avLst>
          </a:prstGeom>
          <a:solidFill>
            <a:srgbClr val="0070C0"/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 algn="ctr"/>
            <a:endParaRPr lang="en-US" sz="1500" b="1" dirty="0">
              <a:solidFill>
                <a:schemeClr val="bg1"/>
              </a:solidFill>
              <a:latin typeface="Graphik" panose="020B0503030202060203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112EAB-03CD-94F9-9904-59FD1C346BA0}"/>
              </a:ext>
            </a:extLst>
          </p:cNvPr>
          <p:cNvSpPr/>
          <p:nvPr/>
        </p:nvSpPr>
        <p:spPr>
          <a:xfrm>
            <a:off x="1651000" y="584382"/>
            <a:ext cx="8623300" cy="3562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Graphik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EE4FA40-265D-4C42-BD82-E518174FE60C}"/>
              </a:ext>
            </a:extLst>
          </p:cNvPr>
          <p:cNvSpPr/>
          <p:nvPr/>
        </p:nvSpPr>
        <p:spPr>
          <a:xfrm>
            <a:off x="4000500" y="369240"/>
            <a:ext cx="4279900" cy="28800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Graphik"/>
              </a:rPr>
              <a:t>Case Objective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2ED8D9-F631-88E0-F0A2-EBEF8A9BDED6}"/>
              </a:ext>
            </a:extLst>
          </p:cNvPr>
          <p:cNvSpPr/>
          <p:nvPr/>
        </p:nvSpPr>
        <p:spPr>
          <a:xfrm>
            <a:off x="486374" y="1058831"/>
            <a:ext cx="1905000" cy="288000"/>
          </a:xfrm>
          <a:prstGeom prst="rect">
            <a:avLst/>
          </a:prstGeom>
          <a:solidFill>
            <a:srgbClr val="F8E4F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raphik" panose="020B0503030202060203" pitchFamily="34" charset="0"/>
              </a:rPr>
              <a:t>Deliverables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151DE533-D8E6-9E5A-6855-85C5A4B89B3C}"/>
              </a:ext>
            </a:extLst>
          </p:cNvPr>
          <p:cNvSpPr/>
          <p:nvPr/>
        </p:nvSpPr>
        <p:spPr>
          <a:xfrm rot="5400000">
            <a:off x="213447" y="1419937"/>
            <a:ext cx="545853" cy="5756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  <a:latin typeface="Graphik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47B4C1-969D-CD92-071C-DBDD240A0A61}"/>
              </a:ext>
            </a:extLst>
          </p:cNvPr>
          <p:cNvSpPr txBox="1"/>
          <p:nvPr/>
        </p:nvSpPr>
        <p:spPr>
          <a:xfrm>
            <a:off x="322743" y="1488244"/>
            <a:ext cx="36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raphik" panose="020B0503030202060203" pitchFamily="34" charset="0"/>
              </a:rPr>
              <a:t>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A85E0A8-980D-3B07-A6B1-995AB8B9B166}"/>
              </a:ext>
            </a:extLst>
          </p:cNvPr>
          <p:cNvSpPr/>
          <p:nvPr/>
        </p:nvSpPr>
        <p:spPr>
          <a:xfrm>
            <a:off x="918166" y="1434810"/>
            <a:ext cx="3111508" cy="5992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raphik"/>
            </a:endParaRP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F0315D50-613C-47FA-85A9-10CB0E574BC2}"/>
              </a:ext>
            </a:extLst>
          </p:cNvPr>
          <p:cNvSpPr/>
          <p:nvPr/>
        </p:nvSpPr>
        <p:spPr>
          <a:xfrm rot="5400000">
            <a:off x="4188539" y="1435894"/>
            <a:ext cx="545853" cy="5756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  <a:latin typeface="Graphik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02ABED-C768-AB48-0749-330A840A74B5}"/>
              </a:ext>
            </a:extLst>
          </p:cNvPr>
          <p:cNvSpPr txBox="1"/>
          <p:nvPr/>
        </p:nvSpPr>
        <p:spPr>
          <a:xfrm>
            <a:off x="4297835" y="1504201"/>
            <a:ext cx="36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raphik" panose="020B0503030202060203" pitchFamily="34" charset="0"/>
              </a:rPr>
              <a:t>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A39D08D-987A-9C51-25C7-7C08595F7898}"/>
              </a:ext>
            </a:extLst>
          </p:cNvPr>
          <p:cNvSpPr/>
          <p:nvPr/>
        </p:nvSpPr>
        <p:spPr>
          <a:xfrm>
            <a:off x="4893258" y="1450767"/>
            <a:ext cx="3111508" cy="5992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raphik"/>
            </a:endParaRP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491D536F-C2A5-A39C-6320-D34783073B25}"/>
              </a:ext>
            </a:extLst>
          </p:cNvPr>
          <p:cNvSpPr/>
          <p:nvPr/>
        </p:nvSpPr>
        <p:spPr>
          <a:xfrm rot="5400000">
            <a:off x="8158404" y="1425640"/>
            <a:ext cx="545853" cy="575600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  <a:latin typeface="Graphik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EE54CD-49DD-997A-77EC-723875BF9DE1}"/>
              </a:ext>
            </a:extLst>
          </p:cNvPr>
          <p:cNvSpPr txBox="1"/>
          <p:nvPr/>
        </p:nvSpPr>
        <p:spPr>
          <a:xfrm>
            <a:off x="8267700" y="1493947"/>
            <a:ext cx="36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raphik" panose="020B0503030202060203" pitchFamily="34" charset="0"/>
              </a:rPr>
              <a:t>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894CEC7-9D5E-ADDA-F4DB-857DBC9FE680}"/>
              </a:ext>
            </a:extLst>
          </p:cNvPr>
          <p:cNvSpPr/>
          <p:nvPr/>
        </p:nvSpPr>
        <p:spPr>
          <a:xfrm>
            <a:off x="8863123" y="1440513"/>
            <a:ext cx="3111508" cy="5992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raphik"/>
            </a:endParaRPr>
          </a:p>
        </p:txBody>
      </p:sp>
      <p:pic>
        <p:nvPicPr>
          <p:cNvPr id="3075" name="Picture 3074">
            <a:extLst>
              <a:ext uri="{FF2B5EF4-FFF2-40B4-BE49-F238E27FC236}">
                <a16:creationId xmlns:a16="http://schemas.microsoft.com/office/drawing/2014/main" id="{94738934-356F-BB9C-7BB1-EA7FE8EAA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7343" y="2476233"/>
            <a:ext cx="4901741" cy="724606"/>
          </a:xfrm>
          <a:prstGeom prst="rect">
            <a:avLst/>
          </a:prstGeom>
        </p:spPr>
      </p:pic>
      <p:pic>
        <p:nvPicPr>
          <p:cNvPr id="3077" name="Picture 3076">
            <a:extLst>
              <a:ext uri="{FF2B5EF4-FFF2-40B4-BE49-F238E27FC236}">
                <a16:creationId xmlns:a16="http://schemas.microsoft.com/office/drawing/2014/main" id="{710A9BCF-ABFA-50DB-D1D5-8D6C3FDFC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4666" y="4460805"/>
            <a:ext cx="4182580" cy="451517"/>
          </a:xfrm>
          <a:prstGeom prst="rect">
            <a:avLst/>
          </a:prstGeom>
        </p:spPr>
      </p:pic>
      <p:pic>
        <p:nvPicPr>
          <p:cNvPr id="3079" name="Picture 4" descr="Industrial revolution stock vector. Illustration of device - 81379818">
            <a:extLst>
              <a:ext uri="{FF2B5EF4-FFF2-40B4-BE49-F238E27FC236}">
                <a16:creationId xmlns:a16="http://schemas.microsoft.com/office/drawing/2014/main" id="{19F0A04D-85C5-00BE-097B-BC649156E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7" t="35970" r="11751" b="17763"/>
          <a:stretch/>
        </p:blipFill>
        <p:spPr bwMode="auto">
          <a:xfrm>
            <a:off x="123191" y="2388039"/>
            <a:ext cx="4496322" cy="26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Graphic 3080" descr="Hourglass 30% with solid fill">
            <a:extLst>
              <a:ext uri="{FF2B5EF4-FFF2-40B4-BE49-F238E27FC236}">
                <a16:creationId xmlns:a16="http://schemas.microsoft.com/office/drawing/2014/main" id="{5D199742-92F4-6376-4730-FDB015B913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94561" y="3483850"/>
            <a:ext cx="326434" cy="326434"/>
          </a:xfrm>
          <a:prstGeom prst="rect">
            <a:avLst/>
          </a:prstGeom>
        </p:spPr>
      </p:pic>
      <p:pic>
        <p:nvPicPr>
          <p:cNvPr id="3094" name="Picture 3093" descr="A chart of employment and employment&#10;&#10;Description automatically generated with medium confidence">
            <a:extLst>
              <a:ext uri="{FF2B5EF4-FFF2-40B4-BE49-F238E27FC236}">
                <a16:creationId xmlns:a16="http://schemas.microsoft.com/office/drawing/2014/main" id="{A008CB66-C623-AFE4-BA25-D34CB37DA9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3" r="60568"/>
          <a:stretch/>
        </p:blipFill>
        <p:spPr>
          <a:xfrm rot="5400000">
            <a:off x="3478773" y="3656088"/>
            <a:ext cx="1498615" cy="4631301"/>
          </a:xfrm>
          <a:prstGeom prst="rect">
            <a:avLst/>
          </a:prstGeom>
        </p:spPr>
      </p:pic>
      <p:pic>
        <p:nvPicPr>
          <p:cNvPr id="3095" name="Picture 3094" descr="A chart of employment and employment&#10;&#10;Description automatically generated with medium confidence">
            <a:extLst>
              <a:ext uri="{FF2B5EF4-FFF2-40B4-BE49-F238E27FC236}">
                <a16:creationId xmlns:a16="http://schemas.microsoft.com/office/drawing/2014/main" id="{BED37E4F-3D57-AA62-1718-17BF507F61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" r="60568" b="77253"/>
          <a:stretch/>
        </p:blipFill>
        <p:spPr>
          <a:xfrm>
            <a:off x="143228" y="5212957"/>
            <a:ext cx="1734107" cy="1508089"/>
          </a:xfrm>
          <a:prstGeom prst="rect">
            <a:avLst/>
          </a:prstGeom>
        </p:spPr>
      </p:pic>
      <p:pic>
        <p:nvPicPr>
          <p:cNvPr id="3105" name="Picture 3104">
            <a:extLst>
              <a:ext uri="{FF2B5EF4-FFF2-40B4-BE49-F238E27FC236}">
                <a16:creationId xmlns:a16="http://schemas.microsoft.com/office/drawing/2014/main" id="{3037AE2B-6602-B781-5707-1E2E3330D81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405" b="48926"/>
          <a:stretch/>
        </p:blipFill>
        <p:spPr>
          <a:xfrm>
            <a:off x="7411668" y="3466910"/>
            <a:ext cx="1529307" cy="686748"/>
          </a:xfrm>
          <a:prstGeom prst="rect">
            <a:avLst/>
          </a:prstGeom>
        </p:spPr>
      </p:pic>
      <p:sp>
        <p:nvSpPr>
          <p:cNvPr id="3107" name="TextBox 3106">
            <a:extLst>
              <a:ext uri="{FF2B5EF4-FFF2-40B4-BE49-F238E27FC236}">
                <a16:creationId xmlns:a16="http://schemas.microsoft.com/office/drawing/2014/main" id="{115785B6-935D-EEB5-F282-3EB911CBC6A0}"/>
              </a:ext>
            </a:extLst>
          </p:cNvPr>
          <p:cNvSpPr txBox="1"/>
          <p:nvPr/>
        </p:nvSpPr>
        <p:spPr>
          <a:xfrm>
            <a:off x="8210643" y="3205453"/>
            <a:ext cx="1943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3">
                    <a:lumMod val="75000"/>
                  </a:schemeClr>
                </a:solidFill>
                <a:latin typeface="Graphik" panose="020B0503030202060203" pitchFamily="34" charset="0"/>
              </a:rPr>
              <a:t>SME Sectors</a:t>
            </a:r>
          </a:p>
        </p:txBody>
      </p:sp>
      <p:sp>
        <p:nvSpPr>
          <p:cNvPr id="3108" name="Rectangle 3107">
            <a:extLst>
              <a:ext uri="{FF2B5EF4-FFF2-40B4-BE49-F238E27FC236}">
                <a16:creationId xmlns:a16="http://schemas.microsoft.com/office/drawing/2014/main" id="{D2860779-F609-7991-4C7C-0C0D7312D784}"/>
              </a:ext>
            </a:extLst>
          </p:cNvPr>
          <p:cNvSpPr/>
          <p:nvPr/>
        </p:nvSpPr>
        <p:spPr>
          <a:xfrm>
            <a:off x="198573" y="2322576"/>
            <a:ext cx="2407467" cy="26517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Graphik" panose="020B0503030202060203" pitchFamily="34" charset="0"/>
              </a:rPr>
              <a:t>Market Study</a:t>
            </a:r>
          </a:p>
        </p:txBody>
      </p:sp>
      <p:sp>
        <p:nvSpPr>
          <p:cNvPr id="3109" name="TextBox 3108">
            <a:extLst>
              <a:ext uri="{FF2B5EF4-FFF2-40B4-BE49-F238E27FC236}">
                <a16:creationId xmlns:a16="http://schemas.microsoft.com/office/drawing/2014/main" id="{C6FE7D27-7C90-A75D-CDCB-C5F99506E588}"/>
              </a:ext>
            </a:extLst>
          </p:cNvPr>
          <p:cNvSpPr txBox="1"/>
          <p:nvPr/>
        </p:nvSpPr>
        <p:spPr>
          <a:xfrm>
            <a:off x="7239123" y="5205342"/>
            <a:ext cx="1398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Graphik" panose="020B0503030202060203" pitchFamily="34" charset="0"/>
              </a:rPr>
              <a:t>Major Concerns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Graphik" panose="020B0503030202060203" pitchFamily="34" charset="0"/>
              </a:rPr>
              <a:t>for SMEs</a:t>
            </a:r>
          </a:p>
        </p:txBody>
      </p:sp>
      <p:pic>
        <p:nvPicPr>
          <p:cNvPr id="3113" name="Graphic 3112" descr="Pin with solid fill">
            <a:extLst>
              <a:ext uri="{FF2B5EF4-FFF2-40B4-BE49-F238E27FC236}">
                <a16:creationId xmlns:a16="http://schemas.microsoft.com/office/drawing/2014/main" id="{98438388-2F0C-BF88-A35B-8D438AEC86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04894" y="4965112"/>
            <a:ext cx="182288" cy="182288"/>
          </a:xfrm>
          <a:prstGeom prst="rect">
            <a:avLst/>
          </a:prstGeom>
        </p:spPr>
      </p:pic>
      <p:pic>
        <p:nvPicPr>
          <p:cNvPr id="3114" name="Graphic 3113" descr="Pin with solid fill">
            <a:extLst>
              <a:ext uri="{FF2B5EF4-FFF2-40B4-BE49-F238E27FC236}">
                <a16:creationId xmlns:a16="http://schemas.microsoft.com/office/drawing/2014/main" id="{6FB5488D-C837-3602-ABA8-67E03D8D45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402318">
            <a:off x="4619513" y="4346951"/>
            <a:ext cx="182288" cy="182288"/>
          </a:xfrm>
          <a:prstGeom prst="rect">
            <a:avLst/>
          </a:prstGeom>
        </p:spPr>
      </p:pic>
      <p:pic>
        <p:nvPicPr>
          <p:cNvPr id="3115" name="Graphic 3114" descr="Pin with solid fill">
            <a:extLst>
              <a:ext uri="{FF2B5EF4-FFF2-40B4-BE49-F238E27FC236}">
                <a16:creationId xmlns:a16="http://schemas.microsoft.com/office/drawing/2014/main" id="{6931CA6C-3F56-AA63-97E0-D0C1C84388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402318">
            <a:off x="7146199" y="2436217"/>
            <a:ext cx="182288" cy="182288"/>
          </a:xfrm>
          <a:prstGeom prst="rect">
            <a:avLst/>
          </a:prstGeom>
        </p:spPr>
      </p:pic>
      <p:pic>
        <p:nvPicPr>
          <p:cNvPr id="3119" name="Graphic 3118" descr="Checkmark with solid fill">
            <a:extLst>
              <a:ext uri="{FF2B5EF4-FFF2-40B4-BE49-F238E27FC236}">
                <a16:creationId xmlns:a16="http://schemas.microsoft.com/office/drawing/2014/main" id="{7556678C-7279-618A-BD64-372427972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83153" y="3461034"/>
            <a:ext cx="349250" cy="349250"/>
          </a:xfrm>
          <a:prstGeom prst="rect">
            <a:avLst/>
          </a:prstGeom>
        </p:spPr>
      </p:pic>
      <p:graphicFrame>
        <p:nvGraphicFramePr>
          <p:cNvPr id="3106" name="Chart 3105">
            <a:extLst>
              <a:ext uri="{FF2B5EF4-FFF2-40B4-BE49-F238E27FC236}">
                <a16:creationId xmlns:a16="http://schemas.microsoft.com/office/drawing/2014/main" id="{CAD694A1-AF94-CFA2-A1A8-6C0EAA55A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243637"/>
              </p:ext>
            </p:extLst>
          </p:nvPr>
        </p:nvGraphicFramePr>
        <p:xfrm>
          <a:off x="6543730" y="5151054"/>
          <a:ext cx="5538847" cy="176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88360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7238BD0-0C4E-7161-813B-0F3325A94F89}"/>
              </a:ext>
            </a:extLst>
          </p:cNvPr>
          <p:cNvSpPr/>
          <p:nvPr/>
        </p:nvSpPr>
        <p:spPr>
          <a:xfrm>
            <a:off x="917366" y="1157201"/>
            <a:ext cx="1600200" cy="748906"/>
          </a:xfrm>
          <a:prstGeom prst="wedgeRoundRectCallout">
            <a:avLst>
              <a:gd name="adj1" fmla="val -62102"/>
              <a:gd name="adj2" fmla="val -430"/>
              <a:gd name="adj3" fmla="val 166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15B0DB3A-505E-7ABE-0D15-CD5B9FBA68FE}"/>
              </a:ext>
            </a:extLst>
          </p:cNvPr>
          <p:cNvSpPr/>
          <p:nvPr/>
        </p:nvSpPr>
        <p:spPr>
          <a:xfrm>
            <a:off x="9104300" y="-8056"/>
            <a:ext cx="2340000" cy="288000"/>
          </a:xfrm>
          <a:prstGeom prst="homePlate">
            <a:avLst>
              <a:gd name="adj" fmla="val 26159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 algn="ctr"/>
            <a:endParaRPr lang="en-US" sz="1500" dirty="0">
              <a:solidFill>
                <a:schemeClr val="accent2">
                  <a:lumMod val="50000"/>
                </a:schemeClr>
              </a:solidFill>
              <a:latin typeface="Graphik" panose="020B0503030202060203" pitchFamily="34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8FD76BA-E568-C924-E607-EE54E6202B49}"/>
              </a:ext>
            </a:extLst>
          </p:cNvPr>
          <p:cNvSpPr/>
          <p:nvPr/>
        </p:nvSpPr>
        <p:spPr>
          <a:xfrm>
            <a:off x="7293798" y="-8467"/>
            <a:ext cx="2340000" cy="288000"/>
          </a:xfrm>
          <a:prstGeom prst="homePlate">
            <a:avLst>
              <a:gd name="adj" fmla="val 26159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 algn="ctr"/>
            <a:endParaRPr lang="en-US" sz="1500" dirty="0">
              <a:solidFill>
                <a:schemeClr val="accent2">
                  <a:lumMod val="50000"/>
                </a:schemeClr>
              </a:solidFill>
              <a:latin typeface="Graphik" panose="020B050303020206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BBF816C5-46FF-96DD-0943-37E5B359E5FE}"/>
              </a:ext>
            </a:extLst>
          </p:cNvPr>
          <p:cNvSpPr/>
          <p:nvPr/>
        </p:nvSpPr>
        <p:spPr>
          <a:xfrm>
            <a:off x="5348277" y="-8930"/>
            <a:ext cx="2340000" cy="288000"/>
          </a:xfrm>
          <a:prstGeom prst="homePlate">
            <a:avLst>
              <a:gd name="adj" fmla="val 26159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 algn="ctr"/>
            <a:endParaRPr lang="en-US" sz="1500" dirty="0">
              <a:solidFill>
                <a:schemeClr val="accent2">
                  <a:lumMod val="50000"/>
                </a:schemeClr>
              </a:solidFill>
              <a:latin typeface="Graphik" panose="020B0503030202060203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72B32190-634C-45DF-AC99-C3530DEDDBA2}"/>
              </a:ext>
            </a:extLst>
          </p:cNvPr>
          <p:cNvSpPr/>
          <p:nvPr/>
        </p:nvSpPr>
        <p:spPr>
          <a:xfrm>
            <a:off x="3429399" y="-8467"/>
            <a:ext cx="2340000" cy="288000"/>
          </a:xfrm>
          <a:prstGeom prst="homePlate">
            <a:avLst>
              <a:gd name="adj" fmla="val 26159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 algn="ctr"/>
            <a:endParaRPr lang="en-US" sz="1500" dirty="0">
              <a:solidFill>
                <a:schemeClr val="accent2">
                  <a:lumMod val="50000"/>
                </a:schemeClr>
              </a:solidFill>
              <a:latin typeface="Graphik" panose="020B0503030202060203" pitchFamily="34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0BF5149-4D62-22C4-F21A-6C114357EAA8}"/>
              </a:ext>
            </a:extLst>
          </p:cNvPr>
          <p:cNvSpPr/>
          <p:nvPr/>
        </p:nvSpPr>
        <p:spPr>
          <a:xfrm>
            <a:off x="1495418" y="-6496"/>
            <a:ext cx="2340000" cy="288000"/>
          </a:xfrm>
          <a:prstGeom prst="homePlate">
            <a:avLst>
              <a:gd name="adj" fmla="val 26159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endParaRPr lang="en-US" sz="1500" dirty="0">
              <a:solidFill>
                <a:schemeClr val="accent2">
                  <a:lumMod val="50000"/>
                </a:schemeClr>
              </a:solidFill>
              <a:latin typeface="Graphik" panose="020B0503030202060203" pitchFamily="34" charset="0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B03F8BC-6C41-E70E-A3E0-4009B496A052}"/>
              </a:ext>
            </a:extLst>
          </p:cNvPr>
          <p:cNvSpPr/>
          <p:nvPr/>
        </p:nvSpPr>
        <p:spPr>
          <a:xfrm>
            <a:off x="0" y="-8930"/>
            <a:ext cx="1905000" cy="292381"/>
          </a:xfrm>
          <a:prstGeom prst="homePlate">
            <a:avLst>
              <a:gd name="adj" fmla="val 26159"/>
            </a:avLst>
          </a:prstGeom>
          <a:solidFill>
            <a:srgbClr val="0070C0"/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 algn="ctr"/>
            <a:endParaRPr lang="en-US" sz="1500" b="1" dirty="0">
              <a:solidFill>
                <a:schemeClr val="bg1"/>
              </a:solidFill>
              <a:latin typeface="Graphik" panose="020B050303020206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17F09-E129-478D-ED0F-876D8D7D04F1}"/>
              </a:ext>
            </a:extLst>
          </p:cNvPr>
          <p:cNvSpPr/>
          <p:nvPr/>
        </p:nvSpPr>
        <p:spPr>
          <a:xfrm>
            <a:off x="1018072" y="736486"/>
            <a:ext cx="2991268" cy="288000"/>
          </a:xfrm>
          <a:prstGeom prst="rect">
            <a:avLst/>
          </a:prstGeom>
          <a:solidFill>
            <a:srgbClr val="00206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Graphik" panose="020B0503030202060203" pitchFamily="34" charset="0"/>
              </a:rPr>
              <a:t>Pain Points for SMEs</a:t>
            </a:r>
          </a:p>
        </p:txBody>
      </p:sp>
      <p:pic>
        <p:nvPicPr>
          <p:cNvPr id="11" name="Graphic 10" descr="Office worker female with solid fill">
            <a:extLst>
              <a:ext uri="{FF2B5EF4-FFF2-40B4-BE49-F238E27FC236}">
                <a16:creationId xmlns:a16="http://schemas.microsoft.com/office/drawing/2014/main" id="{F3CBE8CC-B139-BDDF-4EB7-DFEDAABCA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8369" y="1206581"/>
            <a:ext cx="457200" cy="457200"/>
          </a:xfrm>
          <a:prstGeom prst="rect">
            <a:avLst/>
          </a:prstGeom>
        </p:spPr>
      </p:pic>
      <p:pic>
        <p:nvPicPr>
          <p:cNvPr id="13" name="Graphic 12" descr="Office worker male with solid fill">
            <a:extLst>
              <a:ext uri="{FF2B5EF4-FFF2-40B4-BE49-F238E27FC236}">
                <a16:creationId xmlns:a16="http://schemas.microsoft.com/office/drawing/2014/main" id="{FB2473C9-C074-ADA6-29AB-00604147E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0443" y="1402213"/>
            <a:ext cx="457200" cy="457200"/>
          </a:xfrm>
          <a:prstGeom prst="rect">
            <a:avLst/>
          </a:prstGeom>
        </p:spPr>
      </p:pic>
      <p:pic>
        <p:nvPicPr>
          <p:cNvPr id="15" name="Graphic 14" descr="City with solid fill">
            <a:extLst>
              <a:ext uri="{FF2B5EF4-FFF2-40B4-BE49-F238E27FC236}">
                <a16:creationId xmlns:a16="http://schemas.microsoft.com/office/drawing/2014/main" id="{1E3959F3-A28E-0976-21FB-59FBFFFA3E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043" y="3119400"/>
            <a:ext cx="457200" cy="457200"/>
          </a:xfrm>
          <a:prstGeom prst="rect">
            <a:avLst/>
          </a:prstGeom>
        </p:spPr>
      </p:pic>
      <p:pic>
        <p:nvPicPr>
          <p:cNvPr id="17" name="Graphic 16" descr="Building with solid fill">
            <a:extLst>
              <a:ext uri="{FF2B5EF4-FFF2-40B4-BE49-F238E27FC236}">
                <a16:creationId xmlns:a16="http://schemas.microsoft.com/office/drawing/2014/main" id="{72477BFC-388D-F951-AFCF-249EA4C4F5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96884" y="2142226"/>
            <a:ext cx="549200" cy="549200"/>
          </a:xfrm>
          <a:prstGeom prst="rect">
            <a:avLst/>
          </a:prstGeom>
        </p:spPr>
      </p:pic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5B26DDCF-1CF6-4FE6-47EF-460B980AE576}"/>
              </a:ext>
            </a:extLst>
          </p:cNvPr>
          <p:cNvSpPr/>
          <p:nvPr/>
        </p:nvSpPr>
        <p:spPr>
          <a:xfrm>
            <a:off x="2999199" y="1739001"/>
            <a:ext cx="1600200" cy="748906"/>
          </a:xfrm>
          <a:prstGeom prst="wedgeRoundRectCallout">
            <a:avLst>
              <a:gd name="adj1" fmla="val -41997"/>
              <a:gd name="adj2" fmla="val -82292"/>
              <a:gd name="adj3" fmla="val 166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DA101DB4-74FC-570D-3F70-2CE8FF43F2B0}"/>
              </a:ext>
            </a:extLst>
          </p:cNvPr>
          <p:cNvSpPr/>
          <p:nvPr/>
        </p:nvSpPr>
        <p:spPr>
          <a:xfrm>
            <a:off x="220443" y="2142226"/>
            <a:ext cx="1600200" cy="706400"/>
          </a:xfrm>
          <a:prstGeom prst="wedgeRoundRectCallout">
            <a:avLst>
              <a:gd name="adj1" fmla="val 66469"/>
              <a:gd name="adj2" fmla="val -23959"/>
              <a:gd name="adj3" fmla="val 166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D2D49097-598B-C578-A2F8-BDA78254B069}"/>
              </a:ext>
            </a:extLst>
          </p:cNvPr>
          <p:cNvSpPr/>
          <p:nvPr/>
        </p:nvSpPr>
        <p:spPr>
          <a:xfrm>
            <a:off x="1969884" y="2812851"/>
            <a:ext cx="1600200" cy="748906"/>
          </a:xfrm>
          <a:prstGeom prst="wedgeRoundRectCallout">
            <a:avLst>
              <a:gd name="adj1" fmla="val -93848"/>
              <a:gd name="adj2" fmla="val 11335"/>
              <a:gd name="adj3" fmla="val 166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Office worker male with solid fill">
            <a:extLst>
              <a:ext uri="{FF2B5EF4-FFF2-40B4-BE49-F238E27FC236}">
                <a16:creationId xmlns:a16="http://schemas.microsoft.com/office/drawing/2014/main" id="{95FC076D-0D13-FB6C-50BA-FF0008768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8966" y="3975100"/>
            <a:ext cx="457200" cy="457200"/>
          </a:xfrm>
          <a:prstGeom prst="rect">
            <a:avLst/>
          </a:prstGeom>
        </p:spPr>
      </p:pic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E9FCE55B-96A6-65FD-F224-F6A85388CD7E}"/>
              </a:ext>
            </a:extLst>
          </p:cNvPr>
          <p:cNvSpPr/>
          <p:nvPr/>
        </p:nvSpPr>
        <p:spPr>
          <a:xfrm>
            <a:off x="159936" y="3771900"/>
            <a:ext cx="1600200" cy="660400"/>
          </a:xfrm>
          <a:prstGeom prst="wedgeRoundRectCallout">
            <a:avLst>
              <a:gd name="adj1" fmla="val 79987"/>
              <a:gd name="adj2" fmla="val 21366"/>
              <a:gd name="adj3" fmla="val 166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Office worker female with solid fill">
            <a:extLst>
              <a:ext uri="{FF2B5EF4-FFF2-40B4-BE49-F238E27FC236}">
                <a16:creationId xmlns:a16="http://schemas.microsoft.com/office/drawing/2014/main" id="{F0BD87AF-6A19-0E64-A75A-CA2F7C06D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7121" y="2848626"/>
            <a:ext cx="457200" cy="457200"/>
          </a:xfrm>
          <a:prstGeom prst="rect">
            <a:avLst/>
          </a:prstGeom>
        </p:spPr>
      </p:pic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4649E875-A9CE-E12E-EA1C-DB4564A4D960}"/>
              </a:ext>
            </a:extLst>
          </p:cNvPr>
          <p:cNvSpPr/>
          <p:nvPr/>
        </p:nvSpPr>
        <p:spPr>
          <a:xfrm>
            <a:off x="2906969" y="3755462"/>
            <a:ext cx="1600200" cy="676838"/>
          </a:xfrm>
          <a:prstGeom prst="wedgeRoundRectCallout">
            <a:avLst>
              <a:gd name="adj1" fmla="val 23445"/>
              <a:gd name="adj2" fmla="val -87860"/>
              <a:gd name="adj3" fmla="val 166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BD0950-1972-C73C-4E7F-485B768C2F73}"/>
              </a:ext>
            </a:extLst>
          </p:cNvPr>
          <p:cNvCxnSpPr>
            <a:cxnSpLocks/>
          </p:cNvCxnSpPr>
          <p:nvPr/>
        </p:nvCxnSpPr>
        <p:spPr>
          <a:xfrm>
            <a:off x="4800600" y="747731"/>
            <a:ext cx="0" cy="36845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D238F24-202C-31A7-89E3-0D9A5AD67F8A}"/>
              </a:ext>
            </a:extLst>
          </p:cNvPr>
          <p:cNvCxnSpPr>
            <a:cxnSpLocks/>
          </p:cNvCxnSpPr>
          <p:nvPr/>
        </p:nvCxnSpPr>
        <p:spPr>
          <a:xfrm>
            <a:off x="214007" y="4587240"/>
            <a:ext cx="4510393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CB7BB89-940E-4F5E-493F-E1FEE74D2160}"/>
              </a:ext>
            </a:extLst>
          </p:cNvPr>
          <p:cNvSpPr/>
          <p:nvPr/>
        </p:nvSpPr>
        <p:spPr>
          <a:xfrm>
            <a:off x="7083634" y="736487"/>
            <a:ext cx="2755005" cy="28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27000">
              <a:srgbClr val="F8E4F5">
                <a:alpha val="10000"/>
              </a:srgbClr>
            </a:glo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raphik" panose="020B0503030202060203" pitchFamily="34" charset="0"/>
              </a:rPr>
              <a:t>Value Proposition Model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DF4B95-1D35-7C49-8FE5-E6F508CFDAF9}"/>
              </a:ext>
            </a:extLst>
          </p:cNvPr>
          <p:cNvSpPr/>
          <p:nvPr/>
        </p:nvSpPr>
        <p:spPr>
          <a:xfrm>
            <a:off x="230231" y="5076151"/>
            <a:ext cx="1095856" cy="1202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8F0CF1-DA7F-EBC2-A058-447CBE02BCC0}"/>
              </a:ext>
            </a:extLst>
          </p:cNvPr>
          <p:cNvSpPr/>
          <p:nvPr/>
        </p:nvSpPr>
        <p:spPr>
          <a:xfrm>
            <a:off x="1439775" y="5076151"/>
            <a:ext cx="1094400" cy="1202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C70BEB8-A15D-70F7-CCC8-6F3BA963D8B5}"/>
              </a:ext>
            </a:extLst>
          </p:cNvPr>
          <p:cNvSpPr/>
          <p:nvPr/>
        </p:nvSpPr>
        <p:spPr>
          <a:xfrm>
            <a:off x="2647863" y="5061504"/>
            <a:ext cx="1094400" cy="1202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85774D-2C14-110E-01F5-2EA5760268B0}"/>
              </a:ext>
            </a:extLst>
          </p:cNvPr>
          <p:cNvSpPr/>
          <p:nvPr/>
        </p:nvSpPr>
        <p:spPr>
          <a:xfrm>
            <a:off x="3855951" y="5035498"/>
            <a:ext cx="1094400" cy="1202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547CFC-A956-C29D-426D-6B5809CB5EC9}"/>
              </a:ext>
            </a:extLst>
          </p:cNvPr>
          <p:cNvSpPr/>
          <p:nvPr/>
        </p:nvSpPr>
        <p:spPr>
          <a:xfrm>
            <a:off x="5064038" y="5035498"/>
            <a:ext cx="1094400" cy="12027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9A5DE5-8A49-D4D7-4456-EDC1193D078D}"/>
              </a:ext>
            </a:extLst>
          </p:cNvPr>
          <p:cNvSpPr txBox="1"/>
          <p:nvPr/>
        </p:nvSpPr>
        <p:spPr>
          <a:xfrm>
            <a:off x="201056" y="6272582"/>
            <a:ext cx="127284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>
                <a:latin typeface="Graphik" panose="020B0503030202060203" pitchFamily="34" charset="0"/>
              </a:rPr>
              <a:t>Competition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244C92-6BFF-BA3D-1228-030A4EE4B9C5}"/>
              </a:ext>
            </a:extLst>
          </p:cNvPr>
          <p:cNvSpPr txBox="1"/>
          <p:nvPr/>
        </p:nvSpPr>
        <p:spPr>
          <a:xfrm>
            <a:off x="1392575" y="6241719"/>
            <a:ext cx="12728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>
                <a:latin typeface="Graphik" panose="020B0503030202060203" pitchFamily="34" charset="0"/>
              </a:rPr>
              <a:t>Threat of New Entrants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B2631C-85C8-DE0A-0DBF-5E95369DC502}"/>
              </a:ext>
            </a:extLst>
          </p:cNvPr>
          <p:cNvSpPr txBox="1"/>
          <p:nvPr/>
        </p:nvSpPr>
        <p:spPr>
          <a:xfrm>
            <a:off x="2652597" y="6232325"/>
            <a:ext cx="12728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>
                <a:latin typeface="Graphik" panose="020B0503030202060203" pitchFamily="34" charset="0"/>
              </a:rPr>
              <a:t>Threat of Substitutes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C9A947-B08D-0041-5335-B8C59703291C}"/>
              </a:ext>
            </a:extLst>
          </p:cNvPr>
          <p:cNvSpPr txBox="1"/>
          <p:nvPr/>
        </p:nvSpPr>
        <p:spPr>
          <a:xfrm>
            <a:off x="3834096" y="6232325"/>
            <a:ext cx="12728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>
                <a:latin typeface="Graphik" panose="020B0503030202060203" pitchFamily="34" charset="0"/>
              </a:rPr>
              <a:t>Threat of Buyers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878159-B620-BC1A-64FF-CC64CC9C8ADC}"/>
              </a:ext>
            </a:extLst>
          </p:cNvPr>
          <p:cNvSpPr txBox="1"/>
          <p:nvPr/>
        </p:nvSpPr>
        <p:spPr>
          <a:xfrm>
            <a:off x="5107035" y="6223125"/>
            <a:ext cx="12728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>
                <a:latin typeface="Graphik" panose="020B0503030202060203" pitchFamily="34" charset="0"/>
              </a:rPr>
              <a:t>Power of Supplier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66D23D2-6C93-0CF2-A92E-69FDBD677A9E}"/>
              </a:ext>
            </a:extLst>
          </p:cNvPr>
          <p:cNvGrpSpPr/>
          <p:nvPr/>
        </p:nvGrpSpPr>
        <p:grpSpPr>
          <a:xfrm>
            <a:off x="563271" y="5329753"/>
            <a:ext cx="480597" cy="629920"/>
            <a:chOff x="635018" y="4924639"/>
            <a:chExt cx="480597" cy="62992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787ACAC-BDF7-4EB0-A658-88AC9AB77E85}"/>
                </a:ext>
              </a:extLst>
            </p:cNvPr>
            <p:cNvSpPr/>
            <p:nvPr/>
          </p:nvSpPr>
          <p:spPr>
            <a:xfrm>
              <a:off x="635018" y="4924639"/>
              <a:ext cx="480597" cy="629920"/>
            </a:xfrm>
            <a:prstGeom prst="ellipse">
              <a:avLst/>
            </a:prstGeom>
            <a:ln w="9525"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CAD55A8-399C-F296-E4D8-94F1DEED61F6}"/>
                </a:ext>
              </a:extLst>
            </p:cNvPr>
            <p:cNvCxnSpPr/>
            <p:nvPr/>
          </p:nvCxnSpPr>
          <p:spPr>
            <a:xfrm>
              <a:off x="875317" y="5008288"/>
              <a:ext cx="0" cy="4979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CAB0391-1BBF-161A-133B-9AA3040E0030}"/>
              </a:ext>
            </a:extLst>
          </p:cNvPr>
          <p:cNvGrpSpPr/>
          <p:nvPr/>
        </p:nvGrpSpPr>
        <p:grpSpPr>
          <a:xfrm>
            <a:off x="1762013" y="5357319"/>
            <a:ext cx="480597" cy="629920"/>
            <a:chOff x="1887160" y="4945157"/>
            <a:chExt cx="480597" cy="6299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F7B4BEB-2972-2254-218E-55C522D6F26A}"/>
                </a:ext>
              </a:extLst>
            </p:cNvPr>
            <p:cNvSpPr/>
            <p:nvPr/>
          </p:nvSpPr>
          <p:spPr>
            <a:xfrm>
              <a:off x="1887160" y="4945157"/>
              <a:ext cx="480597" cy="629920"/>
            </a:xfrm>
            <a:prstGeom prst="ellipse">
              <a:avLst/>
            </a:prstGeom>
            <a:ln w="9525">
              <a:solidFill>
                <a:srgbClr val="FFC000"/>
              </a:solidFill>
            </a:ln>
            <a:effectLst>
              <a:glow rad="63500">
                <a:srgbClr val="FFC000">
                  <a:alpha val="40000"/>
                </a:srgb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CAED619-FCBF-E50E-8048-468F20585CEC}"/>
                </a:ext>
              </a:extLst>
            </p:cNvPr>
            <p:cNvCxnSpPr>
              <a:cxnSpLocks/>
            </p:cNvCxnSpPr>
            <p:nvPr/>
          </p:nvCxnSpPr>
          <p:spPr>
            <a:xfrm>
              <a:off x="1918758" y="5248939"/>
              <a:ext cx="42835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52A2B41-4271-9D9D-C264-064B92C43DAE}"/>
              </a:ext>
            </a:extLst>
          </p:cNvPr>
          <p:cNvGrpSpPr/>
          <p:nvPr/>
        </p:nvGrpSpPr>
        <p:grpSpPr>
          <a:xfrm>
            <a:off x="2942357" y="5352382"/>
            <a:ext cx="480597" cy="629920"/>
            <a:chOff x="3226762" y="4978931"/>
            <a:chExt cx="480597" cy="62992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CB781D1-35EE-B940-FF71-0295CB0AF63B}"/>
                </a:ext>
              </a:extLst>
            </p:cNvPr>
            <p:cNvSpPr/>
            <p:nvPr/>
          </p:nvSpPr>
          <p:spPr>
            <a:xfrm>
              <a:off x="3226762" y="4978931"/>
              <a:ext cx="480597" cy="629920"/>
            </a:xfrm>
            <a:prstGeom prst="ellipse">
              <a:avLst/>
            </a:prstGeom>
            <a:ln w="9525">
              <a:solidFill>
                <a:srgbClr val="C00000"/>
              </a:solidFill>
            </a:ln>
            <a:effectLst>
              <a:glow rad="63500">
                <a:srgbClr val="C00000">
                  <a:alpha val="40000"/>
                </a:srgb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0457739-02E7-B96B-E571-53590119F4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7060" y="5102322"/>
              <a:ext cx="0" cy="34595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83B4C9-7EB2-656D-850D-C55A5602B253}"/>
              </a:ext>
            </a:extLst>
          </p:cNvPr>
          <p:cNvSpPr/>
          <p:nvPr/>
        </p:nvSpPr>
        <p:spPr>
          <a:xfrm>
            <a:off x="220443" y="4695537"/>
            <a:ext cx="3075370" cy="28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raphik" panose="020B0503030202060203" pitchFamily="34" charset="0"/>
              </a:rPr>
              <a:t>Porter’s Five Force Model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89A6869-4262-20E6-34AE-5AA7C7B09172}"/>
              </a:ext>
            </a:extLst>
          </p:cNvPr>
          <p:cNvSpPr/>
          <p:nvPr/>
        </p:nvSpPr>
        <p:spPr>
          <a:xfrm>
            <a:off x="3429399" y="5404380"/>
            <a:ext cx="2702193" cy="285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BE FILLED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218521-372F-0AA9-D869-5F552DB31D6D}"/>
              </a:ext>
            </a:extLst>
          </p:cNvPr>
          <p:cNvSpPr/>
          <p:nvPr/>
        </p:nvSpPr>
        <p:spPr>
          <a:xfrm>
            <a:off x="5115576" y="1209917"/>
            <a:ext cx="3387016" cy="3226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7471B2-DBC7-A243-2391-A4F83B062F9B}"/>
              </a:ext>
            </a:extLst>
          </p:cNvPr>
          <p:cNvSpPr/>
          <p:nvPr/>
        </p:nvSpPr>
        <p:spPr>
          <a:xfrm>
            <a:off x="8703794" y="1210328"/>
            <a:ext cx="3184100" cy="322571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C5501B6-B483-BDE2-7826-E669CCDE9CD6}"/>
              </a:ext>
            </a:extLst>
          </p:cNvPr>
          <p:cNvCxnSpPr>
            <a:cxnSpLocks/>
          </p:cNvCxnSpPr>
          <p:nvPr/>
        </p:nvCxnSpPr>
        <p:spPr>
          <a:xfrm>
            <a:off x="5156577" y="1239797"/>
            <a:ext cx="1820084" cy="147783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C3B5A0C-750F-0DBB-A976-7617845851A1}"/>
              </a:ext>
            </a:extLst>
          </p:cNvPr>
          <p:cNvCxnSpPr>
            <a:cxnSpLocks/>
          </p:cNvCxnSpPr>
          <p:nvPr/>
        </p:nvCxnSpPr>
        <p:spPr>
          <a:xfrm flipV="1">
            <a:off x="5115576" y="2731483"/>
            <a:ext cx="1861085" cy="17045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6427241-66F7-3175-3C2C-95DD3C4D09B6}"/>
              </a:ext>
            </a:extLst>
          </p:cNvPr>
          <p:cNvCxnSpPr>
            <a:cxnSpLocks/>
          </p:cNvCxnSpPr>
          <p:nvPr/>
        </p:nvCxnSpPr>
        <p:spPr>
          <a:xfrm>
            <a:off x="6976661" y="2720180"/>
            <a:ext cx="1506019" cy="875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9575A9B4-2257-DED8-4857-7D01381432D5}"/>
              </a:ext>
            </a:extLst>
          </p:cNvPr>
          <p:cNvSpPr/>
          <p:nvPr/>
        </p:nvSpPr>
        <p:spPr>
          <a:xfrm>
            <a:off x="6683229" y="2378227"/>
            <a:ext cx="549430" cy="6775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Graphic 86" descr="Blueprint with solid fill">
            <a:extLst>
              <a:ext uri="{FF2B5EF4-FFF2-40B4-BE49-F238E27FC236}">
                <a16:creationId xmlns:a16="http://schemas.microsoft.com/office/drawing/2014/main" id="{0C3D1748-22D4-F47C-EB4F-37246A4243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20663" y="2474710"/>
            <a:ext cx="457200" cy="457200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26EC0C1-53E2-2D2D-0E65-8FE84D574CE6}"/>
              </a:ext>
            </a:extLst>
          </p:cNvPr>
          <p:cNvCxnSpPr>
            <a:cxnSpLocks/>
          </p:cNvCxnSpPr>
          <p:nvPr/>
        </p:nvCxnSpPr>
        <p:spPr>
          <a:xfrm flipH="1">
            <a:off x="10350640" y="1209917"/>
            <a:ext cx="1537254" cy="15146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CFCF8F6-9CB2-D8A8-323B-02CE72C39250}"/>
              </a:ext>
            </a:extLst>
          </p:cNvPr>
          <p:cNvCxnSpPr>
            <a:cxnSpLocks/>
          </p:cNvCxnSpPr>
          <p:nvPr/>
        </p:nvCxnSpPr>
        <p:spPr>
          <a:xfrm flipV="1">
            <a:off x="8758590" y="2724555"/>
            <a:ext cx="1537254" cy="69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D070B34-0D5C-4FA7-6A52-150C9E19376F}"/>
              </a:ext>
            </a:extLst>
          </p:cNvPr>
          <p:cNvCxnSpPr>
            <a:cxnSpLocks/>
          </p:cNvCxnSpPr>
          <p:nvPr/>
        </p:nvCxnSpPr>
        <p:spPr>
          <a:xfrm flipH="1" flipV="1">
            <a:off x="10295844" y="2731483"/>
            <a:ext cx="1592050" cy="15648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BC05D945-FDAC-B620-1326-FBA0D17D7077}"/>
              </a:ext>
            </a:extLst>
          </p:cNvPr>
          <p:cNvSpPr/>
          <p:nvPr/>
        </p:nvSpPr>
        <p:spPr>
          <a:xfrm>
            <a:off x="10019934" y="2403394"/>
            <a:ext cx="549430" cy="6775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Graphic 104" descr="User with solid fill">
            <a:extLst>
              <a:ext uri="{FF2B5EF4-FFF2-40B4-BE49-F238E27FC236}">
                <a16:creationId xmlns:a16="http://schemas.microsoft.com/office/drawing/2014/main" id="{A49F96CD-9102-7750-4926-132CF5B107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51953" y="2508869"/>
            <a:ext cx="473638" cy="473638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BFE6EB00-5207-A209-C216-6B457EF7AF71}"/>
              </a:ext>
            </a:extLst>
          </p:cNvPr>
          <p:cNvSpPr txBox="1"/>
          <p:nvPr/>
        </p:nvSpPr>
        <p:spPr>
          <a:xfrm>
            <a:off x="5036211" y="900020"/>
            <a:ext cx="124079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atin typeface="Graphik" panose="020B0503030202060203" pitchFamily="34" charset="0"/>
              </a:rPr>
              <a:t>PRODUCT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38F595C-9EA7-F2B0-7CC9-DCF87E4DD147}"/>
              </a:ext>
            </a:extLst>
          </p:cNvPr>
          <p:cNvSpPr txBox="1"/>
          <p:nvPr/>
        </p:nvSpPr>
        <p:spPr>
          <a:xfrm>
            <a:off x="10657109" y="890668"/>
            <a:ext cx="124079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atin typeface="Graphik" panose="020B0503030202060203" pitchFamily="34" charset="0"/>
              </a:rPr>
              <a:t>CUSTOMER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C9E7079-34A0-776F-5804-DE09C6D21BB7}"/>
              </a:ext>
            </a:extLst>
          </p:cNvPr>
          <p:cNvCxnSpPr>
            <a:cxnSpLocks/>
          </p:cNvCxnSpPr>
          <p:nvPr/>
        </p:nvCxnSpPr>
        <p:spPr>
          <a:xfrm flipH="1">
            <a:off x="6277009" y="4839537"/>
            <a:ext cx="16175" cy="18330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E0E204A-B97D-3EFC-4127-58932651DF0E}"/>
              </a:ext>
            </a:extLst>
          </p:cNvPr>
          <p:cNvSpPr/>
          <p:nvPr/>
        </p:nvSpPr>
        <p:spPr>
          <a:xfrm>
            <a:off x="6438255" y="4588280"/>
            <a:ext cx="5459651" cy="2960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Graphik" panose="020B0503030202060203" pitchFamily="34" charset="0"/>
              </a:rPr>
              <a:t>Buyer Persona &amp; Product Positioning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105A93A-A98A-9873-61B3-361B2B4B49A6}"/>
              </a:ext>
            </a:extLst>
          </p:cNvPr>
          <p:cNvSpPr txBox="1"/>
          <p:nvPr/>
        </p:nvSpPr>
        <p:spPr>
          <a:xfrm>
            <a:off x="62935" y="283459"/>
            <a:ext cx="765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raphik" panose="020B0503030202060203" pitchFamily="34" charset="0"/>
              </a:rPr>
              <a:t>ANALYSING THE PRODUCT MARKET FIT ACROSS FRAMEWORKS</a:t>
            </a:r>
          </a:p>
        </p:txBody>
      </p:sp>
    </p:spTree>
    <p:extLst>
      <p:ext uri="{BB962C8B-B14F-4D97-AF65-F5344CB8AC3E}">
        <p14:creationId xmlns:p14="http://schemas.microsoft.com/office/powerpoint/2010/main" val="65540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E1FED7-14C4-611C-4107-D47968BE0FCA}"/>
              </a:ext>
            </a:extLst>
          </p:cNvPr>
          <p:cNvSpPr/>
          <p:nvPr/>
        </p:nvSpPr>
        <p:spPr>
          <a:xfrm>
            <a:off x="213663" y="762393"/>
            <a:ext cx="11631760" cy="265710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7E18443-57AE-C197-C763-1745C97AB32F}"/>
              </a:ext>
            </a:extLst>
          </p:cNvPr>
          <p:cNvSpPr/>
          <p:nvPr/>
        </p:nvSpPr>
        <p:spPr>
          <a:xfrm>
            <a:off x="9104300" y="-8056"/>
            <a:ext cx="2340000" cy="288000"/>
          </a:xfrm>
          <a:prstGeom prst="homePlate">
            <a:avLst>
              <a:gd name="adj" fmla="val 26159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 algn="ctr"/>
            <a:endParaRPr lang="en-US" sz="1500" dirty="0">
              <a:solidFill>
                <a:schemeClr val="accent2">
                  <a:lumMod val="50000"/>
                </a:schemeClr>
              </a:solidFill>
              <a:latin typeface="Graphik" panose="020B0503030202060203" pitchFamily="34" charset="0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348EB4F9-28C3-2002-AC11-79785B612682}"/>
              </a:ext>
            </a:extLst>
          </p:cNvPr>
          <p:cNvSpPr/>
          <p:nvPr/>
        </p:nvSpPr>
        <p:spPr>
          <a:xfrm>
            <a:off x="7293798" y="-8467"/>
            <a:ext cx="2340000" cy="288000"/>
          </a:xfrm>
          <a:prstGeom prst="homePlate">
            <a:avLst>
              <a:gd name="adj" fmla="val 26159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 algn="ctr"/>
            <a:endParaRPr lang="en-US" sz="1500" dirty="0">
              <a:solidFill>
                <a:schemeClr val="accent2">
                  <a:lumMod val="50000"/>
                </a:schemeClr>
              </a:solidFill>
              <a:latin typeface="Graphik" panose="020B0503030202060203" pitchFamily="34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930B74C-6796-F227-AC35-78ECC46253B5}"/>
              </a:ext>
            </a:extLst>
          </p:cNvPr>
          <p:cNvSpPr/>
          <p:nvPr/>
        </p:nvSpPr>
        <p:spPr>
          <a:xfrm>
            <a:off x="5348277" y="-8930"/>
            <a:ext cx="2340000" cy="288000"/>
          </a:xfrm>
          <a:prstGeom prst="homePlate">
            <a:avLst>
              <a:gd name="adj" fmla="val 26159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 algn="ctr"/>
            <a:endParaRPr lang="en-US" sz="1500" dirty="0">
              <a:solidFill>
                <a:schemeClr val="accent2">
                  <a:lumMod val="50000"/>
                </a:schemeClr>
              </a:solidFill>
              <a:latin typeface="Graphik" panose="020B050303020206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0A27ECDB-4133-8338-FCD2-2D191CC8F85F}"/>
              </a:ext>
            </a:extLst>
          </p:cNvPr>
          <p:cNvSpPr/>
          <p:nvPr/>
        </p:nvSpPr>
        <p:spPr>
          <a:xfrm>
            <a:off x="3429399" y="-8467"/>
            <a:ext cx="2340000" cy="288000"/>
          </a:xfrm>
          <a:prstGeom prst="homePlate">
            <a:avLst>
              <a:gd name="adj" fmla="val 26159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 algn="ctr"/>
            <a:endParaRPr lang="en-US" sz="1500" dirty="0">
              <a:solidFill>
                <a:schemeClr val="accent2">
                  <a:lumMod val="50000"/>
                </a:schemeClr>
              </a:solidFill>
              <a:latin typeface="Graphik" panose="020B0503030202060203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4FA2027-371A-1BFA-0841-9986FF546032}"/>
              </a:ext>
            </a:extLst>
          </p:cNvPr>
          <p:cNvSpPr/>
          <p:nvPr/>
        </p:nvSpPr>
        <p:spPr>
          <a:xfrm>
            <a:off x="1495418" y="-6496"/>
            <a:ext cx="2340000" cy="288000"/>
          </a:xfrm>
          <a:prstGeom prst="homePlate">
            <a:avLst>
              <a:gd name="adj" fmla="val 26159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endParaRPr lang="en-US" sz="1500" dirty="0">
              <a:solidFill>
                <a:schemeClr val="accent2">
                  <a:lumMod val="50000"/>
                </a:schemeClr>
              </a:solidFill>
              <a:latin typeface="Graphik" panose="020B0503030202060203" pitchFamily="34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6E5865C-729F-1583-2DBE-16E0EAAAF79A}"/>
              </a:ext>
            </a:extLst>
          </p:cNvPr>
          <p:cNvSpPr/>
          <p:nvPr/>
        </p:nvSpPr>
        <p:spPr>
          <a:xfrm>
            <a:off x="0" y="-8930"/>
            <a:ext cx="1905000" cy="292381"/>
          </a:xfrm>
          <a:prstGeom prst="homePlate">
            <a:avLst>
              <a:gd name="adj" fmla="val 26159"/>
            </a:avLst>
          </a:prstGeom>
          <a:solidFill>
            <a:srgbClr val="0070C0"/>
          </a:solid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9" tIns="72009" rIns="72009" bIns="72009" rtlCol="0" anchor="ctr" anchorCtr="0">
            <a:noAutofit/>
          </a:bodyPr>
          <a:lstStyle/>
          <a:p>
            <a:pPr algn="ctr"/>
            <a:endParaRPr lang="en-US" sz="1500" b="1" dirty="0">
              <a:solidFill>
                <a:schemeClr val="bg1"/>
              </a:solidFill>
              <a:latin typeface="Graphik" panose="020B0503030202060203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8091472-3344-E9EB-BD1E-1084B0E62C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998364"/>
              </p:ext>
            </p:extLst>
          </p:nvPr>
        </p:nvGraphicFramePr>
        <p:xfrm>
          <a:off x="242168" y="861052"/>
          <a:ext cx="3520440" cy="2754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38F00B7-AC1F-ED9D-4914-0578BCD72DC8}"/>
              </a:ext>
            </a:extLst>
          </p:cNvPr>
          <p:cNvSpPr txBox="1"/>
          <p:nvPr/>
        </p:nvSpPr>
        <p:spPr>
          <a:xfrm>
            <a:off x="113735" y="308859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raphik" panose="020B0503030202060203" pitchFamily="34" charset="0"/>
              </a:rPr>
              <a:t>CUSTOMER ACQUISITON JOURNEY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5EA1DD-9BD1-5953-9DCE-B12013E3D7F7}"/>
              </a:ext>
            </a:extLst>
          </p:cNvPr>
          <p:cNvSpPr txBox="1"/>
          <p:nvPr/>
        </p:nvSpPr>
        <p:spPr>
          <a:xfrm>
            <a:off x="4257624" y="785970"/>
            <a:ext cx="151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Graphik" panose="020B0503030202060203" pitchFamily="34" charset="0"/>
              </a:rPr>
              <a:t>RESEARCH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0791D5-C7C2-6FEC-E322-2E23B4F86FE3}"/>
              </a:ext>
            </a:extLst>
          </p:cNvPr>
          <p:cNvSpPr txBox="1"/>
          <p:nvPr/>
        </p:nvSpPr>
        <p:spPr>
          <a:xfrm>
            <a:off x="6180271" y="785971"/>
            <a:ext cx="151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Graphik" panose="020B0503030202060203" pitchFamily="34" charset="0"/>
              </a:rPr>
              <a:t>EVALUATION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92CC9-5C00-1465-2FB2-5731346A2B96}"/>
              </a:ext>
            </a:extLst>
          </p:cNvPr>
          <p:cNvSpPr txBox="1"/>
          <p:nvPr/>
        </p:nvSpPr>
        <p:spPr>
          <a:xfrm>
            <a:off x="8290917" y="754766"/>
            <a:ext cx="151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Graphik" panose="020B0503030202060203" pitchFamily="34" charset="0"/>
              </a:rPr>
              <a:t>SUBSCRIPTION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8848E-135B-F7CD-75B1-826330EBAC53}"/>
              </a:ext>
            </a:extLst>
          </p:cNvPr>
          <p:cNvSpPr txBox="1"/>
          <p:nvPr/>
        </p:nvSpPr>
        <p:spPr>
          <a:xfrm>
            <a:off x="10421793" y="754765"/>
            <a:ext cx="1512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Graphik" panose="020B0503030202060203" pitchFamily="34" charset="0"/>
              </a:rPr>
              <a:t>RETENTION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6416E1-B902-0F37-543F-A0900B4A749F}"/>
              </a:ext>
            </a:extLst>
          </p:cNvPr>
          <p:cNvCxnSpPr/>
          <p:nvPr/>
        </p:nvCxnSpPr>
        <p:spPr>
          <a:xfrm>
            <a:off x="5714129" y="891846"/>
            <a:ext cx="0" cy="23442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A51AAE-D59C-E204-12BC-226BB72047D8}"/>
              </a:ext>
            </a:extLst>
          </p:cNvPr>
          <p:cNvCxnSpPr/>
          <p:nvPr/>
        </p:nvCxnSpPr>
        <p:spPr>
          <a:xfrm>
            <a:off x="7903173" y="891846"/>
            <a:ext cx="0" cy="23442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66B3D1-2CE5-EC01-E226-E5BB7748A3D5}"/>
              </a:ext>
            </a:extLst>
          </p:cNvPr>
          <p:cNvCxnSpPr/>
          <p:nvPr/>
        </p:nvCxnSpPr>
        <p:spPr>
          <a:xfrm>
            <a:off x="10050311" y="860640"/>
            <a:ext cx="0" cy="23442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D8EA108-82C3-4111-0645-69A9870F5901}"/>
              </a:ext>
            </a:extLst>
          </p:cNvPr>
          <p:cNvSpPr/>
          <p:nvPr/>
        </p:nvSpPr>
        <p:spPr>
          <a:xfrm>
            <a:off x="1180631" y="3430280"/>
            <a:ext cx="2610481" cy="416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89</Words>
  <Application>Microsoft Office PowerPoint</Application>
  <PresentationFormat>Widescreen</PresentationFormat>
  <Paragraphs>43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Graphik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Mahajan, Muskaan</dc:creator>
  <cp:lastModifiedBy>Mahajan, Muskaan</cp:lastModifiedBy>
  <cp:revision>1</cp:revision>
  <dcterms:created xsi:type="dcterms:W3CDTF">2025-01-23T05:10:42Z</dcterms:created>
  <dcterms:modified xsi:type="dcterms:W3CDTF">2025-01-23T12:13:33Z</dcterms:modified>
</cp:coreProperties>
</file>