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3834"/>
    <a:srgbClr val="409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FC9D-49EE-43FF-AD49-72896949AC11}" v="74" dt="2025-01-10T10:01:1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jan, Muskaan" userId="8ed09974-0a96-4441-9d35-40d468fec7b1" providerId="ADAL" clId="{1C31FC9D-49EE-43FF-AD49-72896949AC11}"/>
    <pc:docChg chg="undo redo custSel addSld delSld modSld modMainMaster">
      <pc:chgData name="Mahajan, Muskaan" userId="8ed09974-0a96-4441-9d35-40d468fec7b1" providerId="ADAL" clId="{1C31FC9D-49EE-43FF-AD49-72896949AC11}" dt="2025-01-10T10:31:26.018" v="1563" actId="1076"/>
      <pc:docMkLst>
        <pc:docMk/>
      </pc:docMkLst>
      <pc:sldChg chg="del">
        <pc:chgData name="Mahajan, Muskaan" userId="8ed09974-0a96-4441-9d35-40d468fec7b1" providerId="ADAL" clId="{1C31FC9D-49EE-43FF-AD49-72896949AC11}" dt="2025-01-10T09:05:46.674" v="0" actId="47"/>
        <pc:sldMkLst>
          <pc:docMk/>
          <pc:sldMk cId="3356227840" sldId="256"/>
        </pc:sldMkLst>
      </pc:sldChg>
      <pc:sldChg chg="del">
        <pc:chgData name="Mahajan, Muskaan" userId="8ed09974-0a96-4441-9d35-40d468fec7b1" providerId="ADAL" clId="{1C31FC9D-49EE-43FF-AD49-72896949AC11}" dt="2025-01-10T09:05:46.674" v="0" actId="47"/>
        <pc:sldMkLst>
          <pc:docMk/>
          <pc:sldMk cId="2079024181" sldId="257"/>
        </pc:sldMkLst>
      </pc:sldChg>
      <pc:sldChg chg="addSp delSp modSp mod">
        <pc:chgData name="Mahajan, Muskaan" userId="8ed09974-0a96-4441-9d35-40d468fec7b1" providerId="ADAL" clId="{1C31FC9D-49EE-43FF-AD49-72896949AC11}" dt="2025-01-10T10:31:26.018" v="1563" actId="1076"/>
        <pc:sldMkLst>
          <pc:docMk/>
          <pc:sldMk cId="3603672806" sldId="258"/>
        </pc:sldMkLst>
        <pc:spChg chg="add del">
          <ac:chgData name="Mahajan, Muskaan" userId="8ed09974-0a96-4441-9d35-40d468fec7b1" providerId="ADAL" clId="{1C31FC9D-49EE-43FF-AD49-72896949AC11}" dt="2025-01-10T09:13:13.204" v="691" actId="478"/>
          <ac:spMkLst>
            <pc:docMk/>
            <pc:sldMk cId="3603672806" sldId="258"/>
            <ac:spMk id="2" creationId="{9F90778A-7E4B-2D08-08C3-04B4D548C451}"/>
          </ac:spMkLst>
        </pc:spChg>
        <pc:spChg chg="mod">
          <ac:chgData name="Mahajan, Muskaan" userId="8ed09974-0a96-4441-9d35-40d468fec7b1" providerId="ADAL" clId="{1C31FC9D-49EE-43FF-AD49-72896949AC11}" dt="2025-01-10T09:12:47.739" v="462"/>
          <ac:spMkLst>
            <pc:docMk/>
            <pc:sldMk cId="3603672806" sldId="258"/>
            <ac:spMk id="3" creationId="{21CC985C-7C6F-4AF6-A8DB-B22B4E5BCA3C}"/>
          </ac:spMkLst>
        </pc:spChg>
        <pc:spChg chg="mod ord">
          <ac:chgData name="Mahajan, Muskaan" userId="8ed09974-0a96-4441-9d35-40d468fec7b1" providerId="ADAL" clId="{1C31FC9D-49EE-43FF-AD49-72896949AC11}" dt="2025-01-10T09:12:47.739" v="462"/>
          <ac:spMkLst>
            <pc:docMk/>
            <pc:sldMk cId="3603672806" sldId="258"/>
            <ac:spMk id="4" creationId="{560B79B5-E37F-B00A-1B8E-3068E02476B5}"/>
          </ac:spMkLst>
        </pc:spChg>
        <pc:spChg chg="mod ord">
          <ac:chgData name="Mahajan, Muskaan" userId="8ed09974-0a96-4441-9d35-40d468fec7b1" providerId="ADAL" clId="{1C31FC9D-49EE-43FF-AD49-72896949AC11}" dt="2025-01-10T09:12:47.739" v="462"/>
          <ac:spMkLst>
            <pc:docMk/>
            <pc:sldMk cId="3603672806" sldId="258"/>
            <ac:spMk id="5" creationId="{179BE244-C211-518B-D12F-298E7B90A989}"/>
          </ac:spMkLst>
        </pc:spChg>
        <pc:spChg chg="mod ord">
          <ac:chgData name="Mahajan, Muskaan" userId="8ed09974-0a96-4441-9d35-40d468fec7b1" providerId="ADAL" clId="{1C31FC9D-49EE-43FF-AD49-72896949AC11}" dt="2025-01-10T09:12:47.739" v="462"/>
          <ac:spMkLst>
            <pc:docMk/>
            <pc:sldMk cId="3603672806" sldId="258"/>
            <ac:spMk id="6" creationId="{2D3B3C56-EDEF-C430-2CE8-5FE8FD3F9325}"/>
          </ac:spMkLst>
        </pc:spChg>
        <pc:spChg chg="mod ord">
          <ac:chgData name="Mahajan, Muskaan" userId="8ed09974-0a96-4441-9d35-40d468fec7b1" providerId="ADAL" clId="{1C31FC9D-49EE-43FF-AD49-72896949AC11}" dt="2025-01-10T09:12:47.739" v="462"/>
          <ac:spMkLst>
            <pc:docMk/>
            <pc:sldMk cId="3603672806" sldId="258"/>
            <ac:spMk id="7" creationId="{0207392D-72EC-9371-0EB9-EA969CE9226C}"/>
          </ac:spMkLst>
        </pc:spChg>
        <pc:spChg chg="mod">
          <ac:chgData name="Mahajan, Muskaan" userId="8ed09974-0a96-4441-9d35-40d468fec7b1" providerId="ADAL" clId="{1C31FC9D-49EE-43FF-AD49-72896949AC11}" dt="2025-01-10T09:13:05.567" v="690"/>
          <ac:spMkLst>
            <pc:docMk/>
            <pc:sldMk cId="3603672806" sldId="258"/>
            <ac:spMk id="8" creationId="{A41A3632-2078-3086-CA14-7EE797D92BD2}"/>
          </ac:spMkLst>
        </pc:spChg>
        <pc:spChg chg="mod">
          <ac:chgData name="Mahajan, Muskaan" userId="8ed09974-0a96-4441-9d35-40d468fec7b1" providerId="ADAL" clId="{1C31FC9D-49EE-43FF-AD49-72896949AC11}" dt="2025-01-10T09:13:05.567" v="690"/>
          <ac:spMkLst>
            <pc:docMk/>
            <pc:sldMk cId="3603672806" sldId="258"/>
            <ac:spMk id="9" creationId="{96C681EA-B48A-1CD6-5CEE-E427F6C6D636}"/>
          </ac:spMkLst>
        </pc:spChg>
        <pc:spChg chg="mod">
          <ac:chgData name="Mahajan, Muskaan" userId="8ed09974-0a96-4441-9d35-40d468fec7b1" providerId="ADAL" clId="{1C31FC9D-49EE-43FF-AD49-72896949AC11}" dt="2025-01-10T09:13:05.567" v="690"/>
          <ac:spMkLst>
            <pc:docMk/>
            <pc:sldMk cId="3603672806" sldId="258"/>
            <ac:spMk id="10" creationId="{9C7C2D84-9DD7-BB25-59F9-4591997C3CC0}"/>
          </ac:spMkLst>
        </pc:spChg>
        <pc:spChg chg="mod">
          <ac:chgData name="Mahajan, Muskaan" userId="8ed09974-0a96-4441-9d35-40d468fec7b1" providerId="ADAL" clId="{1C31FC9D-49EE-43FF-AD49-72896949AC11}" dt="2025-01-10T09:13:05.567" v="690"/>
          <ac:spMkLst>
            <pc:docMk/>
            <pc:sldMk cId="3603672806" sldId="258"/>
            <ac:spMk id="11" creationId="{D0FE8E42-648E-4EDE-42B7-3A1CFAE35819}"/>
          </ac:spMkLst>
        </pc:spChg>
        <pc:spChg chg="mod">
          <ac:chgData name="Mahajan, Muskaan" userId="8ed09974-0a96-4441-9d35-40d468fec7b1" providerId="ADAL" clId="{1C31FC9D-49EE-43FF-AD49-72896949AC11}" dt="2025-01-10T09:13:05.567" v="690"/>
          <ac:spMkLst>
            <pc:docMk/>
            <pc:sldMk cId="3603672806" sldId="258"/>
            <ac:spMk id="12" creationId="{3D2C7B39-FE9D-7371-3F13-B0AEF89BB5D8}"/>
          </ac:spMkLst>
        </pc:spChg>
        <pc:spChg chg="del mod">
          <ac:chgData name="Mahajan, Muskaan" userId="8ed09974-0a96-4441-9d35-40d468fec7b1" providerId="ADAL" clId="{1C31FC9D-49EE-43FF-AD49-72896949AC11}" dt="2025-01-10T09:16:32.911" v="976" actId="478"/>
          <ac:spMkLst>
            <pc:docMk/>
            <pc:sldMk cId="3603672806" sldId="258"/>
            <ac:spMk id="13" creationId="{A0341D28-2B0F-ED96-7F46-3D93C832397F}"/>
          </ac:spMkLst>
        </pc:spChg>
        <pc:spChg chg="del mod ord">
          <ac:chgData name="Mahajan, Muskaan" userId="8ed09974-0a96-4441-9d35-40d468fec7b1" providerId="ADAL" clId="{1C31FC9D-49EE-43FF-AD49-72896949AC11}" dt="2025-01-10T09:13:59.667" v="828" actId="478"/>
          <ac:spMkLst>
            <pc:docMk/>
            <pc:sldMk cId="3603672806" sldId="258"/>
            <ac:spMk id="14" creationId="{34918FC8-ED2B-2F12-00FF-2195DBC7C606}"/>
          </ac:spMkLst>
        </pc:spChg>
        <pc:spChg chg="del mod ord">
          <ac:chgData name="Mahajan, Muskaan" userId="8ed09974-0a96-4441-9d35-40d468fec7b1" providerId="ADAL" clId="{1C31FC9D-49EE-43FF-AD49-72896949AC11}" dt="2025-01-10T09:13:59.667" v="828" actId="478"/>
          <ac:spMkLst>
            <pc:docMk/>
            <pc:sldMk cId="3603672806" sldId="258"/>
            <ac:spMk id="15" creationId="{D74C989D-8432-04CA-0A51-165477DE448F}"/>
          </ac:spMkLst>
        </pc:spChg>
        <pc:spChg chg="del mod ord">
          <ac:chgData name="Mahajan, Muskaan" userId="8ed09974-0a96-4441-9d35-40d468fec7b1" providerId="ADAL" clId="{1C31FC9D-49EE-43FF-AD49-72896949AC11}" dt="2025-01-10T09:13:59.667" v="828" actId="478"/>
          <ac:spMkLst>
            <pc:docMk/>
            <pc:sldMk cId="3603672806" sldId="258"/>
            <ac:spMk id="16" creationId="{F9C95AE3-C4CA-0615-096B-57D81D0F3311}"/>
          </ac:spMkLst>
        </pc:spChg>
        <pc:spChg chg="del mod ord">
          <ac:chgData name="Mahajan, Muskaan" userId="8ed09974-0a96-4441-9d35-40d468fec7b1" providerId="ADAL" clId="{1C31FC9D-49EE-43FF-AD49-72896949AC11}" dt="2025-01-10T09:13:59.667" v="828" actId="478"/>
          <ac:spMkLst>
            <pc:docMk/>
            <pc:sldMk cId="3603672806" sldId="258"/>
            <ac:spMk id="17" creationId="{8EB24D01-B757-66BB-34AA-C9641B371677}"/>
          </ac:spMkLst>
        </pc:spChg>
        <pc:spChg chg="add del mod ord">
          <ac:chgData name="Mahajan, Muskaan" userId="8ed09974-0a96-4441-9d35-40d468fec7b1" providerId="ADAL" clId="{1C31FC9D-49EE-43FF-AD49-72896949AC11}" dt="2025-01-10T09:16:27.531" v="973" actId="478"/>
          <ac:spMkLst>
            <pc:docMk/>
            <pc:sldMk cId="3603672806" sldId="258"/>
            <ac:spMk id="18" creationId="{9AC997C4-A232-02A1-74D0-23150A42C2B4}"/>
          </ac:spMkLst>
        </pc:spChg>
        <pc:spChg chg="add del mod ord">
          <ac:chgData name="Mahajan, Muskaan" userId="8ed09974-0a96-4441-9d35-40d468fec7b1" providerId="ADAL" clId="{1C31FC9D-49EE-43FF-AD49-72896949AC11}" dt="2025-01-10T09:16:24.313" v="971" actId="478"/>
          <ac:spMkLst>
            <pc:docMk/>
            <pc:sldMk cId="3603672806" sldId="258"/>
            <ac:spMk id="19" creationId="{25AF6E2F-BCD8-F8A4-5FA5-132E0BE45408}"/>
          </ac:spMkLst>
        </pc:spChg>
        <pc:spChg chg="add mod ord">
          <ac:chgData name="Mahajan, Muskaan" userId="8ed09974-0a96-4441-9d35-40d468fec7b1" providerId="ADAL" clId="{1C31FC9D-49EE-43FF-AD49-72896949AC11}" dt="2025-01-10T09:21:01.400" v="1295" actId="2711"/>
          <ac:spMkLst>
            <pc:docMk/>
            <pc:sldMk cId="3603672806" sldId="258"/>
            <ac:spMk id="20" creationId="{411A3081-0DA2-B115-C409-D737E108B7D1}"/>
          </ac:spMkLst>
        </pc:spChg>
        <pc:spChg chg="add mod ord">
          <ac:chgData name="Mahajan, Muskaan" userId="8ed09974-0a96-4441-9d35-40d468fec7b1" providerId="ADAL" clId="{1C31FC9D-49EE-43FF-AD49-72896949AC11}" dt="2025-01-10T09:21:04.620" v="1297" actId="20577"/>
          <ac:spMkLst>
            <pc:docMk/>
            <pc:sldMk cId="3603672806" sldId="258"/>
            <ac:spMk id="21" creationId="{7725BF2E-4040-CC78-ED36-12C6FBD7C013}"/>
          </ac:spMkLst>
        </pc:spChg>
        <pc:spChg chg="add mod ord">
          <ac:chgData name="Mahajan, Muskaan" userId="8ed09974-0a96-4441-9d35-40d468fec7b1" providerId="ADAL" clId="{1C31FC9D-49EE-43FF-AD49-72896949AC11}" dt="2025-01-10T09:21:01.400" v="1295" actId="2711"/>
          <ac:spMkLst>
            <pc:docMk/>
            <pc:sldMk cId="3603672806" sldId="258"/>
            <ac:spMk id="22" creationId="{CCB955AB-A512-E0C4-D9DE-51FF45033500}"/>
          </ac:spMkLst>
        </pc:spChg>
        <pc:spChg chg="add mod">
          <ac:chgData name="Mahajan, Muskaan" userId="8ed09974-0a96-4441-9d35-40d468fec7b1" providerId="ADAL" clId="{1C31FC9D-49EE-43FF-AD49-72896949AC11}" dt="2025-01-10T09:21:01.400" v="1295" actId="2711"/>
          <ac:spMkLst>
            <pc:docMk/>
            <pc:sldMk cId="3603672806" sldId="258"/>
            <ac:spMk id="23" creationId="{268514B0-2E53-7083-4564-44029637B880}"/>
          </ac:spMkLst>
        </pc:spChg>
        <pc:spChg chg="add mod ord">
          <ac:chgData name="Mahajan, Muskaan" userId="8ed09974-0a96-4441-9d35-40d468fec7b1" providerId="ADAL" clId="{1C31FC9D-49EE-43FF-AD49-72896949AC11}" dt="2025-01-10T09:19:08.755" v="1167" actId="20577"/>
          <ac:spMkLst>
            <pc:docMk/>
            <pc:sldMk cId="3603672806" sldId="258"/>
            <ac:spMk id="24" creationId="{D1F0C0C0-5597-A21F-5971-829E3FF32F32}"/>
          </ac:spMkLst>
        </pc:spChg>
        <pc:spChg chg="add mod">
          <ac:chgData name="Mahajan, Muskaan" userId="8ed09974-0a96-4441-9d35-40d468fec7b1" providerId="ADAL" clId="{1C31FC9D-49EE-43FF-AD49-72896949AC11}" dt="2025-01-10T09:53:46.095" v="1390" actId="207"/>
          <ac:spMkLst>
            <pc:docMk/>
            <pc:sldMk cId="3603672806" sldId="258"/>
            <ac:spMk id="25" creationId="{C4112EAB-03CD-94F9-9904-59FD1C346BA0}"/>
          </ac:spMkLst>
        </pc:spChg>
        <pc:spChg chg="add mod">
          <ac:chgData name="Mahajan, Muskaan" userId="8ed09974-0a96-4441-9d35-40d468fec7b1" providerId="ADAL" clId="{1C31FC9D-49EE-43FF-AD49-72896949AC11}" dt="2025-01-10T09:25:48.314" v="1322" actId="20577"/>
          <ac:spMkLst>
            <pc:docMk/>
            <pc:sldMk cId="3603672806" sldId="258"/>
            <ac:spMk id="26" creationId="{3EE4FA40-265D-4C42-BD82-E518174FE60C}"/>
          </ac:spMkLst>
        </pc:spChg>
        <pc:spChg chg="add mod">
          <ac:chgData name="Mahajan, Muskaan" userId="8ed09974-0a96-4441-9d35-40d468fec7b1" providerId="ADAL" clId="{1C31FC9D-49EE-43FF-AD49-72896949AC11}" dt="2025-01-10T09:54:25.683" v="1399" actId="34135"/>
          <ac:spMkLst>
            <pc:docMk/>
            <pc:sldMk cId="3603672806" sldId="258"/>
            <ac:spMk id="27" creationId="{46B17434-05F5-8879-E303-B604D2A21C95}"/>
          </ac:spMkLst>
        </pc:spChg>
        <pc:spChg chg="add mod">
          <ac:chgData name="Mahajan, Muskaan" userId="8ed09974-0a96-4441-9d35-40d468fec7b1" providerId="ADAL" clId="{1C31FC9D-49EE-43FF-AD49-72896949AC11}" dt="2025-01-10T09:53:20.145" v="1388" actId="207"/>
          <ac:spMkLst>
            <pc:docMk/>
            <pc:sldMk cId="3603672806" sldId="258"/>
            <ac:spMk id="28" creationId="{022ED8D9-F631-88E0-F0A2-EBEF8A9BDED6}"/>
          </ac:spMkLst>
        </pc:spChg>
        <pc:spChg chg="add mod">
          <ac:chgData name="Mahajan, Muskaan" userId="8ed09974-0a96-4441-9d35-40d468fec7b1" providerId="ADAL" clId="{1C31FC9D-49EE-43FF-AD49-72896949AC11}" dt="2025-01-10T09:53:52.145" v="1391" actId="207"/>
          <ac:spMkLst>
            <pc:docMk/>
            <pc:sldMk cId="3603672806" sldId="258"/>
            <ac:spMk id="29" creationId="{151DE533-D8E6-9E5A-6855-85C5A4B89B3C}"/>
          </ac:spMkLst>
        </pc:spChg>
        <pc:spChg chg="add mod">
          <ac:chgData name="Mahajan, Muskaan" userId="8ed09974-0a96-4441-9d35-40d468fec7b1" providerId="ADAL" clId="{1C31FC9D-49EE-43FF-AD49-72896949AC11}" dt="2025-01-10T09:53:55.967" v="1393" actId="1035"/>
          <ac:spMkLst>
            <pc:docMk/>
            <pc:sldMk cId="3603672806" sldId="258"/>
            <ac:spMk id="30" creationId="{F547B4C1-969D-CD92-071C-DBDD240A0A61}"/>
          </ac:spMkLst>
        </pc:spChg>
        <pc:spChg chg="add mod">
          <ac:chgData name="Mahajan, Muskaan" userId="8ed09974-0a96-4441-9d35-40d468fec7b1" providerId="ADAL" clId="{1C31FC9D-49EE-43FF-AD49-72896949AC11}" dt="2025-01-10T09:54:18.123" v="1398" actId="693"/>
          <ac:spMkLst>
            <pc:docMk/>
            <pc:sldMk cId="3603672806" sldId="258"/>
            <ac:spMk id="31" creationId="{1A85E0A8-980D-3B07-A6B1-995AB8B9B166}"/>
          </ac:spMkLst>
        </pc:spChg>
        <pc:spChg chg="add mod">
          <ac:chgData name="Mahajan, Muskaan" userId="8ed09974-0a96-4441-9d35-40d468fec7b1" providerId="ADAL" clId="{1C31FC9D-49EE-43FF-AD49-72896949AC11}" dt="2025-01-10T09:54:40.815" v="1406" actId="1076"/>
          <ac:spMkLst>
            <pc:docMk/>
            <pc:sldMk cId="3603672806" sldId="258"/>
            <ac:spMk id="32" creationId="{F0315D50-613C-47FA-85A9-10CB0E574BC2}"/>
          </ac:spMkLst>
        </pc:spChg>
        <pc:spChg chg="add mod">
          <ac:chgData name="Mahajan, Muskaan" userId="8ed09974-0a96-4441-9d35-40d468fec7b1" providerId="ADAL" clId="{1C31FC9D-49EE-43FF-AD49-72896949AC11}" dt="2025-01-10T09:54:57.453" v="1411" actId="20577"/>
          <ac:spMkLst>
            <pc:docMk/>
            <pc:sldMk cId="3603672806" sldId="258"/>
            <ac:spMk id="33" creationId="{2B02ABED-C768-AB48-0749-330A840A74B5}"/>
          </ac:spMkLst>
        </pc:spChg>
        <pc:spChg chg="add mod">
          <ac:chgData name="Mahajan, Muskaan" userId="8ed09974-0a96-4441-9d35-40d468fec7b1" providerId="ADAL" clId="{1C31FC9D-49EE-43FF-AD49-72896949AC11}" dt="2025-01-10T09:54:40.815" v="1406" actId="1076"/>
          <ac:spMkLst>
            <pc:docMk/>
            <pc:sldMk cId="3603672806" sldId="258"/>
            <ac:spMk id="34" creationId="{7A39D08D-987A-9C51-25C7-7C08595F7898}"/>
          </ac:spMkLst>
        </pc:spChg>
        <pc:spChg chg="add mod">
          <ac:chgData name="Mahajan, Muskaan" userId="8ed09974-0a96-4441-9d35-40d468fec7b1" providerId="ADAL" clId="{1C31FC9D-49EE-43FF-AD49-72896949AC11}" dt="2025-01-10T09:54:45.447" v="1408" actId="571"/>
          <ac:spMkLst>
            <pc:docMk/>
            <pc:sldMk cId="3603672806" sldId="258"/>
            <ac:spMk id="35" creationId="{D07625B5-2C64-F6B0-71AB-2C010BBB374A}"/>
          </ac:spMkLst>
        </pc:spChg>
        <pc:spChg chg="add mod">
          <ac:chgData name="Mahajan, Muskaan" userId="8ed09974-0a96-4441-9d35-40d468fec7b1" providerId="ADAL" clId="{1C31FC9D-49EE-43FF-AD49-72896949AC11}" dt="2025-01-10T09:54:45.447" v="1408" actId="571"/>
          <ac:spMkLst>
            <pc:docMk/>
            <pc:sldMk cId="3603672806" sldId="258"/>
            <ac:spMk id="36" creationId="{B5EAC1F2-62C4-61D5-A616-21403792C337}"/>
          </ac:spMkLst>
        </pc:spChg>
        <pc:spChg chg="add mod">
          <ac:chgData name="Mahajan, Muskaan" userId="8ed09974-0a96-4441-9d35-40d468fec7b1" providerId="ADAL" clId="{1C31FC9D-49EE-43FF-AD49-72896949AC11}" dt="2025-01-10T09:54:45.447" v="1408" actId="571"/>
          <ac:spMkLst>
            <pc:docMk/>
            <pc:sldMk cId="3603672806" sldId="258"/>
            <ac:spMk id="37" creationId="{365E27A5-B6DF-9734-CDBF-2AFD2093784B}"/>
          </ac:spMkLst>
        </pc:spChg>
        <pc:spChg chg="add mod">
          <ac:chgData name="Mahajan, Muskaan" userId="8ed09974-0a96-4441-9d35-40d468fec7b1" providerId="ADAL" clId="{1C31FC9D-49EE-43FF-AD49-72896949AC11}" dt="2025-01-10T09:54:45.447" v="1408" actId="571"/>
          <ac:spMkLst>
            <pc:docMk/>
            <pc:sldMk cId="3603672806" sldId="258"/>
            <ac:spMk id="38" creationId="{99F40CE1-081C-8B64-AFA6-956D6D2F01C2}"/>
          </ac:spMkLst>
        </pc:spChg>
        <pc:spChg chg="add mod">
          <ac:chgData name="Mahajan, Muskaan" userId="8ed09974-0a96-4441-9d35-40d468fec7b1" providerId="ADAL" clId="{1C31FC9D-49EE-43FF-AD49-72896949AC11}" dt="2025-01-10T09:54:55.071" v="1410" actId="1076"/>
          <ac:spMkLst>
            <pc:docMk/>
            <pc:sldMk cId="3603672806" sldId="258"/>
            <ac:spMk id="39" creationId="{491D536F-C2A5-A39C-6320-D34783073B25}"/>
          </ac:spMkLst>
        </pc:spChg>
        <pc:spChg chg="add mod">
          <ac:chgData name="Mahajan, Muskaan" userId="8ed09974-0a96-4441-9d35-40d468fec7b1" providerId="ADAL" clId="{1C31FC9D-49EE-43FF-AD49-72896949AC11}" dt="2025-01-10T09:54:59.437" v="1412" actId="20577"/>
          <ac:spMkLst>
            <pc:docMk/>
            <pc:sldMk cId="3603672806" sldId="258"/>
            <ac:spMk id="40" creationId="{2FEE54CD-49DD-997A-77EC-723875BF9DE1}"/>
          </ac:spMkLst>
        </pc:spChg>
        <pc:spChg chg="add mod">
          <ac:chgData name="Mahajan, Muskaan" userId="8ed09974-0a96-4441-9d35-40d468fec7b1" providerId="ADAL" clId="{1C31FC9D-49EE-43FF-AD49-72896949AC11}" dt="2025-01-10T09:54:55.071" v="1410" actId="1076"/>
          <ac:spMkLst>
            <pc:docMk/>
            <pc:sldMk cId="3603672806" sldId="258"/>
            <ac:spMk id="41" creationId="{C894CEC7-9D5E-ADDA-F4DB-857DBC9FE680}"/>
          </ac:spMkLst>
        </pc:spChg>
        <pc:spChg chg="add del mod">
          <ac:chgData name="Mahajan, Muskaan" userId="8ed09974-0a96-4441-9d35-40d468fec7b1" providerId="ADAL" clId="{1C31FC9D-49EE-43FF-AD49-72896949AC11}" dt="2025-01-10T09:59:11.841" v="1458" actId="478"/>
          <ac:spMkLst>
            <pc:docMk/>
            <pc:sldMk cId="3603672806" sldId="258"/>
            <ac:spMk id="42" creationId="{7FB0FA88-BB74-E363-B3F7-C0E289D9B1AA}"/>
          </ac:spMkLst>
        </pc:spChg>
        <pc:spChg chg="add mod">
          <ac:chgData name="Mahajan, Muskaan" userId="8ed09974-0a96-4441-9d35-40d468fec7b1" providerId="ADAL" clId="{1C31FC9D-49EE-43FF-AD49-72896949AC11}" dt="2025-01-10T10:01:00.188" v="1480" actId="164"/>
          <ac:spMkLst>
            <pc:docMk/>
            <pc:sldMk cId="3603672806" sldId="258"/>
            <ac:spMk id="43" creationId="{AE5398A7-E565-E45E-D54B-C121A7355BAD}"/>
          </ac:spMkLst>
        </pc:spChg>
        <pc:spChg chg="add mod">
          <ac:chgData name="Mahajan, Muskaan" userId="8ed09974-0a96-4441-9d35-40d468fec7b1" providerId="ADAL" clId="{1C31FC9D-49EE-43FF-AD49-72896949AC11}" dt="2025-01-10T10:02:51.127" v="1510" actId="2711"/>
          <ac:spMkLst>
            <pc:docMk/>
            <pc:sldMk cId="3603672806" sldId="258"/>
            <ac:spMk id="44" creationId="{E70552F7-4DFF-A98E-0EB9-716C65EF9E9D}"/>
          </ac:spMkLst>
        </pc:spChg>
        <pc:spChg chg="mod">
          <ac:chgData name="Mahajan, Muskaan" userId="8ed09974-0a96-4441-9d35-40d468fec7b1" providerId="ADAL" clId="{1C31FC9D-49EE-43FF-AD49-72896949AC11}" dt="2025-01-10T10:01:02.120" v="1481" actId="571"/>
          <ac:spMkLst>
            <pc:docMk/>
            <pc:sldMk cId="3603672806" sldId="258"/>
            <ac:spMk id="47" creationId="{1B5D1366-9B0A-68CF-C3EF-99D2AC145766}"/>
          </ac:spMkLst>
        </pc:spChg>
        <pc:spChg chg="mod">
          <ac:chgData name="Mahajan, Muskaan" userId="8ed09974-0a96-4441-9d35-40d468fec7b1" providerId="ADAL" clId="{1C31FC9D-49EE-43FF-AD49-72896949AC11}" dt="2025-01-10T10:12:31.147" v="1523" actId="108"/>
          <ac:spMkLst>
            <pc:docMk/>
            <pc:sldMk cId="3603672806" sldId="258"/>
            <ac:spMk id="48" creationId="{D0B0FF32-4504-7701-0A5E-60A6B40033B5}"/>
          </ac:spMkLst>
        </pc:spChg>
        <pc:spChg chg="mod">
          <ac:chgData name="Mahajan, Muskaan" userId="8ed09974-0a96-4441-9d35-40d468fec7b1" providerId="ADAL" clId="{1C31FC9D-49EE-43FF-AD49-72896949AC11}" dt="2025-01-10T10:01:08.731" v="1483" actId="571"/>
          <ac:spMkLst>
            <pc:docMk/>
            <pc:sldMk cId="3603672806" sldId="258"/>
            <ac:spMk id="50" creationId="{F35825DD-26A7-19F9-73A2-B1B2B1B05DDF}"/>
          </ac:spMkLst>
        </pc:spChg>
        <pc:spChg chg="mod">
          <ac:chgData name="Mahajan, Muskaan" userId="8ed09974-0a96-4441-9d35-40d468fec7b1" providerId="ADAL" clId="{1C31FC9D-49EE-43FF-AD49-72896949AC11}" dt="2025-01-10T10:12:33.881" v="1525" actId="20577"/>
          <ac:spMkLst>
            <pc:docMk/>
            <pc:sldMk cId="3603672806" sldId="258"/>
            <ac:spMk id="51" creationId="{2F49F5F5-B542-7A3E-8CA7-0F5DDB11EBF2}"/>
          </ac:spMkLst>
        </pc:spChg>
        <pc:spChg chg="add del mod">
          <ac:chgData name="Mahajan, Muskaan" userId="8ed09974-0a96-4441-9d35-40d468fec7b1" providerId="ADAL" clId="{1C31FC9D-49EE-43FF-AD49-72896949AC11}" dt="2025-01-10T10:01:09.608" v="1484" actId="478"/>
          <ac:spMkLst>
            <pc:docMk/>
            <pc:sldMk cId="3603672806" sldId="258"/>
            <ac:spMk id="52" creationId="{F5184B01-17EC-D505-76B3-0D226C114DFA}"/>
          </ac:spMkLst>
        </pc:spChg>
        <pc:spChg chg="mod">
          <ac:chgData name="Mahajan, Muskaan" userId="8ed09974-0a96-4441-9d35-40d468fec7b1" providerId="ADAL" clId="{1C31FC9D-49EE-43FF-AD49-72896949AC11}" dt="2025-01-10T10:01:12.457" v="1485" actId="571"/>
          <ac:spMkLst>
            <pc:docMk/>
            <pc:sldMk cId="3603672806" sldId="258"/>
            <ac:spMk id="54" creationId="{D2B9AD37-4343-9D5E-2A7A-041DF227B326}"/>
          </ac:spMkLst>
        </pc:spChg>
        <pc:spChg chg="mod">
          <ac:chgData name="Mahajan, Muskaan" userId="8ed09974-0a96-4441-9d35-40d468fec7b1" providerId="ADAL" clId="{1C31FC9D-49EE-43FF-AD49-72896949AC11}" dt="2025-01-10T10:12:13.109" v="1521" actId="108"/>
          <ac:spMkLst>
            <pc:docMk/>
            <pc:sldMk cId="3603672806" sldId="258"/>
            <ac:spMk id="55" creationId="{2C004016-776D-D3A8-E207-682AC848CBC7}"/>
          </ac:spMkLst>
        </pc:spChg>
        <pc:grpChg chg="add mod">
          <ac:chgData name="Mahajan, Muskaan" userId="8ed09974-0a96-4441-9d35-40d468fec7b1" providerId="ADAL" clId="{1C31FC9D-49EE-43FF-AD49-72896949AC11}" dt="2025-01-10T10:12:53.350" v="1545" actId="1036"/>
          <ac:grpSpMkLst>
            <pc:docMk/>
            <pc:sldMk cId="3603672806" sldId="258"/>
            <ac:grpSpMk id="45" creationId="{8226E2A0-738D-0D58-70DE-3E9CEE2E444B}"/>
          </ac:grpSpMkLst>
        </pc:grpChg>
        <pc:grpChg chg="add mod">
          <ac:chgData name="Mahajan, Muskaan" userId="8ed09974-0a96-4441-9d35-40d468fec7b1" providerId="ADAL" clId="{1C31FC9D-49EE-43FF-AD49-72896949AC11}" dt="2025-01-10T10:12:49.264" v="1540" actId="1036"/>
          <ac:grpSpMkLst>
            <pc:docMk/>
            <pc:sldMk cId="3603672806" sldId="258"/>
            <ac:grpSpMk id="46" creationId="{00AAE068-0215-992E-6A05-729A2C6C94BA}"/>
          </ac:grpSpMkLst>
        </pc:grpChg>
        <pc:grpChg chg="add mod">
          <ac:chgData name="Mahajan, Muskaan" userId="8ed09974-0a96-4441-9d35-40d468fec7b1" providerId="ADAL" clId="{1C31FC9D-49EE-43FF-AD49-72896949AC11}" dt="2025-01-10T10:12:41.912" v="1530" actId="1036"/>
          <ac:grpSpMkLst>
            <pc:docMk/>
            <pc:sldMk cId="3603672806" sldId="258"/>
            <ac:grpSpMk id="49" creationId="{ECD9C79B-36AF-F9BE-521F-831EE299CA73}"/>
          </ac:grpSpMkLst>
        </pc:grpChg>
        <pc:grpChg chg="add mod">
          <ac:chgData name="Mahajan, Muskaan" userId="8ed09974-0a96-4441-9d35-40d468fec7b1" providerId="ADAL" clId="{1C31FC9D-49EE-43FF-AD49-72896949AC11}" dt="2025-01-10T10:12:12.103" v="1520" actId="1076"/>
          <ac:grpSpMkLst>
            <pc:docMk/>
            <pc:sldMk cId="3603672806" sldId="258"/>
            <ac:grpSpMk id="53" creationId="{21F96E77-AC0B-A498-FC3C-1FE4B410F16A}"/>
          </ac:grpSpMkLst>
        </pc:grpChg>
        <pc:picChg chg="add mod">
          <ac:chgData name="Mahajan, Muskaan" userId="8ed09974-0a96-4441-9d35-40d468fec7b1" providerId="ADAL" clId="{1C31FC9D-49EE-43FF-AD49-72896949AC11}" dt="2025-01-10T10:24:07.613" v="1549" actId="14100"/>
          <ac:picMkLst>
            <pc:docMk/>
            <pc:sldMk cId="3603672806" sldId="258"/>
            <ac:picMk id="57" creationId="{B134D32E-253D-A972-71E9-A16F65985550}"/>
          </ac:picMkLst>
        </pc:picChg>
        <pc:picChg chg="add del mod modCrop">
          <ac:chgData name="Mahajan, Muskaan" userId="8ed09974-0a96-4441-9d35-40d468fec7b1" providerId="ADAL" clId="{1C31FC9D-49EE-43FF-AD49-72896949AC11}" dt="2025-01-10T10:31:20.646" v="1561" actId="478"/>
          <ac:picMkLst>
            <pc:docMk/>
            <pc:sldMk cId="3603672806" sldId="258"/>
            <ac:picMk id="59" creationId="{8247FBE0-CB98-DC7E-A31A-2F09044077FD}"/>
          </ac:picMkLst>
        </pc:picChg>
        <pc:picChg chg="add mod">
          <ac:chgData name="Mahajan, Muskaan" userId="8ed09974-0a96-4441-9d35-40d468fec7b1" providerId="ADAL" clId="{1C31FC9D-49EE-43FF-AD49-72896949AC11}" dt="2025-01-10T10:31:26.018" v="1563" actId="1076"/>
          <ac:picMkLst>
            <pc:docMk/>
            <pc:sldMk cId="3603672806" sldId="258"/>
            <ac:picMk id="61" creationId="{079E5F20-EA50-CF38-3DE6-321649A46920}"/>
          </ac:picMkLst>
        </pc:picChg>
      </pc:sldChg>
      <pc:sldChg chg="new">
        <pc:chgData name="Mahajan, Muskaan" userId="8ed09974-0a96-4441-9d35-40d468fec7b1" providerId="ADAL" clId="{1C31FC9D-49EE-43FF-AD49-72896949AC11}" dt="2025-01-10T09:05:50.190" v="1" actId="680"/>
        <pc:sldMkLst>
          <pc:docMk/>
          <pc:sldMk cId="1939263136" sldId="259"/>
        </pc:sldMkLst>
      </pc:sldChg>
      <pc:sldMasterChg chg="delSp mod">
        <pc:chgData name="Mahajan, Muskaan" userId="8ed09974-0a96-4441-9d35-40d468fec7b1" providerId="ADAL" clId="{1C31FC9D-49EE-43FF-AD49-72896949AC11}" dt="2025-01-10T09:21:31.438" v="1298" actId="478"/>
        <pc:sldMasterMkLst>
          <pc:docMk/>
          <pc:sldMasterMk cId="2569400515" sldId="2147483648"/>
        </pc:sldMasterMkLst>
        <pc:picChg chg="del">
          <ac:chgData name="Mahajan, Muskaan" userId="8ed09974-0a96-4441-9d35-40d468fec7b1" providerId="ADAL" clId="{1C31FC9D-49EE-43FF-AD49-72896949AC11}" dt="2025-01-10T09:21:31.438" v="1298" actId="478"/>
          <ac:picMkLst>
            <pc:docMk/>
            <pc:sldMasterMk cId="2569400515" sldId="2147483648"/>
            <ac:picMk id="9" creationId="{29189167-6F8C-DBD9-E01A-1B0B70CC11A7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2B71-AE72-4CD0-E606-62213561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007B8-FB46-C1D7-6977-2BADC7A1C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BD63-7521-7B0C-F2E6-5E22A259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CDF3-6CC0-862F-772F-9FF47587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BA5C-C5C5-DC56-1E1F-0AFAC63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red and green logo with white text&#10;&#10;Description automatically generated">
            <a:extLst>
              <a:ext uri="{FF2B5EF4-FFF2-40B4-BE49-F238E27FC236}">
                <a16:creationId xmlns:a16="http://schemas.microsoft.com/office/drawing/2014/main" id="{6183A57F-4B6B-52A1-6B68-F7FA88C4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16" y="40829"/>
            <a:ext cx="840304" cy="7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FCEB-0253-261A-8254-258BA9FA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E3D23-78A3-0AE6-13C6-326C0A02A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139F-0051-629A-5F41-3588333C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6173-89E0-B027-9566-C8142F41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E02B-78C0-5328-42E5-0581F572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8BB2F-D692-4468-4890-93FF08FE0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073B-FB05-D6F5-9849-3BABC396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4590-2790-1FE8-7021-659F1855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A0E-21B7-2040-E1A9-748D59D2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2BA4-18C0-AD74-FBFE-54CE308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7ED8-E684-E38E-5125-96C2F8C9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1631-3246-11A9-51CA-973329F9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FD7C-A7EE-7EA1-5519-F4170F4C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B056-BE49-F443-EA7C-6D717DF9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02B3-9BE3-53AE-5ACF-1DA7DCF9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CD1-4428-1C5B-86F9-DD156D10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2425-B76F-CB3C-E73E-2DD90961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7E92-BA8A-A8B3-9B82-83EDF6D5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68037-1329-EE00-EA3E-C8AE41F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3F09-D648-E53E-441E-8555BC71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C2B-9D99-95DA-0117-FF13F135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E483-658E-D9DA-44C6-D38A6D315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9401E-824B-4611-0B27-9EA0D9C5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F2C0-FB87-5BCD-2C62-C9F3D070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F28FC-4E17-F088-02E1-CE64B8AE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C38A-8CA6-9ABC-A633-78BD7003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0356-F686-2562-6E10-24DA191A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9124E-70F6-33EC-546F-23EA5737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EA6A-0F26-6888-E8FD-E888BEE0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49ED5-1DF7-11A1-2AF1-737F2E959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30F4-0F9D-9233-39E6-518481C2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EF004-099E-D3EE-9115-FD118C17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7B366-A1DB-A0CD-8352-F31E2602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9BC53-7F8A-0021-E91B-1A975789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D427-6C9C-80CD-952A-413E6D1B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E74A1-B7F2-2F92-88D0-8DB96910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66B9-5699-A25B-3A33-20DB6464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C37D5-A14A-EA1B-D608-B3626CA7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E7B8-0EA2-C879-3EFA-065CD48C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AC617-4E3A-F54F-F10A-453DC12B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B245-BF29-D9BF-123C-E076390E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C4F8-30B6-6F63-34E8-4DBB1C88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59A1-E11F-4B91-4CE9-4DADA6D1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70A71-C103-F7D3-CF0D-A1244DEC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D8D9-3712-ABB6-8FAF-FB3B8F1C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32555-2405-FE12-0390-ADEC25E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A1C6-A92F-5D71-3F85-0319775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E975-33E2-D36F-B0A4-1ABDB58C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225EF-8DF6-4DA7-1F78-715480BD5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BD58-30FC-4451-5836-5439A8114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7EB1-E598-9F55-915D-3491C6D4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541D-5A7B-0CE3-F1DF-615E868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24A3-DFD4-2D4F-1132-E9C896E8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16AE5-C85B-8547-9C2B-7126B323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47C3-FE64-DC31-7D05-6E054BB1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EC8E-EA34-BAD7-7EE5-F56A08B37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ED410-8C84-46C9-8F6A-D2CD276A980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C04F-232E-0D02-A9AD-5369F48F7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5959-C79A-04A1-5917-215308CD7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BDE1-CB67-4EAE-8511-9EFAFB2F7F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green logo with white text&#10;&#10;Description automatically generated">
            <a:extLst>
              <a:ext uri="{FF2B5EF4-FFF2-40B4-BE49-F238E27FC236}">
                <a16:creationId xmlns:a16="http://schemas.microsoft.com/office/drawing/2014/main" id="{93FA1528-4E44-49B5-250B-79B3488BB6A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16" y="40829"/>
            <a:ext cx="840304" cy="7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725BF2E-4040-CC78-ED36-12C6FBD7C013}"/>
              </a:ext>
            </a:extLst>
          </p:cNvPr>
          <p:cNvSpPr/>
          <p:nvPr/>
        </p:nvSpPr>
        <p:spPr>
          <a:xfrm>
            <a:off x="8963008" y="0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Graphik" panose="020B0503030202060203" pitchFamily="34" charset="0"/>
              </a:rPr>
              <a:t>  Waste Management 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411A3081-0DA2-B115-C409-D737E108B7D1}"/>
              </a:ext>
            </a:extLst>
          </p:cNvPr>
          <p:cNvSpPr/>
          <p:nvPr/>
        </p:nvSpPr>
        <p:spPr>
          <a:xfrm>
            <a:off x="6833935" y="-758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Graphik" panose="020B0503030202060203" pitchFamily="34" charset="0"/>
              </a:rPr>
              <a:t>Integrated LMS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268514B0-2E53-7083-4564-44029637B880}"/>
              </a:ext>
            </a:extLst>
          </p:cNvPr>
          <p:cNvSpPr/>
          <p:nvPr/>
        </p:nvSpPr>
        <p:spPr>
          <a:xfrm>
            <a:off x="4667190" y="0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Graphik" panose="020B0503030202060203" pitchFamily="34" charset="0"/>
              </a:rPr>
              <a:t>      Mental Health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CCB955AB-A512-E0C4-D9DE-51FF45033500}"/>
              </a:ext>
            </a:extLst>
          </p:cNvPr>
          <p:cNvSpPr/>
          <p:nvPr/>
        </p:nvSpPr>
        <p:spPr>
          <a:xfrm>
            <a:off x="2585818" y="0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Graphik" panose="020B0503030202060203" pitchFamily="34" charset="0"/>
              </a:rPr>
              <a:t>     Resource Planning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1F0C0C0-5597-A21F-5971-829E3FF32F32}"/>
              </a:ext>
            </a:extLst>
          </p:cNvPr>
          <p:cNvSpPr/>
          <p:nvPr/>
        </p:nvSpPr>
        <p:spPr>
          <a:xfrm>
            <a:off x="0" y="-758"/>
            <a:ext cx="2711372" cy="288000"/>
          </a:xfrm>
          <a:prstGeom prst="homePlate">
            <a:avLst>
              <a:gd name="adj" fmla="val 26159"/>
            </a:avLst>
          </a:prstGeom>
          <a:solidFill>
            <a:srgbClr val="C63834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Graphik" panose="020B0503030202060203" pitchFamily="34" charset="0"/>
              </a:rPr>
              <a:t>Scope of Study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112EAB-03CD-94F9-9904-59FD1C346BA0}"/>
              </a:ext>
            </a:extLst>
          </p:cNvPr>
          <p:cNvSpPr/>
          <p:nvPr/>
        </p:nvSpPr>
        <p:spPr>
          <a:xfrm>
            <a:off x="1651000" y="634242"/>
            <a:ext cx="8623300" cy="558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EE4FA40-265D-4C42-BD82-E518174FE60C}"/>
              </a:ext>
            </a:extLst>
          </p:cNvPr>
          <p:cNvSpPr/>
          <p:nvPr/>
        </p:nvSpPr>
        <p:spPr>
          <a:xfrm>
            <a:off x="4000500" y="419100"/>
            <a:ext cx="4279900" cy="288000"/>
          </a:xfrm>
          <a:prstGeom prst="roundRect">
            <a:avLst/>
          </a:prstGeom>
          <a:solidFill>
            <a:srgbClr val="409044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Objective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B17434-05F5-8879-E303-B604D2A21C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7000" y="1409699"/>
            <a:ext cx="11899900" cy="100624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2ED8D9-F631-88E0-F0A2-EBEF8A9BDED6}"/>
              </a:ext>
            </a:extLst>
          </p:cNvPr>
          <p:cNvSpPr/>
          <p:nvPr/>
        </p:nvSpPr>
        <p:spPr>
          <a:xfrm>
            <a:off x="457200" y="1294642"/>
            <a:ext cx="1905000" cy="288000"/>
          </a:xfrm>
          <a:prstGeom prst="rect">
            <a:avLst/>
          </a:prstGeom>
          <a:solidFill>
            <a:srgbClr val="C6383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" panose="020B0503030202060203" pitchFamily="34" charset="0"/>
              </a:rPr>
              <a:t>Deliverables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151DE533-D8E6-9E5A-6855-85C5A4B89B3C}"/>
              </a:ext>
            </a:extLst>
          </p:cNvPr>
          <p:cNvSpPr/>
          <p:nvPr/>
        </p:nvSpPr>
        <p:spPr>
          <a:xfrm rot="5400000">
            <a:off x="184273" y="1655748"/>
            <a:ext cx="545853" cy="5756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47B4C1-969D-CD92-071C-DBDD240A0A61}"/>
              </a:ext>
            </a:extLst>
          </p:cNvPr>
          <p:cNvSpPr txBox="1"/>
          <p:nvPr/>
        </p:nvSpPr>
        <p:spPr>
          <a:xfrm>
            <a:off x="293569" y="1724055"/>
            <a:ext cx="3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raphik" panose="020B0503030202060203" pitchFamily="34" charset="0"/>
              </a:rPr>
              <a:t>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85E0A8-980D-3B07-A6B1-995AB8B9B166}"/>
              </a:ext>
            </a:extLst>
          </p:cNvPr>
          <p:cNvSpPr/>
          <p:nvPr/>
        </p:nvSpPr>
        <p:spPr>
          <a:xfrm>
            <a:off x="888992" y="1670621"/>
            <a:ext cx="3111508" cy="599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F0315D50-613C-47FA-85A9-10CB0E574BC2}"/>
              </a:ext>
            </a:extLst>
          </p:cNvPr>
          <p:cNvSpPr/>
          <p:nvPr/>
        </p:nvSpPr>
        <p:spPr>
          <a:xfrm rot="5400000">
            <a:off x="4159365" y="1671705"/>
            <a:ext cx="545853" cy="5756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02ABED-C768-AB48-0749-330A840A74B5}"/>
              </a:ext>
            </a:extLst>
          </p:cNvPr>
          <p:cNvSpPr txBox="1"/>
          <p:nvPr/>
        </p:nvSpPr>
        <p:spPr>
          <a:xfrm>
            <a:off x="4268661" y="1740012"/>
            <a:ext cx="3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raphik" panose="020B0503030202060203" pitchFamily="34" charset="0"/>
              </a:rPr>
              <a:t>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A39D08D-987A-9C51-25C7-7C08595F7898}"/>
              </a:ext>
            </a:extLst>
          </p:cNvPr>
          <p:cNvSpPr/>
          <p:nvPr/>
        </p:nvSpPr>
        <p:spPr>
          <a:xfrm>
            <a:off x="4864084" y="1686578"/>
            <a:ext cx="3111508" cy="599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491D536F-C2A5-A39C-6320-D34783073B25}"/>
              </a:ext>
            </a:extLst>
          </p:cNvPr>
          <p:cNvSpPr/>
          <p:nvPr/>
        </p:nvSpPr>
        <p:spPr>
          <a:xfrm rot="5400000">
            <a:off x="8129230" y="1661451"/>
            <a:ext cx="545853" cy="5756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EE54CD-49DD-997A-77EC-723875BF9DE1}"/>
              </a:ext>
            </a:extLst>
          </p:cNvPr>
          <p:cNvSpPr txBox="1"/>
          <p:nvPr/>
        </p:nvSpPr>
        <p:spPr>
          <a:xfrm>
            <a:off x="8238526" y="1729758"/>
            <a:ext cx="3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raphik" panose="020B0503030202060203" pitchFamily="34" charset="0"/>
              </a:rPr>
              <a:t>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894CEC7-9D5E-ADDA-F4DB-857DBC9FE680}"/>
              </a:ext>
            </a:extLst>
          </p:cNvPr>
          <p:cNvSpPr/>
          <p:nvPr/>
        </p:nvSpPr>
        <p:spPr>
          <a:xfrm>
            <a:off x="8833949" y="1676324"/>
            <a:ext cx="3111508" cy="599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26E2A0-738D-0D58-70DE-3E9CEE2E444B}"/>
              </a:ext>
            </a:extLst>
          </p:cNvPr>
          <p:cNvGrpSpPr/>
          <p:nvPr/>
        </p:nvGrpSpPr>
        <p:grpSpPr>
          <a:xfrm>
            <a:off x="293569" y="3347732"/>
            <a:ext cx="3337315" cy="751811"/>
            <a:chOff x="293569" y="2704341"/>
            <a:chExt cx="3337315" cy="751811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E5398A7-E565-E45E-D54B-C121A7355BAD}"/>
                </a:ext>
              </a:extLst>
            </p:cNvPr>
            <p:cNvSpPr/>
            <p:nvPr/>
          </p:nvSpPr>
          <p:spPr>
            <a:xfrm>
              <a:off x="293569" y="2965264"/>
              <a:ext cx="3337315" cy="490888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0552F7-4DFF-A98E-0EB9-716C65EF9E9D}"/>
                </a:ext>
              </a:extLst>
            </p:cNvPr>
            <p:cNvSpPr/>
            <p:nvPr/>
          </p:nvSpPr>
          <p:spPr>
            <a:xfrm>
              <a:off x="1651001" y="2704341"/>
              <a:ext cx="505058" cy="4634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raphik" panose="020B0503030202060203" pitchFamily="34" charset="0"/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AAE068-0215-992E-6A05-729A2C6C94BA}"/>
              </a:ext>
            </a:extLst>
          </p:cNvPr>
          <p:cNvGrpSpPr/>
          <p:nvPr/>
        </p:nvGrpSpPr>
        <p:grpSpPr>
          <a:xfrm>
            <a:off x="293569" y="4189411"/>
            <a:ext cx="3337315" cy="751811"/>
            <a:chOff x="293569" y="2704341"/>
            <a:chExt cx="3337315" cy="75181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B5D1366-9B0A-68CF-C3EF-99D2AC145766}"/>
                </a:ext>
              </a:extLst>
            </p:cNvPr>
            <p:cNvSpPr/>
            <p:nvPr/>
          </p:nvSpPr>
          <p:spPr>
            <a:xfrm>
              <a:off x="293569" y="2965264"/>
              <a:ext cx="3337315" cy="490888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0B0FF32-4504-7701-0A5E-60A6B40033B5}"/>
                </a:ext>
              </a:extLst>
            </p:cNvPr>
            <p:cNvSpPr/>
            <p:nvPr/>
          </p:nvSpPr>
          <p:spPr>
            <a:xfrm>
              <a:off x="1651001" y="2704341"/>
              <a:ext cx="505058" cy="4634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raphik" panose="020B0503030202060203" pitchFamily="34" charset="0"/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D9C79B-36AF-F9BE-521F-831EE299CA73}"/>
              </a:ext>
            </a:extLst>
          </p:cNvPr>
          <p:cNvGrpSpPr/>
          <p:nvPr/>
        </p:nvGrpSpPr>
        <p:grpSpPr>
          <a:xfrm>
            <a:off x="293569" y="5017996"/>
            <a:ext cx="3337315" cy="751811"/>
            <a:chOff x="293569" y="2704341"/>
            <a:chExt cx="3337315" cy="75181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35825DD-26A7-19F9-73A2-B1B2B1B05DDF}"/>
                </a:ext>
              </a:extLst>
            </p:cNvPr>
            <p:cNvSpPr/>
            <p:nvPr/>
          </p:nvSpPr>
          <p:spPr>
            <a:xfrm>
              <a:off x="293569" y="2965264"/>
              <a:ext cx="3337315" cy="490888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49F5F5-B542-7A3E-8CA7-0F5DDB11EBF2}"/>
                </a:ext>
              </a:extLst>
            </p:cNvPr>
            <p:cNvSpPr/>
            <p:nvPr/>
          </p:nvSpPr>
          <p:spPr>
            <a:xfrm>
              <a:off x="1651001" y="2704341"/>
              <a:ext cx="505058" cy="4634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raphik" panose="020B0503030202060203" pitchFamily="34" charset="0"/>
                </a:rPr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F96E77-AC0B-A498-FC3C-1FE4B410F16A}"/>
              </a:ext>
            </a:extLst>
          </p:cNvPr>
          <p:cNvGrpSpPr/>
          <p:nvPr/>
        </p:nvGrpSpPr>
        <p:grpSpPr>
          <a:xfrm>
            <a:off x="293569" y="5835152"/>
            <a:ext cx="3337315" cy="751811"/>
            <a:chOff x="293569" y="2704341"/>
            <a:chExt cx="3337315" cy="75181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2B9AD37-4343-9D5E-2A7A-041DF227B326}"/>
                </a:ext>
              </a:extLst>
            </p:cNvPr>
            <p:cNvSpPr/>
            <p:nvPr/>
          </p:nvSpPr>
          <p:spPr>
            <a:xfrm>
              <a:off x="293569" y="2965264"/>
              <a:ext cx="3337315" cy="490888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004016-776D-D3A8-E207-682AC848CBC7}"/>
                </a:ext>
              </a:extLst>
            </p:cNvPr>
            <p:cNvSpPr/>
            <p:nvPr/>
          </p:nvSpPr>
          <p:spPr>
            <a:xfrm>
              <a:off x="1651001" y="2704341"/>
              <a:ext cx="505058" cy="4634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raphik" panose="020B0503030202060203" pitchFamily="34" charset="0"/>
                </a:rPr>
                <a:t>4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B134D32E-253D-A972-71E9-A16F6598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46" y="2568299"/>
            <a:ext cx="5570134" cy="10184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9E5F20-EA50-CF38-3DE6-321649A4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95" y="3565638"/>
            <a:ext cx="5587192" cy="8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26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Graphik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Mahajan, Muskaan</dc:creator>
  <cp:lastModifiedBy>Mahajan, Muskaan</cp:lastModifiedBy>
  <cp:revision>1</cp:revision>
  <dcterms:created xsi:type="dcterms:W3CDTF">2025-01-08T16:52:15Z</dcterms:created>
  <dcterms:modified xsi:type="dcterms:W3CDTF">2025-01-10T10:31:30Z</dcterms:modified>
</cp:coreProperties>
</file>