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ind" panose="020B0502040204020203" pitchFamily="2" charset="0"/>
      <p:regular r:id="rId25"/>
      <p:bold r:id="rId26"/>
    </p:embeddedFont>
    <p:embeddedFont>
      <p:font typeface="Londrina Solid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24c5f1d1d6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24c5f1d1d6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g24c5f1d1d60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5" name="Google Shape;2815;g24c5f1d1d60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g24c5f1d1d60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6" name="Google Shape;2856;g24c5f1d1d60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g24c5f1d1d60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3" name="Google Shape;2903;g24c5f1d1d60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g24c5f1d1d60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0" name="Google Shape;2950;g24c5f1d1d60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g24c5f1d1d60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4" name="Google Shape;2994;g24c5f1d1d60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gf09f6a330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1" name="Google Shape;3041;gf09f6a330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24c5f1d1d60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24c5f1d1d60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24c5f1d1d60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24c5f1d1d60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747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8" name="Google Shape;3268;g24c5f1d1d60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9" name="Google Shape;3269;g24c5f1d1d60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24c5f1d1d6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24c5f1d1d6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24c5f1d1d6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24c5f1d1d6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24c5f1d1d60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24c5f1d1d60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24c5f1d1d6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24c5f1d1d6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g24c5f1d1d6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1" name="Google Shape;2671;g24c5f1d1d6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24c5f1d1d6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24c5f1d1d6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24c5f1d1d60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24c5f1d1d60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45488" y="2357650"/>
            <a:ext cx="52626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0575" y="4142400"/>
            <a:ext cx="4743000" cy="461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61"/>
            <a:ext cx="2853959" cy="2324057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290050" y="2819436"/>
            <a:ext cx="2853959" cy="2324057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37825">
            <a:off x="-156003" y="1976196"/>
            <a:ext cx="444194" cy="1383977"/>
            <a:chOff x="2642275" y="5716900"/>
            <a:chExt cx="601300" cy="1873475"/>
          </a:xfrm>
        </p:grpSpPr>
        <p:sp>
          <p:nvSpPr>
            <p:cNvPr id="14" name="Google Shape;14;p2"/>
            <p:cNvSpPr/>
            <p:nvPr/>
          </p:nvSpPr>
          <p:spPr>
            <a:xfrm>
              <a:off x="2807775" y="5716900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6" y="1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28"/>
                    <a:pt x="10788" y="6370"/>
                  </a:cubicBezTo>
                  <a:lnTo>
                    <a:pt x="10788" y="655"/>
                  </a:lnTo>
                  <a:cubicBezTo>
                    <a:pt x="10788" y="286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42275" y="589252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0"/>
                  </a:moveTo>
                  <a:lnTo>
                    <a:pt x="8002" y="1989"/>
                  </a:lnTo>
                  <a:cubicBezTo>
                    <a:pt x="8002" y="2334"/>
                    <a:pt x="7907" y="2667"/>
                    <a:pt x="7704" y="2941"/>
                  </a:cubicBezTo>
                  <a:lnTo>
                    <a:pt x="799" y="12799"/>
                  </a:lnTo>
                  <a:cubicBezTo>
                    <a:pt x="287" y="13561"/>
                    <a:pt x="1" y="14454"/>
                    <a:pt x="1" y="15359"/>
                  </a:cubicBezTo>
                  <a:lnTo>
                    <a:pt x="1" y="63651"/>
                  </a:lnTo>
                  <a:lnTo>
                    <a:pt x="120" y="63651"/>
                  </a:lnTo>
                  <a:cubicBezTo>
                    <a:pt x="120" y="66008"/>
                    <a:pt x="2025" y="67913"/>
                    <a:pt x="4370" y="67913"/>
                  </a:cubicBezTo>
                  <a:cubicBezTo>
                    <a:pt x="5906" y="67913"/>
                    <a:pt x="7264" y="67092"/>
                    <a:pt x="8002" y="65865"/>
                  </a:cubicBezTo>
                  <a:cubicBezTo>
                    <a:pt x="8752" y="67092"/>
                    <a:pt x="10109" y="67913"/>
                    <a:pt x="11633" y="67913"/>
                  </a:cubicBezTo>
                  <a:cubicBezTo>
                    <a:pt x="13562" y="67913"/>
                    <a:pt x="15181" y="66639"/>
                    <a:pt x="15717" y="64901"/>
                  </a:cubicBezTo>
                  <a:cubicBezTo>
                    <a:pt x="16253" y="66639"/>
                    <a:pt x="17872" y="67913"/>
                    <a:pt x="19789" y="67913"/>
                  </a:cubicBezTo>
                  <a:cubicBezTo>
                    <a:pt x="22146" y="67913"/>
                    <a:pt x="24051" y="65996"/>
                    <a:pt x="24051" y="63651"/>
                  </a:cubicBezTo>
                  <a:lnTo>
                    <a:pt x="24051" y="15359"/>
                  </a:lnTo>
                  <a:lnTo>
                    <a:pt x="24040" y="15359"/>
                  </a:lnTo>
                  <a:cubicBezTo>
                    <a:pt x="24040" y="14431"/>
                    <a:pt x="23754" y="13538"/>
                    <a:pt x="23230" y="12799"/>
                  </a:cubicBezTo>
                  <a:lnTo>
                    <a:pt x="16324" y="2941"/>
                  </a:lnTo>
                  <a:cubicBezTo>
                    <a:pt x="16134" y="2667"/>
                    <a:pt x="16027" y="2334"/>
                    <a:pt x="16027" y="1989"/>
                  </a:cubicBezTo>
                  <a:lnTo>
                    <a:pt x="16027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3680464">
            <a:off x="379357" y="1376599"/>
            <a:ext cx="744158" cy="981111"/>
            <a:chOff x="4326425" y="5583250"/>
            <a:chExt cx="744150" cy="981100"/>
          </a:xfrm>
        </p:grpSpPr>
        <p:sp>
          <p:nvSpPr>
            <p:cNvPr id="17" name="Google Shape;17;p2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281172" y="3188518"/>
            <a:ext cx="864443" cy="1751954"/>
            <a:chOff x="1803775" y="5029925"/>
            <a:chExt cx="655775" cy="1329050"/>
          </a:xfrm>
        </p:grpSpPr>
        <p:sp>
          <p:nvSpPr>
            <p:cNvPr id="43" name="Google Shape;43;p2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3680486">
            <a:off x="8153213" y="2520975"/>
            <a:ext cx="962017" cy="1268340"/>
            <a:chOff x="4326425" y="5583250"/>
            <a:chExt cx="744150" cy="981100"/>
          </a:xfrm>
        </p:grpSpPr>
        <p:sp>
          <p:nvSpPr>
            <p:cNvPr id="55" name="Google Shape;55;p2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 rot="1350639">
            <a:off x="8853220" y="625004"/>
            <a:ext cx="335945" cy="975417"/>
            <a:chOff x="1460575" y="5630575"/>
            <a:chExt cx="645350" cy="1873775"/>
          </a:xfrm>
        </p:grpSpPr>
        <p:sp>
          <p:nvSpPr>
            <p:cNvPr id="81" name="Google Shape;81;p2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/>
          <p:nvPr/>
        </p:nvSpPr>
        <p:spPr>
          <a:xfrm rot="1078197">
            <a:off x="538144" y="2615762"/>
            <a:ext cx="142844" cy="302822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 rot="-2700996">
            <a:off x="265904" y="4704184"/>
            <a:ext cx="142836" cy="302854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 rot="1623075">
            <a:off x="8616870" y="4195840"/>
            <a:ext cx="225062" cy="477144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 rot="-1229716">
            <a:off x="8871756" y="1848082"/>
            <a:ext cx="169977" cy="360335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 rot="-1269334">
            <a:off x="7492058" y="3707781"/>
            <a:ext cx="601297" cy="1873742"/>
            <a:chOff x="3855225" y="5718400"/>
            <a:chExt cx="601300" cy="1873750"/>
          </a:xfrm>
        </p:grpSpPr>
        <p:sp>
          <p:nvSpPr>
            <p:cNvPr id="88" name="Google Shape;88;p2"/>
            <p:cNvSpPr/>
            <p:nvPr/>
          </p:nvSpPr>
          <p:spPr>
            <a:xfrm>
              <a:off x="4020125" y="5718400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855225" y="5894300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1"/>
          <p:cNvSpPr txBox="1">
            <a:spLocks noGrp="1"/>
          </p:cNvSpPr>
          <p:nvPr>
            <p:ph type="title" hasCustomPrompt="1"/>
          </p:nvPr>
        </p:nvSpPr>
        <p:spPr>
          <a:xfrm>
            <a:off x="1206550" y="1303025"/>
            <a:ext cx="67311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3" name="Google Shape;443;p11"/>
          <p:cNvSpPr txBox="1">
            <a:spLocks noGrp="1"/>
          </p:cNvSpPr>
          <p:nvPr>
            <p:ph type="subTitle" idx="1"/>
          </p:nvPr>
        </p:nvSpPr>
        <p:spPr>
          <a:xfrm>
            <a:off x="1432475" y="3026825"/>
            <a:ext cx="6279300" cy="516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44" name="Google Shape;444;p11"/>
          <p:cNvSpPr/>
          <p:nvPr/>
        </p:nvSpPr>
        <p:spPr>
          <a:xfrm rot="10800000">
            <a:off x="0" y="-1"/>
            <a:ext cx="9144085" cy="1206552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1"/>
          <p:cNvSpPr/>
          <p:nvPr/>
        </p:nvSpPr>
        <p:spPr>
          <a:xfrm>
            <a:off x="0" y="3936999"/>
            <a:ext cx="9144085" cy="1206552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11"/>
          <p:cNvGrpSpPr/>
          <p:nvPr/>
        </p:nvGrpSpPr>
        <p:grpSpPr>
          <a:xfrm rot="1185894">
            <a:off x="821595" y="4296292"/>
            <a:ext cx="400616" cy="1248386"/>
            <a:chOff x="4118750" y="2154275"/>
            <a:chExt cx="601300" cy="1873750"/>
          </a:xfrm>
        </p:grpSpPr>
        <p:sp>
          <p:nvSpPr>
            <p:cNvPr id="447" name="Google Shape;447;p11"/>
            <p:cNvSpPr/>
            <p:nvPr/>
          </p:nvSpPr>
          <p:spPr>
            <a:xfrm>
              <a:off x="4283650" y="2154275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118750" y="23301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11"/>
          <p:cNvSpPr/>
          <p:nvPr/>
        </p:nvSpPr>
        <p:spPr>
          <a:xfrm rot="2131633">
            <a:off x="1897726" y="4453224"/>
            <a:ext cx="148962" cy="301767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1"/>
          <p:cNvSpPr/>
          <p:nvPr/>
        </p:nvSpPr>
        <p:spPr>
          <a:xfrm rot="-2701591">
            <a:off x="638920" y="178208"/>
            <a:ext cx="148958" cy="30178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11"/>
          <p:cNvGrpSpPr/>
          <p:nvPr/>
        </p:nvGrpSpPr>
        <p:grpSpPr>
          <a:xfrm rot="-854210">
            <a:off x="-41990" y="3622377"/>
            <a:ext cx="298309" cy="866175"/>
            <a:chOff x="6512944" y="2975654"/>
            <a:chExt cx="1594853" cy="4630848"/>
          </a:xfrm>
        </p:grpSpPr>
        <p:grpSp>
          <p:nvGrpSpPr>
            <p:cNvPr id="452" name="Google Shape;452;p11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5" name="Google Shape;455;p11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11"/>
          <p:cNvSpPr/>
          <p:nvPr/>
        </p:nvSpPr>
        <p:spPr>
          <a:xfrm rot="-2131633" flipH="1">
            <a:off x="225551" y="2999799"/>
            <a:ext cx="148962" cy="301767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11"/>
          <p:cNvGrpSpPr/>
          <p:nvPr/>
        </p:nvGrpSpPr>
        <p:grpSpPr>
          <a:xfrm rot="-1324980">
            <a:off x="8698081" y="-353291"/>
            <a:ext cx="470036" cy="1364806"/>
            <a:chOff x="6512944" y="2975654"/>
            <a:chExt cx="1594853" cy="4630848"/>
          </a:xfrm>
        </p:grpSpPr>
        <p:grpSp>
          <p:nvGrpSpPr>
            <p:cNvPr id="458" name="Google Shape;458;p11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459" name="Google Shape;459;p11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11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1"/>
          <p:cNvGrpSpPr/>
          <p:nvPr/>
        </p:nvGrpSpPr>
        <p:grpSpPr>
          <a:xfrm rot="-1866940">
            <a:off x="6839885" y="-344456"/>
            <a:ext cx="400620" cy="1248399"/>
            <a:chOff x="4118750" y="2154275"/>
            <a:chExt cx="601300" cy="1873750"/>
          </a:xfrm>
        </p:grpSpPr>
        <p:sp>
          <p:nvSpPr>
            <p:cNvPr id="463" name="Google Shape;463;p11"/>
            <p:cNvSpPr/>
            <p:nvPr/>
          </p:nvSpPr>
          <p:spPr>
            <a:xfrm>
              <a:off x="4283650" y="2154275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4118750" y="23301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/>
          <p:nvPr/>
        </p:nvSpPr>
        <p:spPr>
          <a:xfrm rot="10800000" flipH="1">
            <a:off x="0" y="-1"/>
            <a:ext cx="9144085" cy="1485901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959332" y="2180500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"/>
          </p:nvPr>
        </p:nvSpPr>
        <p:spPr>
          <a:xfrm>
            <a:off x="2102900" y="2249059"/>
            <a:ext cx="24807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3" hasCustomPrompt="1"/>
          </p:nvPr>
        </p:nvSpPr>
        <p:spPr>
          <a:xfrm>
            <a:off x="4796056" y="2180500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4" hasCustomPrompt="1"/>
          </p:nvPr>
        </p:nvSpPr>
        <p:spPr>
          <a:xfrm>
            <a:off x="959332" y="3684225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5" hasCustomPrompt="1"/>
          </p:nvPr>
        </p:nvSpPr>
        <p:spPr>
          <a:xfrm>
            <a:off x="4796056" y="3684225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6"/>
          </p:nvPr>
        </p:nvSpPr>
        <p:spPr>
          <a:xfrm>
            <a:off x="5948004" y="2249059"/>
            <a:ext cx="24654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7"/>
          </p:nvPr>
        </p:nvSpPr>
        <p:spPr>
          <a:xfrm>
            <a:off x="2102900" y="3773851"/>
            <a:ext cx="24807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8"/>
          </p:nvPr>
        </p:nvSpPr>
        <p:spPr>
          <a:xfrm>
            <a:off x="5948004" y="3773851"/>
            <a:ext cx="24654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77" name="Google Shape;477;p13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2105600" y="19311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8" name="Google Shape;478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935404" y="19311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9" name="Google Shape;479;p13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2105600" y="3440077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0" name="Google Shape;480;p13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935404" y="3440077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81" name="Google Shape;481;p13"/>
          <p:cNvGrpSpPr/>
          <p:nvPr/>
        </p:nvGrpSpPr>
        <p:grpSpPr>
          <a:xfrm rot="1357337">
            <a:off x="8327544" y="4145117"/>
            <a:ext cx="714840" cy="1448757"/>
            <a:chOff x="1803775" y="5029925"/>
            <a:chExt cx="655775" cy="1329050"/>
          </a:xfrm>
        </p:grpSpPr>
        <p:sp>
          <p:nvSpPr>
            <p:cNvPr id="482" name="Google Shape;482;p13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13"/>
          <p:cNvSpPr/>
          <p:nvPr/>
        </p:nvSpPr>
        <p:spPr>
          <a:xfrm rot="-2161609">
            <a:off x="384399" y="3203005"/>
            <a:ext cx="148961" cy="30177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3"/>
          <p:cNvSpPr/>
          <p:nvPr/>
        </p:nvSpPr>
        <p:spPr>
          <a:xfrm rot="2699045">
            <a:off x="8758241" y="2420853"/>
            <a:ext cx="148958" cy="30178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2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"/>
          <p:cNvSpPr txBox="1">
            <a:spLocks noGrp="1"/>
          </p:cNvSpPr>
          <p:nvPr>
            <p:ph type="title"/>
          </p:nvPr>
        </p:nvSpPr>
        <p:spPr>
          <a:xfrm>
            <a:off x="1413738" y="2051975"/>
            <a:ext cx="17745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4"/>
          <p:cNvSpPr txBox="1">
            <a:spLocks noGrp="1"/>
          </p:cNvSpPr>
          <p:nvPr>
            <p:ph type="title" idx="2" hasCustomPrompt="1"/>
          </p:nvPr>
        </p:nvSpPr>
        <p:spPr>
          <a:xfrm>
            <a:off x="5167738" y="1088900"/>
            <a:ext cx="6867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8" name="Google Shape;498;p14"/>
          <p:cNvSpPr txBox="1">
            <a:spLocks noGrp="1"/>
          </p:cNvSpPr>
          <p:nvPr>
            <p:ph type="subTitle" idx="1"/>
          </p:nvPr>
        </p:nvSpPr>
        <p:spPr>
          <a:xfrm>
            <a:off x="5946088" y="1140287"/>
            <a:ext cx="2337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499" name="Google Shape;499;p14"/>
          <p:cNvSpPr txBox="1">
            <a:spLocks noGrp="1"/>
          </p:cNvSpPr>
          <p:nvPr>
            <p:ph type="title" idx="3" hasCustomPrompt="1"/>
          </p:nvPr>
        </p:nvSpPr>
        <p:spPr>
          <a:xfrm>
            <a:off x="5167738" y="3668216"/>
            <a:ext cx="6867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0" name="Google Shape;500;p14"/>
          <p:cNvSpPr txBox="1">
            <a:spLocks noGrp="1"/>
          </p:cNvSpPr>
          <p:nvPr>
            <p:ph type="title" idx="4" hasCustomPrompt="1"/>
          </p:nvPr>
        </p:nvSpPr>
        <p:spPr>
          <a:xfrm>
            <a:off x="5167738" y="2379827"/>
            <a:ext cx="6867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1" name="Google Shape;501;p14"/>
          <p:cNvSpPr txBox="1">
            <a:spLocks noGrp="1"/>
          </p:cNvSpPr>
          <p:nvPr>
            <p:ph type="subTitle" idx="5"/>
          </p:nvPr>
        </p:nvSpPr>
        <p:spPr>
          <a:xfrm>
            <a:off x="5946088" y="3725708"/>
            <a:ext cx="2335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02" name="Google Shape;502;p14"/>
          <p:cNvSpPr txBox="1">
            <a:spLocks noGrp="1"/>
          </p:cNvSpPr>
          <p:nvPr>
            <p:ph type="subTitle" idx="6"/>
          </p:nvPr>
        </p:nvSpPr>
        <p:spPr>
          <a:xfrm>
            <a:off x="5946088" y="2428287"/>
            <a:ext cx="2337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03" name="Google Shape;503;p14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46088" y="818438"/>
            <a:ext cx="2335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4" name="Google Shape;504;p14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46088" y="3407824"/>
            <a:ext cx="2335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5" name="Google Shape;505;p14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946088" y="2112440"/>
            <a:ext cx="2335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" name="Google Shape;506;p14"/>
          <p:cNvSpPr/>
          <p:nvPr/>
        </p:nvSpPr>
        <p:spPr>
          <a:xfrm rot="2131502">
            <a:off x="159472" y="3180047"/>
            <a:ext cx="174643" cy="353785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4"/>
          <p:cNvGrpSpPr/>
          <p:nvPr/>
        </p:nvGrpSpPr>
        <p:grpSpPr>
          <a:xfrm rot="-7307454">
            <a:off x="2660991" y="-282694"/>
            <a:ext cx="579305" cy="1055908"/>
            <a:chOff x="-214625" y="3943775"/>
            <a:chExt cx="458725" cy="836125"/>
          </a:xfrm>
        </p:grpSpPr>
        <p:sp>
          <p:nvSpPr>
            <p:cNvPr id="508" name="Google Shape;508;p14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14"/>
          <p:cNvSpPr/>
          <p:nvPr/>
        </p:nvSpPr>
        <p:spPr>
          <a:xfrm>
            <a:off x="337626" y="346124"/>
            <a:ext cx="767484" cy="354419"/>
          </a:xfrm>
          <a:custGeom>
            <a:avLst/>
            <a:gdLst/>
            <a:ahLst/>
            <a:cxnLst/>
            <a:rect l="l" t="t" r="r" b="b"/>
            <a:pathLst>
              <a:path w="9038" h="5228" extrusionOk="0">
                <a:moveTo>
                  <a:pt x="5252" y="1"/>
                </a:moveTo>
                <a:cubicBezTo>
                  <a:pt x="4156" y="1"/>
                  <a:pt x="3430" y="1870"/>
                  <a:pt x="3085" y="3096"/>
                </a:cubicBezTo>
                <a:cubicBezTo>
                  <a:pt x="3047" y="3228"/>
                  <a:pt x="2934" y="3293"/>
                  <a:pt x="2820" y="3293"/>
                </a:cubicBezTo>
                <a:cubicBezTo>
                  <a:pt x="2716" y="3293"/>
                  <a:pt x="2612" y="3240"/>
                  <a:pt x="2561" y="3132"/>
                </a:cubicBezTo>
                <a:cubicBezTo>
                  <a:pt x="2394" y="2727"/>
                  <a:pt x="2156" y="2358"/>
                  <a:pt x="1787" y="2322"/>
                </a:cubicBezTo>
                <a:cubicBezTo>
                  <a:pt x="1762" y="2320"/>
                  <a:pt x="1737" y="2319"/>
                  <a:pt x="1712" y="2319"/>
                </a:cubicBezTo>
                <a:cubicBezTo>
                  <a:pt x="506" y="2319"/>
                  <a:pt x="36" y="5014"/>
                  <a:pt x="3" y="5216"/>
                </a:cubicBezTo>
                <a:lnTo>
                  <a:pt x="8752" y="5216"/>
                </a:lnTo>
                <a:cubicBezTo>
                  <a:pt x="8752" y="5216"/>
                  <a:pt x="9038" y="3049"/>
                  <a:pt x="7990" y="2811"/>
                </a:cubicBezTo>
                <a:cubicBezTo>
                  <a:pt x="7923" y="2794"/>
                  <a:pt x="7858" y="2787"/>
                  <a:pt x="7795" y="2787"/>
                </a:cubicBezTo>
                <a:cubicBezTo>
                  <a:pt x="7347" y="2787"/>
                  <a:pt x="6977" y="3165"/>
                  <a:pt x="6716" y="3561"/>
                </a:cubicBezTo>
                <a:cubicBezTo>
                  <a:pt x="6673" y="3621"/>
                  <a:pt x="6614" y="3647"/>
                  <a:pt x="6555" y="3647"/>
                </a:cubicBezTo>
                <a:cubicBezTo>
                  <a:pt x="6451" y="3647"/>
                  <a:pt x="6351" y="3564"/>
                  <a:pt x="6359" y="3442"/>
                </a:cubicBezTo>
                <a:cubicBezTo>
                  <a:pt x="6442" y="2144"/>
                  <a:pt x="6395" y="1"/>
                  <a:pt x="5252" y="1"/>
                </a:cubicBezTo>
                <a:close/>
                <a:moveTo>
                  <a:pt x="1" y="5216"/>
                </a:moveTo>
                <a:lnTo>
                  <a:pt x="1" y="5228"/>
                </a:lnTo>
                <a:cubicBezTo>
                  <a:pt x="1" y="5228"/>
                  <a:pt x="2" y="5223"/>
                  <a:pt x="3" y="5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4"/>
          <p:cNvSpPr/>
          <p:nvPr/>
        </p:nvSpPr>
        <p:spPr>
          <a:xfrm>
            <a:off x="2543949" y="4152556"/>
            <a:ext cx="1451751" cy="670426"/>
          </a:xfrm>
          <a:custGeom>
            <a:avLst/>
            <a:gdLst/>
            <a:ahLst/>
            <a:cxnLst/>
            <a:rect l="l" t="t" r="r" b="b"/>
            <a:pathLst>
              <a:path w="9038" h="5228" extrusionOk="0">
                <a:moveTo>
                  <a:pt x="5252" y="1"/>
                </a:moveTo>
                <a:cubicBezTo>
                  <a:pt x="4156" y="1"/>
                  <a:pt x="3430" y="1870"/>
                  <a:pt x="3085" y="3096"/>
                </a:cubicBezTo>
                <a:cubicBezTo>
                  <a:pt x="3047" y="3228"/>
                  <a:pt x="2934" y="3293"/>
                  <a:pt x="2820" y="3293"/>
                </a:cubicBezTo>
                <a:cubicBezTo>
                  <a:pt x="2716" y="3293"/>
                  <a:pt x="2612" y="3240"/>
                  <a:pt x="2561" y="3132"/>
                </a:cubicBezTo>
                <a:cubicBezTo>
                  <a:pt x="2394" y="2727"/>
                  <a:pt x="2156" y="2358"/>
                  <a:pt x="1787" y="2322"/>
                </a:cubicBezTo>
                <a:cubicBezTo>
                  <a:pt x="1762" y="2320"/>
                  <a:pt x="1737" y="2319"/>
                  <a:pt x="1712" y="2319"/>
                </a:cubicBezTo>
                <a:cubicBezTo>
                  <a:pt x="506" y="2319"/>
                  <a:pt x="36" y="5014"/>
                  <a:pt x="3" y="5216"/>
                </a:cubicBezTo>
                <a:lnTo>
                  <a:pt x="8752" y="5216"/>
                </a:lnTo>
                <a:cubicBezTo>
                  <a:pt x="8752" y="5216"/>
                  <a:pt x="9038" y="3049"/>
                  <a:pt x="7990" y="2811"/>
                </a:cubicBezTo>
                <a:cubicBezTo>
                  <a:pt x="7923" y="2794"/>
                  <a:pt x="7858" y="2787"/>
                  <a:pt x="7795" y="2787"/>
                </a:cubicBezTo>
                <a:cubicBezTo>
                  <a:pt x="7347" y="2787"/>
                  <a:pt x="6977" y="3165"/>
                  <a:pt x="6716" y="3561"/>
                </a:cubicBezTo>
                <a:cubicBezTo>
                  <a:pt x="6673" y="3621"/>
                  <a:pt x="6614" y="3647"/>
                  <a:pt x="6555" y="3647"/>
                </a:cubicBezTo>
                <a:cubicBezTo>
                  <a:pt x="6451" y="3647"/>
                  <a:pt x="6351" y="3564"/>
                  <a:pt x="6359" y="3442"/>
                </a:cubicBezTo>
                <a:cubicBezTo>
                  <a:pt x="6442" y="2144"/>
                  <a:pt x="6395" y="1"/>
                  <a:pt x="5252" y="1"/>
                </a:cubicBezTo>
                <a:close/>
                <a:moveTo>
                  <a:pt x="1" y="5216"/>
                </a:moveTo>
                <a:lnTo>
                  <a:pt x="1" y="5228"/>
                </a:lnTo>
                <a:cubicBezTo>
                  <a:pt x="1" y="5228"/>
                  <a:pt x="2" y="5223"/>
                  <a:pt x="3" y="5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>
            <a:spLocks noGrp="1"/>
          </p:cNvSpPr>
          <p:nvPr>
            <p:ph type="ctrTitle"/>
          </p:nvPr>
        </p:nvSpPr>
        <p:spPr>
          <a:xfrm>
            <a:off x="713275" y="1459200"/>
            <a:ext cx="3949200" cy="24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4" name="Google Shape;524;p15"/>
          <p:cNvSpPr txBox="1">
            <a:spLocks noGrp="1"/>
          </p:cNvSpPr>
          <p:nvPr>
            <p:ph type="subTitle" idx="1"/>
          </p:nvPr>
        </p:nvSpPr>
        <p:spPr>
          <a:xfrm>
            <a:off x="713275" y="3888109"/>
            <a:ext cx="24807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525" name="Google Shape;525;p15"/>
          <p:cNvSpPr txBox="1">
            <a:spLocks noGrp="1"/>
          </p:cNvSpPr>
          <p:nvPr>
            <p:ph type="title" idx="2" hasCustomPrompt="1"/>
          </p:nvPr>
        </p:nvSpPr>
        <p:spPr>
          <a:xfrm>
            <a:off x="776425" y="723800"/>
            <a:ext cx="982500" cy="6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526" name="Google Shape;526;p15"/>
          <p:cNvGrpSpPr/>
          <p:nvPr/>
        </p:nvGrpSpPr>
        <p:grpSpPr>
          <a:xfrm rot="-3230046" flipH="1">
            <a:off x="6357314" y="-194168"/>
            <a:ext cx="528665" cy="963557"/>
            <a:chOff x="-214625" y="3943775"/>
            <a:chExt cx="458725" cy="836125"/>
          </a:xfrm>
        </p:grpSpPr>
        <p:sp>
          <p:nvSpPr>
            <p:cNvPr id="527" name="Google Shape;527;p15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15"/>
          <p:cNvGrpSpPr/>
          <p:nvPr/>
        </p:nvGrpSpPr>
        <p:grpSpPr>
          <a:xfrm rot="-7089949" flipH="1">
            <a:off x="7825346" y="-952507"/>
            <a:ext cx="1046684" cy="2121300"/>
            <a:chOff x="1803775" y="5029925"/>
            <a:chExt cx="655775" cy="1329050"/>
          </a:xfrm>
        </p:grpSpPr>
        <p:sp>
          <p:nvSpPr>
            <p:cNvPr id="540" name="Google Shape;540;p15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15"/>
          <p:cNvSpPr/>
          <p:nvPr/>
        </p:nvSpPr>
        <p:spPr>
          <a:xfrm rot="-869070" flipH="1">
            <a:off x="5791152" y="409350"/>
            <a:ext cx="280804" cy="230961"/>
          </a:xfrm>
          <a:custGeom>
            <a:avLst/>
            <a:gdLst/>
            <a:ahLst/>
            <a:cxnLst/>
            <a:rect l="l" t="t" r="r" b="b"/>
            <a:pathLst>
              <a:path w="9585" h="7883" extrusionOk="0">
                <a:moveTo>
                  <a:pt x="0" y="0"/>
                </a:moveTo>
                <a:cubicBezTo>
                  <a:pt x="846" y="1524"/>
                  <a:pt x="2310" y="2643"/>
                  <a:pt x="3679" y="3691"/>
                </a:cubicBezTo>
                <a:cubicBezTo>
                  <a:pt x="5608" y="5215"/>
                  <a:pt x="7477" y="6656"/>
                  <a:pt x="9585" y="7882"/>
                </a:cubicBezTo>
                <a:cubicBezTo>
                  <a:pt x="7858" y="3941"/>
                  <a:pt x="4989" y="9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5"/>
          <p:cNvSpPr/>
          <p:nvPr/>
        </p:nvSpPr>
        <p:spPr>
          <a:xfrm flipH="1">
            <a:off x="4114796" y="1459200"/>
            <a:ext cx="5029204" cy="3684370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6"/>
          <p:cNvSpPr txBox="1">
            <a:spLocks noGrp="1"/>
          </p:cNvSpPr>
          <p:nvPr>
            <p:ph type="ctrTitle"/>
          </p:nvPr>
        </p:nvSpPr>
        <p:spPr>
          <a:xfrm>
            <a:off x="2147750" y="2619600"/>
            <a:ext cx="60840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5" name="Google Shape;555;p16"/>
          <p:cNvSpPr txBox="1">
            <a:spLocks noGrp="1"/>
          </p:cNvSpPr>
          <p:nvPr>
            <p:ph type="subTitle" idx="1"/>
          </p:nvPr>
        </p:nvSpPr>
        <p:spPr>
          <a:xfrm>
            <a:off x="2147750" y="4260550"/>
            <a:ext cx="40410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556" name="Google Shape;556;p16"/>
          <p:cNvSpPr txBox="1">
            <a:spLocks noGrp="1"/>
          </p:cNvSpPr>
          <p:nvPr>
            <p:ph type="title" idx="2" hasCustomPrompt="1"/>
          </p:nvPr>
        </p:nvSpPr>
        <p:spPr>
          <a:xfrm>
            <a:off x="912250" y="3172650"/>
            <a:ext cx="982500" cy="6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8_1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7"/>
          <p:cNvSpPr txBox="1">
            <a:spLocks noGrp="1"/>
          </p:cNvSpPr>
          <p:nvPr>
            <p:ph type="ctrTitle"/>
          </p:nvPr>
        </p:nvSpPr>
        <p:spPr>
          <a:xfrm>
            <a:off x="2256325" y="2369550"/>
            <a:ext cx="47184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9" name="Google Shape;559;p17"/>
          <p:cNvSpPr txBox="1">
            <a:spLocks noGrp="1"/>
          </p:cNvSpPr>
          <p:nvPr>
            <p:ph type="subTitle" idx="1"/>
          </p:nvPr>
        </p:nvSpPr>
        <p:spPr>
          <a:xfrm>
            <a:off x="2661175" y="3258100"/>
            <a:ext cx="3908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560" name="Google Shape;560;p17"/>
          <p:cNvSpPr txBox="1">
            <a:spLocks noGrp="1"/>
          </p:cNvSpPr>
          <p:nvPr>
            <p:ph type="title" idx="2" hasCustomPrompt="1"/>
          </p:nvPr>
        </p:nvSpPr>
        <p:spPr>
          <a:xfrm>
            <a:off x="4124275" y="1636700"/>
            <a:ext cx="982500" cy="6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61" name="Google Shape;561;p17"/>
          <p:cNvSpPr/>
          <p:nvPr/>
        </p:nvSpPr>
        <p:spPr>
          <a:xfrm>
            <a:off x="0" y="2819436"/>
            <a:ext cx="2853959" cy="2324057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17"/>
          <p:cNvGrpSpPr/>
          <p:nvPr/>
        </p:nvGrpSpPr>
        <p:grpSpPr>
          <a:xfrm rot="-6658467">
            <a:off x="-88301" y="144705"/>
            <a:ext cx="463821" cy="609144"/>
            <a:chOff x="2136875" y="1156838"/>
            <a:chExt cx="166125" cy="218175"/>
          </a:xfrm>
        </p:grpSpPr>
        <p:sp>
          <p:nvSpPr>
            <p:cNvPr id="563" name="Google Shape;563;p17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17"/>
          <p:cNvSpPr/>
          <p:nvPr/>
        </p:nvSpPr>
        <p:spPr>
          <a:xfrm rot="10800000">
            <a:off x="6298475" y="11"/>
            <a:ext cx="2853959" cy="2324057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17"/>
          <p:cNvGrpSpPr/>
          <p:nvPr/>
        </p:nvGrpSpPr>
        <p:grpSpPr>
          <a:xfrm rot="-1865761" flipH="1">
            <a:off x="424740" y="2998400"/>
            <a:ext cx="1261844" cy="2557361"/>
            <a:chOff x="1803775" y="5029925"/>
            <a:chExt cx="655775" cy="1329050"/>
          </a:xfrm>
        </p:grpSpPr>
        <p:sp>
          <p:nvSpPr>
            <p:cNvPr id="567" name="Google Shape;567;p17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7"/>
          <p:cNvGrpSpPr/>
          <p:nvPr/>
        </p:nvGrpSpPr>
        <p:grpSpPr>
          <a:xfrm rot="-1911685" flipH="1">
            <a:off x="7733955" y="107077"/>
            <a:ext cx="845641" cy="1541291"/>
            <a:chOff x="-214625" y="3943775"/>
            <a:chExt cx="458725" cy="836125"/>
          </a:xfrm>
        </p:grpSpPr>
        <p:sp>
          <p:nvSpPr>
            <p:cNvPr id="579" name="Google Shape;579;p17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2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8"/>
          <p:cNvSpPr txBox="1">
            <a:spLocks noGrp="1"/>
          </p:cNvSpPr>
          <p:nvPr>
            <p:ph type="title"/>
          </p:nvPr>
        </p:nvSpPr>
        <p:spPr>
          <a:xfrm>
            <a:off x="4739375" y="1806275"/>
            <a:ext cx="31620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93" name="Google Shape;593;p18"/>
          <p:cNvGrpSpPr/>
          <p:nvPr/>
        </p:nvGrpSpPr>
        <p:grpSpPr>
          <a:xfrm rot="10800000">
            <a:off x="-902099" y="-828739"/>
            <a:ext cx="3304780" cy="3178027"/>
            <a:chOff x="5787838" y="1739187"/>
            <a:chExt cx="4399920" cy="4231164"/>
          </a:xfrm>
        </p:grpSpPr>
        <p:grpSp>
          <p:nvGrpSpPr>
            <p:cNvPr id="594" name="Google Shape;594;p18"/>
            <p:cNvGrpSpPr/>
            <p:nvPr/>
          </p:nvGrpSpPr>
          <p:grpSpPr>
            <a:xfrm rot="-3182169" flipH="1">
              <a:off x="7099543" y="3150442"/>
              <a:ext cx="379449" cy="720480"/>
              <a:chOff x="2263675" y="890788"/>
              <a:chExt cx="248900" cy="472600"/>
            </a:xfrm>
          </p:grpSpPr>
          <p:sp>
            <p:nvSpPr>
              <p:cNvPr id="595" name="Google Shape;595;p18"/>
              <p:cNvSpPr/>
              <p:nvPr/>
            </p:nvSpPr>
            <p:spPr>
              <a:xfrm>
                <a:off x="2263675" y="890788"/>
                <a:ext cx="248900" cy="472600"/>
              </a:xfrm>
              <a:custGeom>
                <a:avLst/>
                <a:gdLst/>
                <a:ahLst/>
                <a:cxnLst/>
                <a:rect l="l" t="t" r="r" b="b"/>
                <a:pathLst>
                  <a:path w="9956" h="18904" extrusionOk="0">
                    <a:moveTo>
                      <a:pt x="4075" y="0"/>
                    </a:moveTo>
                    <a:cubicBezTo>
                      <a:pt x="3898" y="0"/>
                      <a:pt x="3718" y="22"/>
                      <a:pt x="3537" y="68"/>
                    </a:cubicBezTo>
                    <a:cubicBezTo>
                      <a:pt x="1" y="961"/>
                      <a:pt x="1215" y="9010"/>
                      <a:pt x="2882" y="13236"/>
                    </a:cubicBezTo>
                    <a:cubicBezTo>
                      <a:pt x="4537" y="17463"/>
                      <a:pt x="4132" y="18904"/>
                      <a:pt x="4132" y="18904"/>
                    </a:cubicBezTo>
                    <a:cubicBezTo>
                      <a:pt x="4132" y="18904"/>
                      <a:pt x="6811" y="17285"/>
                      <a:pt x="8430" y="12284"/>
                    </a:cubicBezTo>
                    <a:cubicBezTo>
                      <a:pt x="9955" y="7540"/>
                      <a:pt x="7355" y="0"/>
                      <a:pt x="4075" y="0"/>
                    </a:cubicBezTo>
                    <a:close/>
                  </a:path>
                </a:pathLst>
              </a:custGeom>
              <a:solidFill>
                <a:srgbClr val="FDB2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>
                <a:off x="2365475" y="990113"/>
                <a:ext cx="93200" cy="36017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14407" extrusionOk="0">
                    <a:moveTo>
                      <a:pt x="394" y="0"/>
                    </a:moveTo>
                    <a:lnTo>
                      <a:pt x="191" y="108"/>
                    </a:lnTo>
                    <a:cubicBezTo>
                      <a:pt x="215" y="179"/>
                      <a:pt x="3477" y="7001"/>
                      <a:pt x="1" y="14324"/>
                    </a:cubicBezTo>
                    <a:lnTo>
                      <a:pt x="203" y="14407"/>
                    </a:lnTo>
                    <a:cubicBezTo>
                      <a:pt x="3727" y="6989"/>
                      <a:pt x="429" y="84"/>
                      <a:pt x="3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8"/>
            <p:cNvGrpSpPr/>
            <p:nvPr/>
          </p:nvGrpSpPr>
          <p:grpSpPr>
            <a:xfrm rot="6658501" flipH="1">
              <a:off x="8421228" y="2403509"/>
              <a:ext cx="379438" cy="498322"/>
              <a:chOff x="2136875" y="1156838"/>
              <a:chExt cx="166125" cy="218175"/>
            </a:xfrm>
          </p:grpSpPr>
          <p:sp>
            <p:nvSpPr>
              <p:cNvPr id="598" name="Google Shape;598;p18"/>
              <p:cNvSpPr/>
              <p:nvPr/>
            </p:nvSpPr>
            <p:spPr>
              <a:xfrm>
                <a:off x="2136875" y="1156838"/>
                <a:ext cx="166125" cy="218175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8727" extrusionOk="0">
                    <a:moveTo>
                      <a:pt x="2150" y="0"/>
                    </a:moveTo>
                    <a:cubicBezTo>
                      <a:pt x="1873" y="0"/>
                      <a:pt x="1619" y="82"/>
                      <a:pt x="1406" y="261"/>
                    </a:cubicBezTo>
                    <a:cubicBezTo>
                      <a:pt x="1" y="1428"/>
                      <a:pt x="2275" y="4845"/>
                      <a:pt x="3965" y="6404"/>
                    </a:cubicBezTo>
                    <a:cubicBezTo>
                      <a:pt x="5644" y="7976"/>
                      <a:pt x="5763" y="8726"/>
                      <a:pt x="5763" y="8726"/>
                    </a:cubicBezTo>
                    <a:cubicBezTo>
                      <a:pt x="5763" y="8726"/>
                      <a:pt x="6644" y="7416"/>
                      <a:pt x="6263" y="4761"/>
                    </a:cubicBezTo>
                    <a:cubicBezTo>
                      <a:pt x="5981" y="2530"/>
                      <a:pt x="3695" y="0"/>
                      <a:pt x="2150" y="0"/>
                    </a:cubicBezTo>
                    <a:close/>
                  </a:path>
                </a:pathLst>
              </a:custGeom>
              <a:solidFill>
                <a:srgbClr val="FDB2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>
                <a:off x="2201775" y="1202338"/>
                <a:ext cx="79500" cy="1664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6657" extrusionOk="0">
                    <a:moveTo>
                      <a:pt x="131" y="1"/>
                    </a:moveTo>
                    <a:lnTo>
                      <a:pt x="0" y="179"/>
                    </a:lnTo>
                    <a:cubicBezTo>
                      <a:pt x="24" y="203"/>
                      <a:pt x="2953" y="2584"/>
                      <a:pt x="2953" y="6656"/>
                    </a:cubicBezTo>
                    <a:lnTo>
                      <a:pt x="3179" y="6656"/>
                    </a:lnTo>
                    <a:cubicBezTo>
                      <a:pt x="3179" y="2465"/>
                      <a:pt x="155" y="24"/>
                      <a:pt x="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18"/>
            <p:cNvGrpSpPr/>
            <p:nvPr/>
          </p:nvGrpSpPr>
          <p:grpSpPr>
            <a:xfrm rot="-3724926" flipH="1">
              <a:off x="6970058" y="2752488"/>
              <a:ext cx="2736131" cy="2736693"/>
              <a:chOff x="494881" y="2817898"/>
              <a:chExt cx="2631079" cy="2631619"/>
            </a:xfrm>
          </p:grpSpPr>
          <p:grpSp>
            <p:nvGrpSpPr>
              <p:cNvPr id="601" name="Google Shape;601;p18"/>
              <p:cNvGrpSpPr/>
              <p:nvPr/>
            </p:nvGrpSpPr>
            <p:grpSpPr>
              <a:xfrm rot="-872865">
                <a:off x="758334" y="2920740"/>
                <a:ext cx="1104590" cy="2238658"/>
                <a:chOff x="1803775" y="5029925"/>
                <a:chExt cx="655775" cy="1329050"/>
              </a:xfrm>
            </p:grpSpPr>
            <p:sp>
              <p:nvSpPr>
                <p:cNvPr id="602" name="Google Shape;602;p18"/>
                <p:cNvSpPr/>
                <p:nvPr/>
              </p:nvSpPr>
              <p:spPr>
                <a:xfrm>
                  <a:off x="1955600" y="5030950"/>
                  <a:ext cx="183975" cy="65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9" h="26344" extrusionOk="0">
                      <a:moveTo>
                        <a:pt x="2447" y="1"/>
                      </a:moveTo>
                      <a:cubicBezTo>
                        <a:pt x="2378" y="1"/>
                        <a:pt x="2308" y="6"/>
                        <a:pt x="2238" y="19"/>
                      </a:cubicBezTo>
                      <a:cubicBezTo>
                        <a:pt x="1441" y="138"/>
                        <a:pt x="988" y="959"/>
                        <a:pt x="714" y="1709"/>
                      </a:cubicBezTo>
                      <a:cubicBezTo>
                        <a:pt x="12" y="3769"/>
                        <a:pt x="0" y="6031"/>
                        <a:pt x="655" y="8079"/>
                      </a:cubicBezTo>
                      <a:cubicBezTo>
                        <a:pt x="1107" y="9448"/>
                        <a:pt x="1846" y="10722"/>
                        <a:pt x="2262" y="12103"/>
                      </a:cubicBezTo>
                      <a:cubicBezTo>
                        <a:pt x="3131" y="14925"/>
                        <a:pt x="2631" y="18045"/>
                        <a:pt x="3572" y="20855"/>
                      </a:cubicBezTo>
                      <a:cubicBezTo>
                        <a:pt x="3822" y="21640"/>
                        <a:pt x="5763" y="26343"/>
                        <a:pt x="5763" y="26343"/>
                      </a:cubicBezTo>
                      <a:cubicBezTo>
                        <a:pt x="5763" y="26343"/>
                        <a:pt x="5977" y="23295"/>
                        <a:pt x="6227" y="22533"/>
                      </a:cubicBezTo>
                      <a:cubicBezTo>
                        <a:pt x="6882" y="20462"/>
                        <a:pt x="7358" y="18247"/>
                        <a:pt x="6858" y="16092"/>
                      </a:cubicBezTo>
                      <a:cubicBezTo>
                        <a:pt x="6620" y="15020"/>
                        <a:pt x="6144" y="14008"/>
                        <a:pt x="5834" y="12949"/>
                      </a:cubicBezTo>
                      <a:cubicBezTo>
                        <a:pt x="5120" y="10603"/>
                        <a:pt x="5179" y="8079"/>
                        <a:pt x="5167" y="5626"/>
                      </a:cubicBezTo>
                      <a:cubicBezTo>
                        <a:pt x="5167" y="3841"/>
                        <a:pt x="5036" y="1852"/>
                        <a:pt x="3739" y="614"/>
                      </a:cubicBezTo>
                      <a:cubicBezTo>
                        <a:pt x="3385" y="271"/>
                        <a:pt x="2923" y="1"/>
                        <a:pt x="24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18"/>
                <p:cNvSpPr/>
                <p:nvPr/>
              </p:nvSpPr>
              <p:spPr>
                <a:xfrm>
                  <a:off x="2114250" y="5235650"/>
                  <a:ext cx="231000" cy="5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0" h="23430" extrusionOk="0">
                      <a:moveTo>
                        <a:pt x="7573" y="1"/>
                      </a:moveTo>
                      <a:cubicBezTo>
                        <a:pt x="7215" y="1"/>
                        <a:pt x="6845" y="121"/>
                        <a:pt x="6549" y="332"/>
                      </a:cubicBezTo>
                      <a:cubicBezTo>
                        <a:pt x="6013" y="701"/>
                        <a:pt x="5667" y="1296"/>
                        <a:pt x="5417" y="1891"/>
                      </a:cubicBezTo>
                      <a:cubicBezTo>
                        <a:pt x="3715" y="5785"/>
                        <a:pt x="4584" y="10476"/>
                        <a:pt x="2643" y="14274"/>
                      </a:cubicBezTo>
                      <a:cubicBezTo>
                        <a:pt x="2286" y="14988"/>
                        <a:pt x="1822" y="15643"/>
                        <a:pt x="1465" y="16369"/>
                      </a:cubicBezTo>
                      <a:cubicBezTo>
                        <a:pt x="857" y="17572"/>
                        <a:pt x="0" y="21299"/>
                        <a:pt x="274" y="23430"/>
                      </a:cubicBezTo>
                      <a:cubicBezTo>
                        <a:pt x="1167" y="21251"/>
                        <a:pt x="2346" y="18858"/>
                        <a:pt x="3548" y="16810"/>
                      </a:cubicBezTo>
                      <a:cubicBezTo>
                        <a:pt x="5834" y="12976"/>
                        <a:pt x="7572" y="8821"/>
                        <a:pt x="8715" y="4511"/>
                      </a:cubicBezTo>
                      <a:cubicBezTo>
                        <a:pt x="9001" y="3451"/>
                        <a:pt x="9239" y="2332"/>
                        <a:pt x="8966" y="1260"/>
                      </a:cubicBezTo>
                      <a:cubicBezTo>
                        <a:pt x="8870" y="879"/>
                        <a:pt x="8692" y="486"/>
                        <a:pt x="8370" y="248"/>
                      </a:cubicBezTo>
                      <a:cubicBezTo>
                        <a:pt x="8142" y="78"/>
                        <a:pt x="7861" y="1"/>
                        <a:pt x="757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8"/>
                <p:cNvSpPr/>
                <p:nvPr/>
              </p:nvSpPr>
              <p:spPr>
                <a:xfrm>
                  <a:off x="2142525" y="5476450"/>
                  <a:ext cx="239625" cy="5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5" h="22335" extrusionOk="0">
                      <a:moveTo>
                        <a:pt x="8295" y="0"/>
                      </a:moveTo>
                      <a:cubicBezTo>
                        <a:pt x="7885" y="0"/>
                        <a:pt x="7450" y="190"/>
                        <a:pt x="7120" y="475"/>
                      </a:cubicBezTo>
                      <a:cubicBezTo>
                        <a:pt x="5120" y="2201"/>
                        <a:pt x="6096" y="5952"/>
                        <a:pt x="4025" y="7607"/>
                      </a:cubicBezTo>
                      <a:cubicBezTo>
                        <a:pt x="3655" y="7904"/>
                        <a:pt x="3227" y="8095"/>
                        <a:pt x="2882" y="8404"/>
                      </a:cubicBezTo>
                      <a:cubicBezTo>
                        <a:pt x="2048" y="9130"/>
                        <a:pt x="1810" y="10309"/>
                        <a:pt x="1762" y="11428"/>
                      </a:cubicBezTo>
                      <a:cubicBezTo>
                        <a:pt x="1727" y="12524"/>
                        <a:pt x="1822" y="13655"/>
                        <a:pt x="1465" y="14703"/>
                      </a:cubicBezTo>
                      <a:cubicBezTo>
                        <a:pt x="1286" y="15226"/>
                        <a:pt x="1012" y="15703"/>
                        <a:pt x="798" y="16203"/>
                      </a:cubicBezTo>
                      <a:cubicBezTo>
                        <a:pt x="12" y="18048"/>
                        <a:pt x="0" y="20406"/>
                        <a:pt x="417" y="22335"/>
                      </a:cubicBezTo>
                      <a:cubicBezTo>
                        <a:pt x="572" y="19632"/>
                        <a:pt x="2155" y="17393"/>
                        <a:pt x="3477" y="15131"/>
                      </a:cubicBezTo>
                      <a:cubicBezTo>
                        <a:pt x="5156" y="12286"/>
                        <a:pt x="6453" y="9226"/>
                        <a:pt x="7739" y="6178"/>
                      </a:cubicBezTo>
                      <a:cubicBezTo>
                        <a:pt x="8251" y="4940"/>
                        <a:pt x="8775" y="3701"/>
                        <a:pt x="9192" y="2415"/>
                      </a:cubicBezTo>
                      <a:cubicBezTo>
                        <a:pt x="9442" y="1641"/>
                        <a:pt x="9585" y="653"/>
                        <a:pt x="8930" y="189"/>
                      </a:cubicBezTo>
                      <a:cubicBezTo>
                        <a:pt x="8740" y="58"/>
                        <a:pt x="8521" y="0"/>
                        <a:pt x="82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8"/>
                <p:cNvSpPr/>
                <p:nvPr/>
              </p:nvSpPr>
              <p:spPr>
                <a:xfrm>
                  <a:off x="2187475" y="5688250"/>
                  <a:ext cx="272075" cy="5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3" h="21852" extrusionOk="0">
                      <a:moveTo>
                        <a:pt x="9750" y="1"/>
                      </a:moveTo>
                      <a:cubicBezTo>
                        <a:pt x="9429" y="1"/>
                        <a:pt x="9097" y="124"/>
                        <a:pt x="8823" y="289"/>
                      </a:cubicBezTo>
                      <a:cubicBezTo>
                        <a:pt x="7382" y="1182"/>
                        <a:pt x="6965" y="3075"/>
                        <a:pt x="5941" y="4433"/>
                      </a:cubicBezTo>
                      <a:cubicBezTo>
                        <a:pt x="5417" y="5123"/>
                        <a:pt x="4715" y="5707"/>
                        <a:pt x="4310" y="6481"/>
                      </a:cubicBezTo>
                      <a:cubicBezTo>
                        <a:pt x="3751" y="7588"/>
                        <a:pt x="3881" y="8874"/>
                        <a:pt x="3774" y="10112"/>
                      </a:cubicBezTo>
                      <a:cubicBezTo>
                        <a:pt x="3751" y="10422"/>
                        <a:pt x="3703" y="10743"/>
                        <a:pt x="3560" y="11017"/>
                      </a:cubicBezTo>
                      <a:cubicBezTo>
                        <a:pt x="3358" y="11374"/>
                        <a:pt x="3000" y="11612"/>
                        <a:pt x="2727" y="11898"/>
                      </a:cubicBezTo>
                      <a:cubicBezTo>
                        <a:pt x="1798" y="12850"/>
                        <a:pt x="1655" y="14279"/>
                        <a:pt x="1488" y="15601"/>
                      </a:cubicBezTo>
                      <a:cubicBezTo>
                        <a:pt x="1357" y="16732"/>
                        <a:pt x="1143" y="17851"/>
                        <a:pt x="905" y="18958"/>
                      </a:cubicBezTo>
                      <a:cubicBezTo>
                        <a:pt x="738" y="19673"/>
                        <a:pt x="0" y="21232"/>
                        <a:pt x="369" y="21852"/>
                      </a:cubicBezTo>
                      <a:cubicBezTo>
                        <a:pt x="2941" y="15696"/>
                        <a:pt x="6489" y="10279"/>
                        <a:pt x="9751" y="4457"/>
                      </a:cubicBezTo>
                      <a:cubicBezTo>
                        <a:pt x="10239" y="3576"/>
                        <a:pt x="10716" y="2671"/>
                        <a:pt x="10823" y="1671"/>
                      </a:cubicBezTo>
                      <a:cubicBezTo>
                        <a:pt x="10882" y="1075"/>
                        <a:pt x="10739" y="397"/>
                        <a:pt x="10228" y="111"/>
                      </a:cubicBezTo>
                      <a:cubicBezTo>
                        <a:pt x="10078" y="34"/>
                        <a:pt x="9915" y="1"/>
                        <a:pt x="975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18"/>
                <p:cNvSpPr/>
                <p:nvPr/>
              </p:nvSpPr>
              <p:spPr>
                <a:xfrm>
                  <a:off x="1875225" y="5439475"/>
                  <a:ext cx="275350" cy="58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4" h="23254" extrusionOk="0">
                      <a:moveTo>
                        <a:pt x="1532" y="0"/>
                      </a:moveTo>
                      <a:cubicBezTo>
                        <a:pt x="1396" y="0"/>
                        <a:pt x="1258" y="23"/>
                        <a:pt x="1120" y="72"/>
                      </a:cubicBezTo>
                      <a:cubicBezTo>
                        <a:pt x="167" y="418"/>
                        <a:pt x="0" y="1668"/>
                        <a:pt x="72" y="2668"/>
                      </a:cubicBezTo>
                      <a:cubicBezTo>
                        <a:pt x="405" y="6859"/>
                        <a:pt x="2215" y="10836"/>
                        <a:pt x="4501" y="14396"/>
                      </a:cubicBezTo>
                      <a:cubicBezTo>
                        <a:pt x="6465" y="17444"/>
                        <a:pt x="8692" y="20456"/>
                        <a:pt x="11014" y="23254"/>
                      </a:cubicBezTo>
                      <a:cubicBezTo>
                        <a:pt x="10966" y="22111"/>
                        <a:pt x="9954" y="20718"/>
                        <a:pt x="9335" y="19801"/>
                      </a:cubicBezTo>
                      <a:cubicBezTo>
                        <a:pt x="8763" y="18968"/>
                        <a:pt x="8132" y="18158"/>
                        <a:pt x="7906" y="17182"/>
                      </a:cubicBezTo>
                      <a:cubicBezTo>
                        <a:pt x="7632" y="15967"/>
                        <a:pt x="8073" y="14598"/>
                        <a:pt x="7454" y="13515"/>
                      </a:cubicBezTo>
                      <a:cubicBezTo>
                        <a:pt x="7001" y="12681"/>
                        <a:pt x="6025" y="12253"/>
                        <a:pt x="5346" y="11586"/>
                      </a:cubicBezTo>
                      <a:cubicBezTo>
                        <a:pt x="4108" y="10371"/>
                        <a:pt x="3858" y="8478"/>
                        <a:pt x="3858" y="6764"/>
                      </a:cubicBezTo>
                      <a:cubicBezTo>
                        <a:pt x="3858" y="5025"/>
                        <a:pt x="4037" y="3240"/>
                        <a:pt x="3406" y="1632"/>
                      </a:cubicBezTo>
                      <a:cubicBezTo>
                        <a:pt x="3089" y="816"/>
                        <a:pt x="2345" y="0"/>
                        <a:pt x="15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18"/>
                <p:cNvSpPr/>
                <p:nvPr/>
              </p:nvSpPr>
              <p:spPr>
                <a:xfrm>
                  <a:off x="1803775" y="5791475"/>
                  <a:ext cx="395625" cy="43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5" h="17473" extrusionOk="0">
                      <a:moveTo>
                        <a:pt x="1787" y="0"/>
                      </a:moveTo>
                      <a:cubicBezTo>
                        <a:pt x="1712" y="0"/>
                        <a:pt x="1636" y="6"/>
                        <a:pt x="1561" y="18"/>
                      </a:cubicBezTo>
                      <a:cubicBezTo>
                        <a:pt x="489" y="197"/>
                        <a:pt x="1" y="1471"/>
                        <a:pt x="1" y="2566"/>
                      </a:cubicBezTo>
                      <a:cubicBezTo>
                        <a:pt x="13" y="4554"/>
                        <a:pt x="1001" y="6447"/>
                        <a:pt x="2335" y="7924"/>
                      </a:cubicBezTo>
                      <a:cubicBezTo>
                        <a:pt x="3680" y="9388"/>
                        <a:pt x="5347" y="10519"/>
                        <a:pt x="7002" y="11638"/>
                      </a:cubicBezTo>
                      <a:cubicBezTo>
                        <a:pt x="8442" y="12627"/>
                        <a:pt x="9895" y="13591"/>
                        <a:pt x="11371" y="14556"/>
                      </a:cubicBezTo>
                      <a:cubicBezTo>
                        <a:pt x="12752" y="15484"/>
                        <a:pt x="14288" y="16877"/>
                        <a:pt x="15824" y="17473"/>
                      </a:cubicBezTo>
                      <a:cubicBezTo>
                        <a:pt x="15670" y="16258"/>
                        <a:pt x="14824" y="14734"/>
                        <a:pt x="13931" y="13901"/>
                      </a:cubicBezTo>
                      <a:cubicBezTo>
                        <a:pt x="13276" y="13305"/>
                        <a:pt x="12479" y="12901"/>
                        <a:pt x="11836" y="12305"/>
                      </a:cubicBezTo>
                      <a:cubicBezTo>
                        <a:pt x="10395" y="10936"/>
                        <a:pt x="9931" y="8614"/>
                        <a:pt x="8157" y="7721"/>
                      </a:cubicBezTo>
                      <a:cubicBezTo>
                        <a:pt x="7276" y="7293"/>
                        <a:pt x="6180" y="7245"/>
                        <a:pt x="5525" y="6519"/>
                      </a:cubicBezTo>
                      <a:cubicBezTo>
                        <a:pt x="5192" y="6162"/>
                        <a:pt x="5049" y="5673"/>
                        <a:pt x="4894" y="5209"/>
                      </a:cubicBezTo>
                      <a:cubicBezTo>
                        <a:pt x="4644" y="4364"/>
                        <a:pt x="4382" y="3530"/>
                        <a:pt x="4120" y="2685"/>
                      </a:cubicBezTo>
                      <a:cubicBezTo>
                        <a:pt x="3918" y="2030"/>
                        <a:pt x="3728" y="1375"/>
                        <a:pt x="3311" y="840"/>
                      </a:cubicBezTo>
                      <a:cubicBezTo>
                        <a:pt x="2951" y="364"/>
                        <a:pt x="2385" y="0"/>
                        <a:pt x="1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18"/>
                <p:cNvSpPr/>
                <p:nvPr/>
              </p:nvSpPr>
              <p:spPr>
                <a:xfrm>
                  <a:off x="2005900" y="5029925"/>
                  <a:ext cx="226525" cy="132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1" h="53162" extrusionOk="0">
                      <a:moveTo>
                        <a:pt x="441" y="0"/>
                      </a:moveTo>
                      <a:lnTo>
                        <a:pt x="0" y="83"/>
                      </a:lnTo>
                      <a:cubicBezTo>
                        <a:pt x="1381" y="6787"/>
                        <a:pt x="2286" y="14180"/>
                        <a:pt x="3239" y="22015"/>
                      </a:cubicBezTo>
                      <a:cubicBezTo>
                        <a:pt x="4548" y="32754"/>
                        <a:pt x="5906" y="43875"/>
                        <a:pt x="8632" y="53161"/>
                      </a:cubicBezTo>
                      <a:lnTo>
                        <a:pt x="9061" y="53042"/>
                      </a:lnTo>
                      <a:cubicBezTo>
                        <a:pt x="6358" y="43779"/>
                        <a:pt x="5001" y="32695"/>
                        <a:pt x="3691" y="21967"/>
                      </a:cubicBezTo>
                      <a:cubicBezTo>
                        <a:pt x="2739" y="14121"/>
                        <a:pt x="1846" y="6727"/>
                        <a:pt x="4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18"/>
                <p:cNvSpPr/>
                <p:nvPr/>
              </p:nvSpPr>
              <p:spPr>
                <a:xfrm>
                  <a:off x="2117225" y="5235900"/>
                  <a:ext cx="205700" cy="57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8" h="22884" extrusionOk="0">
                      <a:moveTo>
                        <a:pt x="7834" y="0"/>
                      </a:moveTo>
                      <a:cubicBezTo>
                        <a:pt x="6584" y="1989"/>
                        <a:pt x="6037" y="4596"/>
                        <a:pt x="5513" y="7132"/>
                      </a:cubicBezTo>
                      <a:cubicBezTo>
                        <a:pt x="5215" y="8561"/>
                        <a:pt x="4929" y="9906"/>
                        <a:pt x="4548" y="11109"/>
                      </a:cubicBezTo>
                      <a:cubicBezTo>
                        <a:pt x="4024" y="12704"/>
                        <a:pt x="3286" y="14228"/>
                        <a:pt x="2572" y="15716"/>
                      </a:cubicBezTo>
                      <a:cubicBezTo>
                        <a:pt x="1465" y="17967"/>
                        <a:pt x="357" y="20288"/>
                        <a:pt x="0" y="22824"/>
                      </a:cubicBezTo>
                      <a:lnTo>
                        <a:pt x="453" y="22884"/>
                      </a:lnTo>
                      <a:cubicBezTo>
                        <a:pt x="798" y="20419"/>
                        <a:pt x="1917" y="18133"/>
                        <a:pt x="2989" y="15907"/>
                      </a:cubicBezTo>
                      <a:cubicBezTo>
                        <a:pt x="3703" y="14407"/>
                        <a:pt x="4453" y="12859"/>
                        <a:pt x="4977" y="11252"/>
                      </a:cubicBezTo>
                      <a:cubicBezTo>
                        <a:pt x="5382" y="10025"/>
                        <a:pt x="5668" y="8668"/>
                        <a:pt x="5965" y="7239"/>
                      </a:cubicBezTo>
                      <a:cubicBezTo>
                        <a:pt x="6477" y="4751"/>
                        <a:pt x="7001" y="2179"/>
                        <a:pt x="8227" y="250"/>
                      </a:cubicBezTo>
                      <a:lnTo>
                        <a:pt x="7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18"/>
                <p:cNvSpPr/>
                <p:nvPr/>
              </p:nvSpPr>
              <p:spPr>
                <a:xfrm>
                  <a:off x="2144900" y="5476700"/>
                  <a:ext cx="224750" cy="52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0" h="21027" extrusionOk="0">
                      <a:moveTo>
                        <a:pt x="8680" y="0"/>
                      </a:moveTo>
                      <a:cubicBezTo>
                        <a:pt x="7239" y="1358"/>
                        <a:pt x="6096" y="3620"/>
                        <a:pt x="5715" y="5930"/>
                      </a:cubicBezTo>
                      <a:cubicBezTo>
                        <a:pt x="5692" y="6084"/>
                        <a:pt x="5680" y="6251"/>
                        <a:pt x="5644" y="6418"/>
                      </a:cubicBezTo>
                      <a:cubicBezTo>
                        <a:pt x="5442" y="7692"/>
                        <a:pt x="5227" y="9001"/>
                        <a:pt x="4513" y="10049"/>
                      </a:cubicBezTo>
                      <a:cubicBezTo>
                        <a:pt x="4394" y="10216"/>
                        <a:pt x="4275" y="10371"/>
                        <a:pt x="4144" y="10537"/>
                      </a:cubicBezTo>
                      <a:cubicBezTo>
                        <a:pt x="3918" y="10823"/>
                        <a:pt x="3679" y="11121"/>
                        <a:pt x="3513" y="11442"/>
                      </a:cubicBezTo>
                      <a:cubicBezTo>
                        <a:pt x="3263" y="11918"/>
                        <a:pt x="3168" y="12442"/>
                        <a:pt x="3084" y="12954"/>
                      </a:cubicBezTo>
                      <a:cubicBezTo>
                        <a:pt x="3037" y="13157"/>
                        <a:pt x="3013" y="13395"/>
                        <a:pt x="2953" y="13609"/>
                      </a:cubicBezTo>
                      <a:cubicBezTo>
                        <a:pt x="2703" y="14621"/>
                        <a:pt x="2144" y="15574"/>
                        <a:pt x="1632" y="16479"/>
                      </a:cubicBezTo>
                      <a:cubicBezTo>
                        <a:pt x="1513" y="16705"/>
                        <a:pt x="1370" y="16907"/>
                        <a:pt x="1251" y="17133"/>
                      </a:cubicBezTo>
                      <a:cubicBezTo>
                        <a:pt x="679" y="18193"/>
                        <a:pt x="0" y="19586"/>
                        <a:pt x="143" y="21027"/>
                      </a:cubicBezTo>
                      <a:lnTo>
                        <a:pt x="584" y="20967"/>
                      </a:lnTo>
                      <a:cubicBezTo>
                        <a:pt x="477" y="19658"/>
                        <a:pt x="1060" y="18395"/>
                        <a:pt x="1655" y="17336"/>
                      </a:cubicBezTo>
                      <a:cubicBezTo>
                        <a:pt x="1774" y="17133"/>
                        <a:pt x="1905" y="16907"/>
                        <a:pt x="2025" y="16705"/>
                      </a:cubicBezTo>
                      <a:cubicBezTo>
                        <a:pt x="2572" y="15764"/>
                        <a:pt x="3132" y="14800"/>
                        <a:pt x="3394" y="13704"/>
                      </a:cubicBezTo>
                      <a:cubicBezTo>
                        <a:pt x="3441" y="13490"/>
                        <a:pt x="3489" y="13252"/>
                        <a:pt x="3525" y="13026"/>
                      </a:cubicBezTo>
                      <a:cubicBezTo>
                        <a:pt x="3620" y="12538"/>
                        <a:pt x="3715" y="12073"/>
                        <a:pt x="3918" y="11657"/>
                      </a:cubicBezTo>
                      <a:cubicBezTo>
                        <a:pt x="4060" y="11371"/>
                        <a:pt x="4275" y="11109"/>
                        <a:pt x="4501" y="10835"/>
                      </a:cubicBezTo>
                      <a:cubicBezTo>
                        <a:pt x="4632" y="10668"/>
                        <a:pt x="4763" y="10514"/>
                        <a:pt x="4882" y="10335"/>
                      </a:cubicBezTo>
                      <a:cubicBezTo>
                        <a:pt x="5680" y="9192"/>
                        <a:pt x="5882" y="7835"/>
                        <a:pt x="6096" y="6501"/>
                      </a:cubicBezTo>
                      <a:cubicBezTo>
                        <a:pt x="6120" y="6346"/>
                        <a:pt x="6132" y="6180"/>
                        <a:pt x="6168" y="6013"/>
                      </a:cubicBezTo>
                      <a:cubicBezTo>
                        <a:pt x="6537" y="3810"/>
                        <a:pt x="7609" y="1643"/>
                        <a:pt x="8990" y="346"/>
                      </a:cubicBezTo>
                      <a:lnTo>
                        <a:pt x="868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18"/>
                <p:cNvSpPr/>
                <p:nvPr/>
              </p:nvSpPr>
              <p:spPr>
                <a:xfrm>
                  <a:off x="1821950" y="5686250"/>
                  <a:ext cx="624500" cy="5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80" h="22146" extrusionOk="0">
                      <a:moveTo>
                        <a:pt x="24694" y="0"/>
                      </a:moveTo>
                      <a:cubicBezTo>
                        <a:pt x="23420" y="1012"/>
                        <a:pt x="22610" y="2810"/>
                        <a:pt x="22241" y="3798"/>
                      </a:cubicBezTo>
                      <a:cubicBezTo>
                        <a:pt x="22110" y="4120"/>
                        <a:pt x="22003" y="4453"/>
                        <a:pt x="21884" y="4775"/>
                      </a:cubicBezTo>
                      <a:cubicBezTo>
                        <a:pt x="21539" y="5739"/>
                        <a:pt x="21193" y="6727"/>
                        <a:pt x="20681" y="7608"/>
                      </a:cubicBezTo>
                      <a:cubicBezTo>
                        <a:pt x="20455" y="7977"/>
                        <a:pt x="20181" y="8335"/>
                        <a:pt x="19931" y="8692"/>
                      </a:cubicBezTo>
                      <a:cubicBezTo>
                        <a:pt x="19586" y="9168"/>
                        <a:pt x="19229" y="9668"/>
                        <a:pt x="18955" y="10204"/>
                      </a:cubicBezTo>
                      <a:cubicBezTo>
                        <a:pt x="18610" y="10883"/>
                        <a:pt x="18395" y="11609"/>
                        <a:pt x="18193" y="12323"/>
                      </a:cubicBezTo>
                      <a:cubicBezTo>
                        <a:pt x="18062" y="12788"/>
                        <a:pt x="17919" y="13276"/>
                        <a:pt x="17740" y="13716"/>
                      </a:cubicBezTo>
                      <a:cubicBezTo>
                        <a:pt x="17550" y="14216"/>
                        <a:pt x="17312" y="14693"/>
                        <a:pt x="17086" y="15145"/>
                      </a:cubicBezTo>
                      <a:cubicBezTo>
                        <a:pt x="16931" y="15466"/>
                        <a:pt x="16764" y="15800"/>
                        <a:pt x="16609" y="16133"/>
                      </a:cubicBezTo>
                      <a:cubicBezTo>
                        <a:pt x="16216" y="17026"/>
                        <a:pt x="15919" y="17979"/>
                        <a:pt x="15633" y="18884"/>
                      </a:cubicBezTo>
                      <a:lnTo>
                        <a:pt x="14883" y="21265"/>
                      </a:lnTo>
                      <a:cubicBezTo>
                        <a:pt x="14740" y="21122"/>
                        <a:pt x="14585" y="20967"/>
                        <a:pt x="14442" y="20800"/>
                      </a:cubicBezTo>
                      <a:cubicBezTo>
                        <a:pt x="13311" y="19634"/>
                        <a:pt x="12025" y="18324"/>
                        <a:pt x="10799" y="17407"/>
                      </a:cubicBezTo>
                      <a:lnTo>
                        <a:pt x="10466" y="17169"/>
                      </a:lnTo>
                      <a:cubicBezTo>
                        <a:pt x="9847" y="16717"/>
                        <a:pt x="9204" y="16252"/>
                        <a:pt x="8680" y="15681"/>
                      </a:cubicBezTo>
                      <a:cubicBezTo>
                        <a:pt x="8489" y="15466"/>
                        <a:pt x="8299" y="15205"/>
                        <a:pt x="8096" y="14966"/>
                      </a:cubicBezTo>
                      <a:cubicBezTo>
                        <a:pt x="7858" y="14669"/>
                        <a:pt x="7620" y="14371"/>
                        <a:pt x="7358" y="14097"/>
                      </a:cubicBezTo>
                      <a:cubicBezTo>
                        <a:pt x="6930" y="13657"/>
                        <a:pt x="6418" y="13300"/>
                        <a:pt x="5929" y="12966"/>
                      </a:cubicBezTo>
                      <a:cubicBezTo>
                        <a:pt x="5739" y="12823"/>
                        <a:pt x="5537" y="12692"/>
                        <a:pt x="5358" y="12561"/>
                      </a:cubicBezTo>
                      <a:cubicBezTo>
                        <a:pt x="2822" y="10680"/>
                        <a:pt x="929" y="7561"/>
                        <a:pt x="453" y="4418"/>
                      </a:cubicBezTo>
                      <a:lnTo>
                        <a:pt x="0" y="4489"/>
                      </a:lnTo>
                      <a:cubicBezTo>
                        <a:pt x="512" y="7739"/>
                        <a:pt x="2465" y="10978"/>
                        <a:pt x="5096" y="12930"/>
                      </a:cubicBezTo>
                      <a:cubicBezTo>
                        <a:pt x="5287" y="13085"/>
                        <a:pt x="5477" y="13216"/>
                        <a:pt x="5679" y="13347"/>
                      </a:cubicBezTo>
                      <a:cubicBezTo>
                        <a:pt x="6180" y="13704"/>
                        <a:pt x="6644" y="14038"/>
                        <a:pt x="7049" y="14431"/>
                      </a:cubicBezTo>
                      <a:cubicBezTo>
                        <a:pt x="7299" y="14693"/>
                        <a:pt x="7501" y="14966"/>
                        <a:pt x="7739" y="15264"/>
                      </a:cubicBezTo>
                      <a:cubicBezTo>
                        <a:pt x="7942" y="15526"/>
                        <a:pt x="8132" y="15776"/>
                        <a:pt x="8358" y="16014"/>
                      </a:cubicBezTo>
                      <a:cubicBezTo>
                        <a:pt x="8906" y="16621"/>
                        <a:pt x="9573" y="17098"/>
                        <a:pt x="10216" y="17562"/>
                      </a:cubicBezTo>
                      <a:lnTo>
                        <a:pt x="10537" y="17800"/>
                      </a:lnTo>
                      <a:cubicBezTo>
                        <a:pt x="11752" y="18681"/>
                        <a:pt x="13014" y="19991"/>
                        <a:pt x="14133" y="21134"/>
                      </a:cubicBezTo>
                      <a:cubicBezTo>
                        <a:pt x="14371" y="21396"/>
                        <a:pt x="14609" y="21634"/>
                        <a:pt x="14847" y="21872"/>
                      </a:cubicBezTo>
                      <a:lnTo>
                        <a:pt x="15109" y="22146"/>
                      </a:lnTo>
                      <a:lnTo>
                        <a:pt x="16097" y="18991"/>
                      </a:lnTo>
                      <a:cubicBezTo>
                        <a:pt x="16371" y="18074"/>
                        <a:pt x="16657" y="17157"/>
                        <a:pt x="17050" y="16276"/>
                      </a:cubicBezTo>
                      <a:cubicBezTo>
                        <a:pt x="17193" y="15955"/>
                        <a:pt x="17348" y="15621"/>
                        <a:pt x="17502" y="15312"/>
                      </a:cubicBezTo>
                      <a:cubicBezTo>
                        <a:pt x="17740" y="14835"/>
                        <a:pt x="17979" y="14347"/>
                        <a:pt x="18181" y="13835"/>
                      </a:cubicBezTo>
                      <a:cubicBezTo>
                        <a:pt x="18360" y="13383"/>
                        <a:pt x="18502" y="12883"/>
                        <a:pt x="18633" y="12407"/>
                      </a:cubicBezTo>
                      <a:cubicBezTo>
                        <a:pt x="18836" y="11728"/>
                        <a:pt x="19038" y="11025"/>
                        <a:pt x="19372" y="10383"/>
                      </a:cubicBezTo>
                      <a:cubicBezTo>
                        <a:pt x="19634" y="9871"/>
                        <a:pt x="19979" y="9394"/>
                        <a:pt x="20324" y="8930"/>
                      </a:cubicBezTo>
                      <a:cubicBezTo>
                        <a:pt x="20574" y="8573"/>
                        <a:pt x="20836" y="8204"/>
                        <a:pt x="21074" y="7811"/>
                      </a:cubicBezTo>
                      <a:cubicBezTo>
                        <a:pt x="21634" y="6906"/>
                        <a:pt x="21991" y="5894"/>
                        <a:pt x="22324" y="4906"/>
                      </a:cubicBezTo>
                      <a:cubicBezTo>
                        <a:pt x="22432" y="4584"/>
                        <a:pt x="22551" y="4275"/>
                        <a:pt x="22670" y="3941"/>
                      </a:cubicBezTo>
                      <a:cubicBezTo>
                        <a:pt x="23015" y="3001"/>
                        <a:pt x="23789" y="1298"/>
                        <a:pt x="24979" y="357"/>
                      </a:cubicBezTo>
                      <a:lnTo>
                        <a:pt x="2469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18"/>
                <p:cNvSpPr/>
                <p:nvPr/>
              </p:nvSpPr>
              <p:spPr>
                <a:xfrm>
                  <a:off x="1896650" y="5436500"/>
                  <a:ext cx="263450" cy="5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8" h="22790" extrusionOk="0">
                      <a:moveTo>
                        <a:pt x="322" y="1"/>
                      </a:moveTo>
                      <a:lnTo>
                        <a:pt x="322" y="1"/>
                      </a:lnTo>
                      <a:cubicBezTo>
                        <a:pt x="1" y="1382"/>
                        <a:pt x="215" y="2751"/>
                        <a:pt x="501" y="4275"/>
                      </a:cubicBezTo>
                      <a:cubicBezTo>
                        <a:pt x="977" y="6895"/>
                        <a:pt x="1572" y="9657"/>
                        <a:pt x="3037" y="11955"/>
                      </a:cubicBezTo>
                      <a:cubicBezTo>
                        <a:pt x="3239" y="12252"/>
                        <a:pt x="3442" y="12550"/>
                        <a:pt x="3656" y="12848"/>
                      </a:cubicBezTo>
                      <a:cubicBezTo>
                        <a:pt x="3954" y="13253"/>
                        <a:pt x="4239" y="13669"/>
                        <a:pt x="4489" y="14098"/>
                      </a:cubicBezTo>
                      <a:cubicBezTo>
                        <a:pt x="4763" y="14586"/>
                        <a:pt x="5013" y="15110"/>
                        <a:pt x="5227" y="15634"/>
                      </a:cubicBezTo>
                      <a:cubicBezTo>
                        <a:pt x="5347" y="15932"/>
                        <a:pt x="5489" y="16241"/>
                        <a:pt x="5632" y="16539"/>
                      </a:cubicBezTo>
                      <a:cubicBezTo>
                        <a:pt x="6763" y="18908"/>
                        <a:pt x="8514" y="20885"/>
                        <a:pt x="10204" y="22790"/>
                      </a:cubicBezTo>
                      <a:lnTo>
                        <a:pt x="10538" y="22480"/>
                      </a:lnTo>
                      <a:cubicBezTo>
                        <a:pt x="8871" y="20599"/>
                        <a:pt x="7144" y="18646"/>
                        <a:pt x="6049" y="16348"/>
                      </a:cubicBezTo>
                      <a:lnTo>
                        <a:pt x="5644" y="15455"/>
                      </a:lnTo>
                      <a:cubicBezTo>
                        <a:pt x="5418" y="14931"/>
                        <a:pt x="5180" y="14384"/>
                        <a:pt x="4882" y="13872"/>
                      </a:cubicBezTo>
                      <a:cubicBezTo>
                        <a:pt x="4632" y="13407"/>
                        <a:pt x="4335" y="12991"/>
                        <a:pt x="4037" y="12574"/>
                      </a:cubicBezTo>
                      <a:cubicBezTo>
                        <a:pt x="3834" y="12300"/>
                        <a:pt x="3620" y="12002"/>
                        <a:pt x="3430" y="11705"/>
                      </a:cubicBezTo>
                      <a:cubicBezTo>
                        <a:pt x="2001" y="9466"/>
                        <a:pt x="1417" y="6776"/>
                        <a:pt x="941" y="4180"/>
                      </a:cubicBezTo>
                      <a:cubicBezTo>
                        <a:pt x="679" y="2716"/>
                        <a:pt x="477" y="1382"/>
                        <a:pt x="763" y="108"/>
                      </a:cubicBezTo>
                      <a:lnTo>
                        <a:pt x="32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3" name="Google Shape;613;p18"/>
              <p:cNvGrpSpPr/>
              <p:nvPr/>
            </p:nvGrpSpPr>
            <p:grpSpPr>
              <a:xfrm rot="2700000">
                <a:off x="2022629" y="4043249"/>
                <a:ext cx="736574" cy="1342446"/>
                <a:chOff x="-214625" y="3943775"/>
                <a:chExt cx="458725" cy="836125"/>
              </a:xfrm>
            </p:grpSpPr>
            <p:sp>
              <p:nvSpPr>
                <p:cNvPr id="614" name="Google Shape;614;p18"/>
                <p:cNvSpPr/>
                <p:nvPr/>
              </p:nvSpPr>
              <p:spPr>
                <a:xfrm>
                  <a:off x="-114025" y="3943775"/>
                  <a:ext cx="195000" cy="50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0" h="20075" extrusionOk="0">
                      <a:moveTo>
                        <a:pt x="4323" y="0"/>
                      </a:moveTo>
                      <a:cubicBezTo>
                        <a:pt x="2204" y="3013"/>
                        <a:pt x="1" y="6299"/>
                        <a:pt x="84" y="9978"/>
                      </a:cubicBezTo>
                      <a:cubicBezTo>
                        <a:pt x="120" y="11918"/>
                        <a:pt x="811" y="13800"/>
                        <a:pt x="1596" y="15586"/>
                      </a:cubicBezTo>
                      <a:cubicBezTo>
                        <a:pt x="2335" y="17217"/>
                        <a:pt x="3168" y="18872"/>
                        <a:pt x="4490" y="20074"/>
                      </a:cubicBezTo>
                      <a:cubicBezTo>
                        <a:pt x="4454" y="18991"/>
                        <a:pt x="5156" y="18205"/>
                        <a:pt x="5680" y="17252"/>
                      </a:cubicBezTo>
                      <a:cubicBezTo>
                        <a:pt x="6811" y="15193"/>
                        <a:pt x="7800" y="12930"/>
                        <a:pt x="7538" y="10597"/>
                      </a:cubicBezTo>
                      <a:cubicBezTo>
                        <a:pt x="7371" y="9216"/>
                        <a:pt x="6776" y="7918"/>
                        <a:pt x="6252" y="6620"/>
                      </a:cubicBezTo>
                      <a:cubicBezTo>
                        <a:pt x="5394" y="4453"/>
                        <a:pt x="4692" y="2322"/>
                        <a:pt x="4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18"/>
                <p:cNvSpPr/>
                <p:nvPr/>
              </p:nvSpPr>
              <p:spPr>
                <a:xfrm>
                  <a:off x="64875" y="4296800"/>
                  <a:ext cx="179225" cy="32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9" h="13097" extrusionOk="0">
                      <a:moveTo>
                        <a:pt x="6787" y="0"/>
                      </a:moveTo>
                      <a:cubicBezTo>
                        <a:pt x="5692" y="2536"/>
                        <a:pt x="2810" y="3798"/>
                        <a:pt x="1322" y="6120"/>
                      </a:cubicBezTo>
                      <a:cubicBezTo>
                        <a:pt x="1" y="8192"/>
                        <a:pt x="12" y="11049"/>
                        <a:pt x="1358" y="13097"/>
                      </a:cubicBezTo>
                      <a:cubicBezTo>
                        <a:pt x="1703" y="12502"/>
                        <a:pt x="2287" y="12109"/>
                        <a:pt x="2846" y="11704"/>
                      </a:cubicBezTo>
                      <a:cubicBezTo>
                        <a:pt x="4680" y="10406"/>
                        <a:pt x="6299" y="8632"/>
                        <a:pt x="6751" y="6429"/>
                      </a:cubicBezTo>
                      <a:cubicBezTo>
                        <a:pt x="7168" y="4429"/>
                        <a:pt x="6561" y="2048"/>
                        <a:pt x="67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18"/>
                <p:cNvSpPr/>
                <p:nvPr/>
              </p:nvSpPr>
              <p:spPr>
                <a:xfrm>
                  <a:off x="-214625" y="4372100"/>
                  <a:ext cx="233975" cy="26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10542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82" y="2548"/>
                        <a:pt x="810" y="5168"/>
                        <a:pt x="2168" y="7346"/>
                      </a:cubicBezTo>
                      <a:cubicBezTo>
                        <a:pt x="2620" y="8049"/>
                        <a:pt x="3156" y="8704"/>
                        <a:pt x="3846" y="9132"/>
                      </a:cubicBezTo>
                      <a:cubicBezTo>
                        <a:pt x="4596" y="9585"/>
                        <a:pt x="5477" y="9775"/>
                        <a:pt x="6323" y="9954"/>
                      </a:cubicBezTo>
                      <a:cubicBezTo>
                        <a:pt x="7024" y="10104"/>
                        <a:pt x="8138" y="10541"/>
                        <a:pt x="8942" y="10541"/>
                      </a:cubicBezTo>
                      <a:cubicBezTo>
                        <a:pt x="9094" y="10541"/>
                        <a:pt x="9234" y="10526"/>
                        <a:pt x="9359" y="10490"/>
                      </a:cubicBezTo>
                      <a:cubicBezTo>
                        <a:pt x="8180" y="8204"/>
                        <a:pt x="7037" y="5465"/>
                        <a:pt x="5299" y="3525"/>
                      </a:cubicBezTo>
                      <a:cubicBezTo>
                        <a:pt x="3870" y="1929"/>
                        <a:pt x="1906" y="953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18"/>
                <p:cNvSpPr/>
                <p:nvPr/>
              </p:nvSpPr>
              <p:spPr>
                <a:xfrm>
                  <a:off x="-32750" y="3943775"/>
                  <a:ext cx="219700" cy="83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8" h="33445" extrusionOk="0">
                      <a:moveTo>
                        <a:pt x="1072" y="0"/>
                      </a:moveTo>
                      <a:cubicBezTo>
                        <a:pt x="858" y="1489"/>
                        <a:pt x="679" y="2965"/>
                        <a:pt x="536" y="4453"/>
                      </a:cubicBezTo>
                      <a:cubicBezTo>
                        <a:pt x="369" y="5941"/>
                        <a:pt x="250" y="7430"/>
                        <a:pt x="167" y="8918"/>
                      </a:cubicBezTo>
                      <a:cubicBezTo>
                        <a:pt x="0" y="11906"/>
                        <a:pt x="60" y="14907"/>
                        <a:pt x="524" y="17883"/>
                      </a:cubicBezTo>
                      <a:cubicBezTo>
                        <a:pt x="1012" y="20848"/>
                        <a:pt x="1870" y="23765"/>
                        <a:pt x="3227" y="26444"/>
                      </a:cubicBezTo>
                      <a:cubicBezTo>
                        <a:pt x="3917" y="27789"/>
                        <a:pt x="4703" y="29063"/>
                        <a:pt x="5620" y="30254"/>
                      </a:cubicBezTo>
                      <a:cubicBezTo>
                        <a:pt x="6561" y="31433"/>
                        <a:pt x="7608" y="32516"/>
                        <a:pt x="8787" y="33445"/>
                      </a:cubicBezTo>
                      <a:cubicBezTo>
                        <a:pt x="7668" y="32445"/>
                        <a:pt x="6668" y="31326"/>
                        <a:pt x="5811" y="30123"/>
                      </a:cubicBezTo>
                      <a:cubicBezTo>
                        <a:pt x="4930" y="28920"/>
                        <a:pt x="4179" y="27635"/>
                        <a:pt x="3536" y="26301"/>
                      </a:cubicBezTo>
                      <a:cubicBezTo>
                        <a:pt x="2274" y="23622"/>
                        <a:pt x="1417" y="20753"/>
                        <a:pt x="965" y="17812"/>
                      </a:cubicBezTo>
                      <a:cubicBezTo>
                        <a:pt x="477" y="14883"/>
                        <a:pt x="417" y="11906"/>
                        <a:pt x="512" y="8930"/>
                      </a:cubicBezTo>
                      <a:cubicBezTo>
                        <a:pt x="548" y="7442"/>
                        <a:pt x="643" y="5953"/>
                        <a:pt x="739" y="4465"/>
                      </a:cubicBezTo>
                      <a:lnTo>
                        <a:pt x="10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18"/>
                <p:cNvSpPr/>
                <p:nvPr/>
              </p:nvSpPr>
              <p:spPr>
                <a:xfrm>
                  <a:off x="-214625" y="4297375"/>
                  <a:ext cx="450675" cy="39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7" h="15837" extrusionOk="0">
                      <a:moveTo>
                        <a:pt x="17979" y="1"/>
                      </a:moveTo>
                      <a:lnTo>
                        <a:pt x="17979" y="1"/>
                      </a:lnTo>
                      <a:cubicBezTo>
                        <a:pt x="17920" y="1394"/>
                        <a:pt x="17431" y="2704"/>
                        <a:pt x="16812" y="3930"/>
                      </a:cubicBezTo>
                      <a:cubicBezTo>
                        <a:pt x="16217" y="5144"/>
                        <a:pt x="15443" y="6287"/>
                        <a:pt x="14669" y="7442"/>
                      </a:cubicBezTo>
                      <a:cubicBezTo>
                        <a:pt x="13895" y="8585"/>
                        <a:pt x="13169" y="9788"/>
                        <a:pt x="12693" y="11109"/>
                      </a:cubicBezTo>
                      <a:cubicBezTo>
                        <a:pt x="12276" y="12275"/>
                        <a:pt x="12087" y="13514"/>
                        <a:pt x="12134" y="14746"/>
                      </a:cubicBezTo>
                      <a:lnTo>
                        <a:pt x="12134" y="14746"/>
                      </a:lnTo>
                      <a:cubicBezTo>
                        <a:pt x="11083" y="13910"/>
                        <a:pt x="9889" y="13326"/>
                        <a:pt x="8752" y="12705"/>
                      </a:cubicBezTo>
                      <a:cubicBezTo>
                        <a:pt x="8097" y="12348"/>
                        <a:pt x="7466" y="11979"/>
                        <a:pt x="6871" y="11562"/>
                      </a:cubicBezTo>
                      <a:cubicBezTo>
                        <a:pt x="6275" y="11145"/>
                        <a:pt x="5739" y="10633"/>
                        <a:pt x="5239" y="10121"/>
                      </a:cubicBezTo>
                      <a:cubicBezTo>
                        <a:pt x="4227" y="9062"/>
                        <a:pt x="3358" y="7835"/>
                        <a:pt x="2537" y="6621"/>
                      </a:cubicBezTo>
                      <a:cubicBezTo>
                        <a:pt x="1703" y="5394"/>
                        <a:pt x="905" y="4132"/>
                        <a:pt x="1" y="2977"/>
                      </a:cubicBezTo>
                      <a:lnTo>
                        <a:pt x="1" y="2977"/>
                      </a:lnTo>
                      <a:cubicBezTo>
                        <a:pt x="834" y="4204"/>
                        <a:pt x="1572" y="5490"/>
                        <a:pt x="2382" y="6764"/>
                      </a:cubicBezTo>
                      <a:cubicBezTo>
                        <a:pt x="3168" y="8014"/>
                        <a:pt x="3989" y="9264"/>
                        <a:pt x="5001" y="10383"/>
                      </a:cubicBezTo>
                      <a:cubicBezTo>
                        <a:pt x="5501" y="10931"/>
                        <a:pt x="6061" y="11455"/>
                        <a:pt x="6668" y="11907"/>
                      </a:cubicBezTo>
                      <a:cubicBezTo>
                        <a:pt x="7275" y="12348"/>
                        <a:pt x="7918" y="12741"/>
                        <a:pt x="8573" y="13098"/>
                      </a:cubicBezTo>
                      <a:cubicBezTo>
                        <a:pt x="9883" y="13812"/>
                        <a:pt x="11192" y="14491"/>
                        <a:pt x="12276" y="15443"/>
                      </a:cubicBezTo>
                      <a:lnTo>
                        <a:pt x="12705" y="15836"/>
                      </a:lnTo>
                      <a:lnTo>
                        <a:pt x="12645" y="15253"/>
                      </a:lnTo>
                      <a:cubicBezTo>
                        <a:pt x="12502" y="13907"/>
                        <a:pt x="12645" y="12538"/>
                        <a:pt x="13097" y="11264"/>
                      </a:cubicBezTo>
                      <a:cubicBezTo>
                        <a:pt x="13538" y="9978"/>
                        <a:pt x="14252" y="8811"/>
                        <a:pt x="14967" y="7633"/>
                      </a:cubicBezTo>
                      <a:cubicBezTo>
                        <a:pt x="15693" y="6454"/>
                        <a:pt x="16455" y="5275"/>
                        <a:pt x="17027" y="4013"/>
                      </a:cubicBezTo>
                      <a:cubicBezTo>
                        <a:pt x="17574" y="2751"/>
                        <a:pt x="18027" y="1382"/>
                        <a:pt x="17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18"/>
                <p:cNvSpPr/>
                <p:nvPr/>
              </p:nvSpPr>
              <p:spPr>
                <a:xfrm>
                  <a:off x="-67875" y="4054800"/>
                  <a:ext cx="8932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3" h="387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84" y="655"/>
                        <a:pt x="274" y="1286"/>
                        <a:pt x="512" y="1905"/>
                      </a:cubicBezTo>
                      <a:cubicBezTo>
                        <a:pt x="774" y="2513"/>
                        <a:pt x="1096" y="3096"/>
                        <a:pt x="1477" y="3644"/>
                      </a:cubicBezTo>
                      <a:lnTo>
                        <a:pt x="1632" y="3870"/>
                      </a:lnTo>
                      <a:lnTo>
                        <a:pt x="1822" y="3691"/>
                      </a:lnTo>
                      <a:cubicBezTo>
                        <a:pt x="2227" y="3298"/>
                        <a:pt x="2560" y="2870"/>
                        <a:pt x="2858" y="2405"/>
                      </a:cubicBezTo>
                      <a:cubicBezTo>
                        <a:pt x="3013" y="2179"/>
                        <a:pt x="3144" y="1929"/>
                        <a:pt x="3263" y="1691"/>
                      </a:cubicBezTo>
                      <a:cubicBezTo>
                        <a:pt x="3382" y="1441"/>
                        <a:pt x="3501" y="1191"/>
                        <a:pt x="3572" y="929"/>
                      </a:cubicBezTo>
                      <a:lnTo>
                        <a:pt x="3572" y="929"/>
                      </a:lnTo>
                      <a:lnTo>
                        <a:pt x="3096" y="1584"/>
                      </a:lnTo>
                      <a:lnTo>
                        <a:pt x="3096" y="1584"/>
                      </a:lnTo>
                      <a:cubicBezTo>
                        <a:pt x="2953" y="1798"/>
                        <a:pt x="2775" y="2001"/>
                        <a:pt x="2608" y="2215"/>
                      </a:cubicBezTo>
                      <a:cubicBezTo>
                        <a:pt x="2323" y="2549"/>
                        <a:pt x="2030" y="2867"/>
                        <a:pt x="1722" y="3169"/>
                      </a:cubicBezTo>
                      <a:lnTo>
                        <a:pt x="1722" y="3169"/>
                      </a:lnTo>
                      <a:cubicBezTo>
                        <a:pt x="1417" y="2702"/>
                        <a:pt x="1126" y="2220"/>
                        <a:pt x="870" y="1739"/>
                      </a:cubicBezTo>
                      <a:cubicBezTo>
                        <a:pt x="572" y="1167"/>
                        <a:pt x="286" y="59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18"/>
                <p:cNvSpPr/>
                <p:nvPr/>
              </p:nvSpPr>
              <p:spPr>
                <a:xfrm>
                  <a:off x="-90800" y="4143200"/>
                  <a:ext cx="13815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5335" extrusionOk="0">
                      <a:moveTo>
                        <a:pt x="1" y="0"/>
                      </a:moveTo>
                      <a:cubicBezTo>
                        <a:pt x="132" y="453"/>
                        <a:pt x="310" y="882"/>
                        <a:pt x="489" y="1310"/>
                      </a:cubicBezTo>
                      <a:cubicBezTo>
                        <a:pt x="667" y="1739"/>
                        <a:pt x="846" y="2179"/>
                        <a:pt x="1060" y="2596"/>
                      </a:cubicBezTo>
                      <a:cubicBezTo>
                        <a:pt x="1453" y="3441"/>
                        <a:pt x="1918" y="4275"/>
                        <a:pt x="2406" y="5061"/>
                      </a:cubicBezTo>
                      <a:lnTo>
                        <a:pt x="2572" y="5334"/>
                      </a:lnTo>
                      <a:lnTo>
                        <a:pt x="2763" y="5096"/>
                      </a:lnTo>
                      <a:cubicBezTo>
                        <a:pt x="3322" y="4418"/>
                        <a:pt x="3858" y="3715"/>
                        <a:pt x="4311" y="2989"/>
                      </a:cubicBezTo>
                      <a:cubicBezTo>
                        <a:pt x="4549" y="2620"/>
                        <a:pt x="4763" y="2251"/>
                        <a:pt x="4966" y="1858"/>
                      </a:cubicBezTo>
                      <a:cubicBezTo>
                        <a:pt x="5168" y="1477"/>
                        <a:pt x="5358" y="1084"/>
                        <a:pt x="5525" y="679"/>
                      </a:cubicBezTo>
                      <a:lnTo>
                        <a:pt x="5525" y="679"/>
                      </a:lnTo>
                      <a:cubicBezTo>
                        <a:pt x="5287" y="1048"/>
                        <a:pt x="5049" y="1417"/>
                        <a:pt x="4787" y="1763"/>
                      </a:cubicBezTo>
                      <a:cubicBezTo>
                        <a:pt x="4537" y="2120"/>
                        <a:pt x="4287" y="2453"/>
                        <a:pt x="4037" y="2798"/>
                      </a:cubicBezTo>
                      <a:cubicBezTo>
                        <a:pt x="3578" y="3403"/>
                        <a:pt x="3110" y="3990"/>
                        <a:pt x="2633" y="4566"/>
                      </a:cubicBezTo>
                      <a:lnTo>
                        <a:pt x="2633" y="4566"/>
                      </a:lnTo>
                      <a:cubicBezTo>
                        <a:pt x="2202" y="3867"/>
                        <a:pt x="1781" y="3159"/>
                        <a:pt x="1370" y="244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18"/>
                <p:cNvSpPr/>
                <p:nvPr/>
              </p:nvSpPr>
              <p:spPr>
                <a:xfrm>
                  <a:off x="-80675" y="4247375"/>
                  <a:ext cx="136350" cy="11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4442" extrusionOk="0">
                      <a:moveTo>
                        <a:pt x="5453" y="1"/>
                      </a:moveTo>
                      <a:lnTo>
                        <a:pt x="5453" y="1"/>
                      </a:lnTo>
                      <a:cubicBezTo>
                        <a:pt x="4942" y="691"/>
                        <a:pt x="4430" y="1358"/>
                        <a:pt x="3894" y="2013"/>
                      </a:cubicBezTo>
                      <a:cubicBezTo>
                        <a:pt x="3632" y="2358"/>
                        <a:pt x="3358" y="2668"/>
                        <a:pt x="3096" y="2989"/>
                      </a:cubicBezTo>
                      <a:lnTo>
                        <a:pt x="2449" y="3758"/>
                      </a:lnTo>
                      <a:lnTo>
                        <a:pt x="2449" y="3758"/>
                      </a:lnTo>
                      <a:lnTo>
                        <a:pt x="1310" y="2382"/>
                      </a:lnTo>
                      <a:cubicBezTo>
                        <a:pt x="870" y="1858"/>
                        <a:pt x="441" y="1322"/>
                        <a:pt x="0" y="810"/>
                      </a:cubicBezTo>
                      <a:lnTo>
                        <a:pt x="0" y="810"/>
                      </a:lnTo>
                      <a:cubicBezTo>
                        <a:pt x="298" y="1429"/>
                        <a:pt x="655" y="2013"/>
                        <a:pt x="1036" y="2572"/>
                      </a:cubicBezTo>
                      <a:cubicBezTo>
                        <a:pt x="1405" y="3156"/>
                        <a:pt x="1822" y="3703"/>
                        <a:pt x="2263" y="4239"/>
                      </a:cubicBezTo>
                      <a:lnTo>
                        <a:pt x="2417" y="4442"/>
                      </a:lnTo>
                      <a:lnTo>
                        <a:pt x="2596" y="4239"/>
                      </a:lnTo>
                      <a:cubicBezTo>
                        <a:pt x="2894" y="3930"/>
                        <a:pt x="3167" y="3584"/>
                        <a:pt x="3429" y="3263"/>
                      </a:cubicBezTo>
                      <a:cubicBezTo>
                        <a:pt x="3703" y="2930"/>
                        <a:pt x="3953" y="2596"/>
                        <a:pt x="4191" y="2239"/>
                      </a:cubicBezTo>
                      <a:cubicBezTo>
                        <a:pt x="4680" y="1525"/>
                        <a:pt x="5120" y="786"/>
                        <a:pt x="545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18"/>
                <p:cNvSpPr/>
                <p:nvPr/>
              </p:nvSpPr>
              <p:spPr>
                <a:xfrm>
                  <a:off x="164900" y="4391450"/>
                  <a:ext cx="61025" cy="7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3084" extrusionOk="0">
                      <a:moveTo>
                        <a:pt x="631" y="0"/>
                      </a:moveTo>
                      <a:lnTo>
                        <a:pt x="631" y="0"/>
                      </a:lnTo>
                      <a:cubicBezTo>
                        <a:pt x="441" y="441"/>
                        <a:pt x="310" y="893"/>
                        <a:pt x="191" y="1358"/>
                      </a:cubicBezTo>
                      <a:cubicBezTo>
                        <a:pt x="95" y="1810"/>
                        <a:pt x="36" y="2274"/>
                        <a:pt x="12" y="2751"/>
                      </a:cubicBezTo>
                      <a:lnTo>
                        <a:pt x="0" y="3084"/>
                      </a:lnTo>
                      <a:lnTo>
                        <a:pt x="0" y="3084"/>
                      </a:lnTo>
                      <a:lnTo>
                        <a:pt x="310" y="2989"/>
                      </a:lnTo>
                      <a:cubicBezTo>
                        <a:pt x="691" y="2870"/>
                        <a:pt x="1084" y="2739"/>
                        <a:pt x="1441" y="2548"/>
                      </a:cubicBezTo>
                      <a:cubicBezTo>
                        <a:pt x="1798" y="2346"/>
                        <a:pt x="2143" y="2120"/>
                        <a:pt x="2441" y="1846"/>
                      </a:cubicBezTo>
                      <a:lnTo>
                        <a:pt x="2441" y="1846"/>
                      </a:lnTo>
                      <a:cubicBezTo>
                        <a:pt x="2048" y="1989"/>
                        <a:pt x="1679" y="2108"/>
                        <a:pt x="1310" y="2227"/>
                      </a:cubicBezTo>
                      <a:lnTo>
                        <a:pt x="502" y="2465"/>
                      </a:lnTo>
                      <a:lnTo>
                        <a:pt x="502" y="2465"/>
                      </a:lnTo>
                      <a:cubicBezTo>
                        <a:pt x="528" y="2112"/>
                        <a:pt x="553" y="1761"/>
                        <a:pt x="572" y="1417"/>
                      </a:cubicBezTo>
                      <a:cubicBezTo>
                        <a:pt x="607" y="941"/>
                        <a:pt x="631" y="476"/>
                        <a:pt x="63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18"/>
                <p:cNvSpPr/>
                <p:nvPr/>
              </p:nvSpPr>
              <p:spPr>
                <a:xfrm>
                  <a:off x="119050" y="4444725"/>
                  <a:ext cx="83075" cy="9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3" h="3930" extrusionOk="0">
                      <a:moveTo>
                        <a:pt x="239" y="0"/>
                      </a:moveTo>
                      <a:cubicBezTo>
                        <a:pt x="108" y="596"/>
                        <a:pt x="48" y="1203"/>
                        <a:pt x="36" y="1810"/>
                      </a:cubicBezTo>
                      <a:cubicBezTo>
                        <a:pt x="1" y="2417"/>
                        <a:pt x="36" y="3013"/>
                        <a:pt x="96" y="3632"/>
                      </a:cubicBezTo>
                      <a:lnTo>
                        <a:pt x="120" y="3930"/>
                      </a:lnTo>
                      <a:lnTo>
                        <a:pt x="405" y="3822"/>
                      </a:lnTo>
                      <a:cubicBezTo>
                        <a:pt x="941" y="3632"/>
                        <a:pt x="1453" y="3394"/>
                        <a:pt x="1953" y="3108"/>
                      </a:cubicBezTo>
                      <a:cubicBezTo>
                        <a:pt x="2441" y="2822"/>
                        <a:pt x="2906" y="2477"/>
                        <a:pt x="3322" y="2096"/>
                      </a:cubicBezTo>
                      <a:lnTo>
                        <a:pt x="3322" y="2096"/>
                      </a:lnTo>
                      <a:cubicBezTo>
                        <a:pt x="2798" y="2346"/>
                        <a:pt x="2287" y="2572"/>
                        <a:pt x="1786" y="2798"/>
                      </a:cubicBezTo>
                      <a:cubicBezTo>
                        <a:pt x="1367" y="2964"/>
                        <a:pt x="947" y="3138"/>
                        <a:pt x="521" y="3294"/>
                      </a:cubicBezTo>
                      <a:lnTo>
                        <a:pt x="521" y="3294"/>
                      </a:lnTo>
                      <a:cubicBezTo>
                        <a:pt x="477" y="2795"/>
                        <a:pt x="445" y="2297"/>
                        <a:pt x="405" y="1798"/>
                      </a:cubicBezTo>
                      <a:cubicBezTo>
                        <a:pt x="358" y="1203"/>
                        <a:pt x="310" y="608"/>
                        <a:pt x="2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18"/>
                <p:cNvSpPr/>
                <p:nvPr/>
              </p:nvSpPr>
              <p:spPr>
                <a:xfrm>
                  <a:off x="-177425" y="4447700"/>
                  <a:ext cx="64625" cy="8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3228" extrusionOk="0">
                      <a:moveTo>
                        <a:pt x="2204" y="1"/>
                      </a:moveTo>
                      <a:lnTo>
                        <a:pt x="2168" y="1405"/>
                      </a:lnTo>
                      <a:cubicBezTo>
                        <a:pt x="2159" y="1730"/>
                        <a:pt x="2151" y="2056"/>
                        <a:pt x="2135" y="2381"/>
                      </a:cubicBezTo>
                      <a:lnTo>
                        <a:pt x="2135" y="2381"/>
                      </a:lnTo>
                      <a:cubicBezTo>
                        <a:pt x="1857" y="2192"/>
                        <a:pt x="1569" y="2007"/>
                        <a:pt x="1275" y="1822"/>
                      </a:cubicBezTo>
                      <a:cubicBezTo>
                        <a:pt x="858" y="1572"/>
                        <a:pt x="441" y="1334"/>
                        <a:pt x="1" y="1144"/>
                      </a:cubicBezTo>
                      <a:lnTo>
                        <a:pt x="1" y="1144"/>
                      </a:lnTo>
                      <a:cubicBezTo>
                        <a:pt x="322" y="1501"/>
                        <a:pt x="691" y="1810"/>
                        <a:pt x="1049" y="2108"/>
                      </a:cubicBezTo>
                      <a:cubicBezTo>
                        <a:pt x="1430" y="2406"/>
                        <a:pt x="1811" y="2691"/>
                        <a:pt x="2204" y="2977"/>
                      </a:cubicBezTo>
                      <a:lnTo>
                        <a:pt x="2561" y="3227"/>
                      </a:lnTo>
                      <a:lnTo>
                        <a:pt x="2573" y="2810"/>
                      </a:lnTo>
                      <a:cubicBezTo>
                        <a:pt x="2585" y="2334"/>
                        <a:pt x="2585" y="1858"/>
                        <a:pt x="2525" y="1382"/>
                      </a:cubicBezTo>
                      <a:cubicBezTo>
                        <a:pt x="2477" y="917"/>
                        <a:pt x="2382" y="44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18"/>
                <p:cNvSpPr/>
                <p:nvPr/>
              </p:nvSpPr>
              <p:spPr>
                <a:xfrm>
                  <a:off x="-128300" y="4497700"/>
                  <a:ext cx="77700" cy="9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" h="3728" extrusionOk="0">
                      <a:moveTo>
                        <a:pt x="2263" y="1"/>
                      </a:moveTo>
                      <a:lnTo>
                        <a:pt x="2263" y="1"/>
                      </a:lnTo>
                      <a:cubicBezTo>
                        <a:pt x="2346" y="572"/>
                        <a:pt x="2417" y="1132"/>
                        <a:pt x="2501" y="1703"/>
                      </a:cubicBezTo>
                      <a:cubicBezTo>
                        <a:pt x="2548" y="2141"/>
                        <a:pt x="2596" y="2594"/>
                        <a:pt x="2625" y="3045"/>
                      </a:cubicBezTo>
                      <a:lnTo>
                        <a:pt x="2625" y="3045"/>
                      </a:lnTo>
                      <a:lnTo>
                        <a:pt x="1489" y="2644"/>
                      </a:lnTo>
                      <a:cubicBezTo>
                        <a:pt x="989" y="2477"/>
                        <a:pt x="500" y="2299"/>
                        <a:pt x="0" y="2144"/>
                      </a:cubicBezTo>
                      <a:lnTo>
                        <a:pt x="0" y="2144"/>
                      </a:lnTo>
                      <a:cubicBezTo>
                        <a:pt x="429" y="2465"/>
                        <a:pt x="870" y="2727"/>
                        <a:pt x="1334" y="2977"/>
                      </a:cubicBezTo>
                      <a:cubicBezTo>
                        <a:pt x="1572" y="3096"/>
                        <a:pt x="1810" y="3204"/>
                        <a:pt x="2048" y="3311"/>
                      </a:cubicBezTo>
                      <a:cubicBezTo>
                        <a:pt x="2286" y="3430"/>
                        <a:pt x="2536" y="3513"/>
                        <a:pt x="2775" y="3608"/>
                      </a:cubicBezTo>
                      <a:lnTo>
                        <a:pt x="3108" y="3727"/>
                      </a:lnTo>
                      <a:lnTo>
                        <a:pt x="3096" y="3370"/>
                      </a:lnTo>
                      <a:cubicBezTo>
                        <a:pt x="3060" y="2787"/>
                        <a:pt x="2989" y="2203"/>
                        <a:pt x="2858" y="1644"/>
                      </a:cubicBezTo>
                      <a:cubicBezTo>
                        <a:pt x="2715" y="1072"/>
                        <a:pt x="2525" y="525"/>
                        <a:pt x="22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" name="Google Shape;626;p18"/>
            <p:cNvGrpSpPr/>
            <p:nvPr/>
          </p:nvGrpSpPr>
          <p:grpSpPr>
            <a:xfrm rot="-6486648" flipH="1">
              <a:off x="6170795" y="3660617"/>
              <a:ext cx="1166731" cy="1651795"/>
              <a:chOff x="1793075" y="1583538"/>
              <a:chExt cx="552200" cy="781775"/>
            </a:xfrm>
          </p:grpSpPr>
          <p:sp>
            <p:nvSpPr>
              <p:cNvPr id="627" name="Google Shape;627;p18"/>
              <p:cNvSpPr/>
              <p:nvPr/>
            </p:nvSpPr>
            <p:spPr>
              <a:xfrm>
                <a:off x="2040150" y="1950063"/>
                <a:ext cx="70250" cy="415250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16610" extrusionOk="0">
                    <a:moveTo>
                      <a:pt x="226" y="0"/>
                    </a:moveTo>
                    <a:lnTo>
                      <a:pt x="0" y="24"/>
                    </a:lnTo>
                    <a:cubicBezTo>
                      <a:pt x="0" y="143"/>
                      <a:pt x="965" y="12502"/>
                      <a:pt x="2608" y="16609"/>
                    </a:cubicBezTo>
                    <a:lnTo>
                      <a:pt x="2810" y="16538"/>
                    </a:lnTo>
                    <a:cubicBezTo>
                      <a:pt x="1191" y="12466"/>
                      <a:pt x="238" y="119"/>
                      <a:pt x="2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1793075" y="1829763"/>
                <a:ext cx="276850" cy="347875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13915" extrusionOk="0">
                    <a:moveTo>
                      <a:pt x="3644" y="1"/>
                    </a:moveTo>
                    <a:cubicBezTo>
                      <a:pt x="3201" y="1"/>
                      <a:pt x="2634" y="139"/>
                      <a:pt x="1906" y="466"/>
                    </a:cubicBezTo>
                    <a:cubicBezTo>
                      <a:pt x="191" y="1228"/>
                      <a:pt x="1" y="2705"/>
                      <a:pt x="1001" y="3883"/>
                    </a:cubicBezTo>
                    <a:cubicBezTo>
                      <a:pt x="2013" y="5050"/>
                      <a:pt x="1858" y="6455"/>
                      <a:pt x="1656" y="7360"/>
                    </a:cubicBezTo>
                    <a:cubicBezTo>
                      <a:pt x="1442" y="8265"/>
                      <a:pt x="2180" y="9396"/>
                      <a:pt x="3740" y="9467"/>
                    </a:cubicBezTo>
                    <a:cubicBezTo>
                      <a:pt x="5299" y="9551"/>
                      <a:pt x="5013" y="10229"/>
                      <a:pt x="5704" y="11896"/>
                    </a:cubicBezTo>
                    <a:cubicBezTo>
                      <a:pt x="6186" y="13057"/>
                      <a:pt x="8312" y="13914"/>
                      <a:pt x="9675" y="13914"/>
                    </a:cubicBezTo>
                    <a:cubicBezTo>
                      <a:pt x="10298" y="13914"/>
                      <a:pt x="10761" y="13736"/>
                      <a:pt x="10836" y="13325"/>
                    </a:cubicBezTo>
                    <a:cubicBezTo>
                      <a:pt x="11074" y="12015"/>
                      <a:pt x="9955" y="9158"/>
                      <a:pt x="8764" y="8193"/>
                    </a:cubicBezTo>
                    <a:cubicBezTo>
                      <a:pt x="7573" y="7229"/>
                      <a:pt x="8169" y="6455"/>
                      <a:pt x="7835" y="5431"/>
                    </a:cubicBezTo>
                    <a:cubicBezTo>
                      <a:pt x="7490" y="4395"/>
                      <a:pt x="6228" y="4562"/>
                      <a:pt x="5585" y="3729"/>
                    </a:cubicBezTo>
                    <a:cubicBezTo>
                      <a:pt x="5065" y="3051"/>
                      <a:pt x="5726" y="1"/>
                      <a:pt x="36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1860950" y="1857188"/>
                <a:ext cx="205100" cy="2899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1597" extrusionOk="0">
                    <a:moveTo>
                      <a:pt x="203" y="0"/>
                    </a:moveTo>
                    <a:lnTo>
                      <a:pt x="1" y="72"/>
                    </a:lnTo>
                    <a:cubicBezTo>
                      <a:pt x="24" y="143"/>
                      <a:pt x="2858" y="7525"/>
                      <a:pt x="8073" y="11597"/>
                    </a:cubicBezTo>
                    <a:lnTo>
                      <a:pt x="8204" y="11418"/>
                    </a:lnTo>
                    <a:cubicBezTo>
                      <a:pt x="3049" y="7394"/>
                      <a:pt x="239" y="72"/>
                      <a:pt x="2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2079125" y="1875513"/>
                <a:ext cx="266150" cy="433800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7352" extrusionOk="0">
                    <a:moveTo>
                      <a:pt x="6601" y="1"/>
                    </a:moveTo>
                    <a:cubicBezTo>
                      <a:pt x="3782" y="1"/>
                      <a:pt x="5166" y="3767"/>
                      <a:pt x="4680" y="4708"/>
                    </a:cubicBezTo>
                    <a:cubicBezTo>
                      <a:pt x="4109" y="5804"/>
                      <a:pt x="2692" y="5828"/>
                      <a:pt x="2489" y="7078"/>
                    </a:cubicBezTo>
                    <a:cubicBezTo>
                      <a:pt x="2287" y="8328"/>
                      <a:pt x="3061" y="9138"/>
                      <a:pt x="1906" y="10471"/>
                    </a:cubicBezTo>
                    <a:cubicBezTo>
                      <a:pt x="763" y="11816"/>
                      <a:pt x="1" y="15341"/>
                      <a:pt x="477" y="16829"/>
                    </a:cubicBezTo>
                    <a:cubicBezTo>
                      <a:pt x="591" y="17194"/>
                      <a:pt x="944" y="17352"/>
                      <a:pt x="1419" y="17352"/>
                    </a:cubicBezTo>
                    <a:cubicBezTo>
                      <a:pt x="2881" y="17352"/>
                      <a:pt x="5502" y="15854"/>
                      <a:pt x="5871" y="14281"/>
                    </a:cubicBezTo>
                    <a:cubicBezTo>
                      <a:pt x="6347" y="12209"/>
                      <a:pt x="5930" y="11471"/>
                      <a:pt x="7621" y="11114"/>
                    </a:cubicBezTo>
                    <a:cubicBezTo>
                      <a:pt x="9335" y="10757"/>
                      <a:pt x="9943" y="9316"/>
                      <a:pt x="9573" y="8280"/>
                    </a:cubicBezTo>
                    <a:cubicBezTo>
                      <a:pt x="9204" y="7256"/>
                      <a:pt x="8811" y="5649"/>
                      <a:pt x="9728" y="4101"/>
                    </a:cubicBezTo>
                    <a:cubicBezTo>
                      <a:pt x="10645" y="2565"/>
                      <a:pt x="10169" y="875"/>
                      <a:pt x="8180" y="279"/>
                    </a:cubicBezTo>
                    <a:cubicBezTo>
                      <a:pt x="7545" y="86"/>
                      <a:pt x="7025" y="1"/>
                      <a:pt x="66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2085975" y="1893188"/>
                <a:ext cx="181600" cy="38372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5349" extrusionOk="0">
                    <a:moveTo>
                      <a:pt x="7037" y="1"/>
                    </a:moveTo>
                    <a:cubicBezTo>
                      <a:pt x="7025" y="96"/>
                      <a:pt x="5013" y="9597"/>
                      <a:pt x="1" y="15193"/>
                    </a:cubicBezTo>
                    <a:lnTo>
                      <a:pt x="167" y="15348"/>
                    </a:lnTo>
                    <a:cubicBezTo>
                      <a:pt x="5228" y="9704"/>
                      <a:pt x="7228" y="132"/>
                      <a:pt x="7264" y="49"/>
                    </a:cubicBez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1971675" y="1583538"/>
                <a:ext cx="261375" cy="37517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15007" extrusionOk="0">
                    <a:moveTo>
                      <a:pt x="4852" y="0"/>
                    </a:moveTo>
                    <a:cubicBezTo>
                      <a:pt x="4797" y="0"/>
                      <a:pt x="4740" y="2"/>
                      <a:pt x="4680" y="4"/>
                    </a:cubicBezTo>
                    <a:cubicBezTo>
                      <a:pt x="3132" y="76"/>
                      <a:pt x="3406" y="1695"/>
                      <a:pt x="3513" y="3017"/>
                    </a:cubicBezTo>
                    <a:cubicBezTo>
                      <a:pt x="3620" y="4303"/>
                      <a:pt x="2906" y="4314"/>
                      <a:pt x="1465" y="4779"/>
                    </a:cubicBezTo>
                    <a:cubicBezTo>
                      <a:pt x="1" y="5231"/>
                      <a:pt x="1775" y="8851"/>
                      <a:pt x="2334" y="10160"/>
                    </a:cubicBezTo>
                    <a:cubicBezTo>
                      <a:pt x="2906" y="11470"/>
                      <a:pt x="2680" y="15006"/>
                      <a:pt x="2680" y="15006"/>
                    </a:cubicBezTo>
                    <a:cubicBezTo>
                      <a:pt x="2680" y="15006"/>
                      <a:pt x="5001" y="12780"/>
                      <a:pt x="5597" y="12006"/>
                    </a:cubicBezTo>
                    <a:cubicBezTo>
                      <a:pt x="6192" y="11232"/>
                      <a:pt x="5037" y="10589"/>
                      <a:pt x="5454" y="9958"/>
                    </a:cubicBezTo>
                    <a:cubicBezTo>
                      <a:pt x="5870" y="9339"/>
                      <a:pt x="7799" y="7577"/>
                      <a:pt x="7621" y="6422"/>
                    </a:cubicBezTo>
                    <a:cubicBezTo>
                      <a:pt x="7442" y="5255"/>
                      <a:pt x="7418" y="4803"/>
                      <a:pt x="8930" y="3588"/>
                    </a:cubicBezTo>
                    <a:cubicBezTo>
                      <a:pt x="10454" y="2386"/>
                      <a:pt x="10133" y="1826"/>
                      <a:pt x="9335" y="1076"/>
                    </a:cubicBezTo>
                    <a:cubicBezTo>
                      <a:pt x="9046" y="812"/>
                      <a:pt x="8704" y="731"/>
                      <a:pt x="8356" y="731"/>
                    </a:cubicBezTo>
                    <a:cubicBezTo>
                      <a:pt x="7795" y="731"/>
                      <a:pt x="7220" y="942"/>
                      <a:pt x="6832" y="942"/>
                    </a:cubicBezTo>
                    <a:cubicBezTo>
                      <a:pt x="6786" y="942"/>
                      <a:pt x="6744" y="940"/>
                      <a:pt x="6704" y="933"/>
                    </a:cubicBezTo>
                    <a:cubicBezTo>
                      <a:pt x="6109" y="830"/>
                      <a:pt x="6229" y="0"/>
                      <a:pt x="48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2035675" y="1603538"/>
                <a:ext cx="106575" cy="35815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4326" extrusionOk="0">
                    <a:moveTo>
                      <a:pt x="4137" y="0"/>
                    </a:moveTo>
                    <a:cubicBezTo>
                      <a:pt x="4084" y="0"/>
                      <a:pt x="4036" y="44"/>
                      <a:pt x="4025" y="97"/>
                    </a:cubicBezTo>
                    <a:cubicBezTo>
                      <a:pt x="4001" y="205"/>
                      <a:pt x="1739" y="10503"/>
                      <a:pt x="12" y="14159"/>
                    </a:cubicBezTo>
                    <a:cubicBezTo>
                      <a:pt x="1" y="14218"/>
                      <a:pt x="12" y="14278"/>
                      <a:pt x="72" y="14313"/>
                    </a:cubicBezTo>
                    <a:cubicBezTo>
                      <a:pt x="96" y="14325"/>
                      <a:pt x="108" y="14325"/>
                      <a:pt x="120" y="14325"/>
                    </a:cubicBezTo>
                    <a:cubicBezTo>
                      <a:pt x="167" y="14325"/>
                      <a:pt x="191" y="14302"/>
                      <a:pt x="227" y="14254"/>
                    </a:cubicBezTo>
                    <a:cubicBezTo>
                      <a:pt x="1953" y="10575"/>
                      <a:pt x="4215" y="240"/>
                      <a:pt x="4239" y="145"/>
                    </a:cubicBezTo>
                    <a:cubicBezTo>
                      <a:pt x="4263" y="86"/>
                      <a:pt x="4215" y="26"/>
                      <a:pt x="4156" y="2"/>
                    </a:cubicBezTo>
                    <a:cubicBezTo>
                      <a:pt x="4150" y="1"/>
                      <a:pt x="4143" y="0"/>
                      <a:pt x="41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18"/>
            <p:cNvSpPr/>
            <p:nvPr/>
          </p:nvSpPr>
          <p:spPr>
            <a:xfrm rot="-3045368" flipH="1">
              <a:off x="7937276" y="1742621"/>
              <a:ext cx="233030" cy="472119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 rot="3045368">
              <a:off x="7831276" y="4303646"/>
              <a:ext cx="233030" cy="472119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9"/>
          <p:cNvSpPr txBox="1">
            <a:spLocks noGrp="1"/>
          </p:cNvSpPr>
          <p:nvPr>
            <p:ph type="subTitle" idx="1"/>
          </p:nvPr>
        </p:nvSpPr>
        <p:spPr>
          <a:xfrm>
            <a:off x="4423825" y="1451475"/>
            <a:ext cx="40068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9pPr>
          </a:lstStyle>
          <a:p>
            <a:endParaRPr/>
          </a:p>
        </p:txBody>
      </p:sp>
      <p:sp>
        <p:nvSpPr>
          <p:cNvPr id="638" name="Google Shape;638;p19"/>
          <p:cNvSpPr txBox="1">
            <a:spLocks noGrp="1"/>
          </p:cNvSpPr>
          <p:nvPr>
            <p:ph type="title"/>
          </p:nvPr>
        </p:nvSpPr>
        <p:spPr>
          <a:xfrm>
            <a:off x="4423975" y="3271450"/>
            <a:ext cx="4006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9" name="Google Shape;639;p19"/>
          <p:cNvSpPr/>
          <p:nvPr/>
        </p:nvSpPr>
        <p:spPr>
          <a:xfrm rot="10800000" flipH="1">
            <a:off x="-1" y="148"/>
            <a:ext cx="1871343" cy="152385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9"/>
          <p:cNvSpPr/>
          <p:nvPr/>
        </p:nvSpPr>
        <p:spPr>
          <a:xfrm rot="-5400000">
            <a:off x="6931820" y="2931355"/>
            <a:ext cx="1072926" cy="3351365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0"/>
          <p:cNvSpPr txBox="1">
            <a:spLocks noGrp="1"/>
          </p:cNvSpPr>
          <p:nvPr>
            <p:ph type="subTitle" idx="1"/>
          </p:nvPr>
        </p:nvSpPr>
        <p:spPr>
          <a:xfrm>
            <a:off x="1986875" y="1694400"/>
            <a:ext cx="5170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9pPr>
          </a:lstStyle>
          <a:p>
            <a:endParaRPr/>
          </a:p>
        </p:txBody>
      </p:sp>
      <p:sp>
        <p:nvSpPr>
          <p:cNvPr id="643" name="Google Shape;643;p20"/>
          <p:cNvSpPr txBox="1">
            <a:spLocks noGrp="1"/>
          </p:cNvSpPr>
          <p:nvPr>
            <p:ph type="title"/>
          </p:nvPr>
        </p:nvSpPr>
        <p:spPr>
          <a:xfrm>
            <a:off x="1987069" y="2987400"/>
            <a:ext cx="5170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ctrTitle"/>
          </p:nvPr>
        </p:nvSpPr>
        <p:spPr>
          <a:xfrm>
            <a:off x="4481525" y="1000300"/>
            <a:ext cx="3949200" cy="24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4481525" y="3429209"/>
            <a:ext cx="24807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title" idx="2" hasCustomPrompt="1"/>
          </p:nvPr>
        </p:nvSpPr>
        <p:spPr>
          <a:xfrm>
            <a:off x="3246025" y="1220625"/>
            <a:ext cx="982500" cy="6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4" name="Google Shape;94;p3"/>
          <p:cNvSpPr/>
          <p:nvPr/>
        </p:nvSpPr>
        <p:spPr>
          <a:xfrm>
            <a:off x="0" y="1000301"/>
            <a:ext cx="3357407" cy="4143255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-4179738" flipH="1">
            <a:off x="-283932" y="3876446"/>
            <a:ext cx="946744" cy="1725616"/>
            <a:chOff x="-214625" y="3943775"/>
            <a:chExt cx="458725" cy="836125"/>
          </a:xfrm>
        </p:grpSpPr>
        <p:sp>
          <p:nvSpPr>
            <p:cNvPr id="96" name="Google Shape;96;p3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3"/>
          <p:cNvGrpSpPr/>
          <p:nvPr/>
        </p:nvGrpSpPr>
        <p:grpSpPr>
          <a:xfrm rot="-872858">
            <a:off x="-204884" y="1299567"/>
            <a:ext cx="1247406" cy="2528100"/>
            <a:chOff x="1803775" y="5029925"/>
            <a:chExt cx="655775" cy="1329050"/>
          </a:xfrm>
        </p:grpSpPr>
        <p:sp>
          <p:nvSpPr>
            <p:cNvPr id="109" name="Google Shape;109;p3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-869022" flipH="1">
            <a:off x="226808" y="3734638"/>
            <a:ext cx="384006" cy="315819"/>
          </a:xfrm>
          <a:custGeom>
            <a:avLst/>
            <a:gdLst/>
            <a:ahLst/>
            <a:cxnLst/>
            <a:rect l="l" t="t" r="r" b="b"/>
            <a:pathLst>
              <a:path w="9585" h="7883" extrusionOk="0">
                <a:moveTo>
                  <a:pt x="0" y="0"/>
                </a:moveTo>
                <a:cubicBezTo>
                  <a:pt x="846" y="1524"/>
                  <a:pt x="2310" y="2643"/>
                  <a:pt x="3679" y="3691"/>
                </a:cubicBezTo>
                <a:cubicBezTo>
                  <a:pt x="5608" y="5215"/>
                  <a:pt x="7477" y="6656"/>
                  <a:pt x="9585" y="7882"/>
                </a:cubicBezTo>
                <a:cubicBezTo>
                  <a:pt x="7858" y="3941"/>
                  <a:pt x="4989" y="9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 rot="1525285">
            <a:off x="278554" y="560189"/>
            <a:ext cx="280526" cy="814509"/>
            <a:chOff x="1460575" y="5630575"/>
            <a:chExt cx="645350" cy="1873775"/>
          </a:xfrm>
        </p:grpSpPr>
        <p:sp>
          <p:nvSpPr>
            <p:cNvPr id="122" name="Google Shape;122;p3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3"/>
          <p:cNvSpPr/>
          <p:nvPr/>
        </p:nvSpPr>
        <p:spPr>
          <a:xfrm rot="-2701011">
            <a:off x="249983" y="192710"/>
            <a:ext cx="93762" cy="19880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 rot="1659831">
            <a:off x="1236203" y="4449117"/>
            <a:ext cx="392812" cy="1140530"/>
            <a:chOff x="1460575" y="5630575"/>
            <a:chExt cx="645350" cy="1873775"/>
          </a:xfrm>
        </p:grpSpPr>
        <p:sp>
          <p:nvSpPr>
            <p:cNvPr id="126" name="Google Shape;126;p3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3"/>
          <p:cNvSpPr/>
          <p:nvPr/>
        </p:nvSpPr>
        <p:spPr>
          <a:xfrm rot="10800000">
            <a:off x="7062065" y="101"/>
            <a:ext cx="2081938" cy="169535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21"/>
          <p:cNvSpPr/>
          <p:nvPr/>
        </p:nvSpPr>
        <p:spPr>
          <a:xfrm rot="10800000" flipH="1">
            <a:off x="0" y="172"/>
            <a:ext cx="1397475" cy="113795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1"/>
          <p:cNvSpPr/>
          <p:nvPr/>
        </p:nvSpPr>
        <p:spPr>
          <a:xfrm rot="-5400000">
            <a:off x="7861388" y="3860948"/>
            <a:ext cx="622059" cy="1943044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1"/>
          <p:cNvGrpSpPr/>
          <p:nvPr/>
        </p:nvGrpSpPr>
        <p:grpSpPr>
          <a:xfrm rot="-3182222" flipH="1">
            <a:off x="-2223" y="3517727"/>
            <a:ext cx="284996" cy="541137"/>
            <a:chOff x="2263675" y="890788"/>
            <a:chExt cx="248900" cy="472600"/>
          </a:xfrm>
        </p:grpSpPr>
        <p:sp>
          <p:nvSpPr>
            <p:cNvPr id="649" name="Google Shape;649;p21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1"/>
          <p:cNvGrpSpPr/>
          <p:nvPr/>
        </p:nvGrpSpPr>
        <p:grpSpPr>
          <a:xfrm rot="6658481" flipH="1">
            <a:off x="8991677" y="3410990"/>
            <a:ext cx="285000" cy="374296"/>
            <a:chOff x="2136875" y="1156838"/>
            <a:chExt cx="166125" cy="218175"/>
          </a:xfrm>
        </p:grpSpPr>
        <p:sp>
          <p:nvSpPr>
            <p:cNvPr id="652" name="Google Shape;652;p21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1"/>
          <p:cNvGrpSpPr/>
          <p:nvPr/>
        </p:nvGrpSpPr>
        <p:grpSpPr>
          <a:xfrm rot="-2851925" flipH="1">
            <a:off x="8615734" y="3447521"/>
            <a:ext cx="862773" cy="1748571"/>
            <a:chOff x="1803775" y="5029925"/>
            <a:chExt cx="655775" cy="1329050"/>
          </a:xfrm>
        </p:grpSpPr>
        <p:sp>
          <p:nvSpPr>
            <p:cNvPr id="655" name="Google Shape;655;p21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21"/>
          <p:cNvGrpSpPr/>
          <p:nvPr/>
        </p:nvGrpSpPr>
        <p:grpSpPr>
          <a:xfrm rot="-4288182" flipH="1">
            <a:off x="8727814" y="4678347"/>
            <a:ext cx="575344" cy="1048582"/>
            <a:chOff x="-214625" y="3943775"/>
            <a:chExt cx="458725" cy="836125"/>
          </a:xfrm>
        </p:grpSpPr>
        <p:sp>
          <p:nvSpPr>
            <p:cNvPr id="667" name="Google Shape;667;p21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1"/>
          <p:cNvGrpSpPr/>
          <p:nvPr/>
        </p:nvGrpSpPr>
        <p:grpSpPr>
          <a:xfrm rot="-6486702" flipH="1">
            <a:off x="7299762" y="4490409"/>
            <a:ext cx="779974" cy="1104246"/>
            <a:chOff x="1793075" y="1583538"/>
            <a:chExt cx="552200" cy="781775"/>
          </a:xfrm>
        </p:grpSpPr>
        <p:sp>
          <p:nvSpPr>
            <p:cNvPr id="680" name="Google Shape;680;p21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21"/>
          <p:cNvSpPr/>
          <p:nvPr/>
        </p:nvSpPr>
        <p:spPr>
          <a:xfrm rot="-3045357" flipH="1">
            <a:off x="8628227" y="2914666"/>
            <a:ext cx="175018" cy="35462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21"/>
          <p:cNvGrpSpPr/>
          <p:nvPr/>
        </p:nvGrpSpPr>
        <p:grpSpPr>
          <a:xfrm rot="3442321">
            <a:off x="-249712" y="-78959"/>
            <a:ext cx="779988" cy="1104265"/>
            <a:chOff x="1793075" y="1583538"/>
            <a:chExt cx="552200" cy="781775"/>
          </a:xfrm>
        </p:grpSpPr>
        <p:sp>
          <p:nvSpPr>
            <p:cNvPr id="689" name="Google Shape;689;p21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1"/>
          <p:cNvGrpSpPr/>
          <p:nvPr/>
        </p:nvGrpSpPr>
        <p:grpSpPr>
          <a:xfrm rot="7617778" flipH="1">
            <a:off x="974915" y="-146998"/>
            <a:ext cx="284996" cy="541137"/>
            <a:chOff x="2263675" y="890788"/>
            <a:chExt cx="248900" cy="472600"/>
          </a:xfrm>
        </p:grpSpPr>
        <p:sp>
          <p:nvSpPr>
            <p:cNvPr id="697" name="Google Shape;697;p21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21"/>
          <p:cNvGrpSpPr/>
          <p:nvPr/>
        </p:nvGrpSpPr>
        <p:grpSpPr>
          <a:xfrm rot="-1978607" flipH="1">
            <a:off x="8835793" y="95365"/>
            <a:ext cx="423330" cy="1316135"/>
            <a:chOff x="-863525" y="1017825"/>
            <a:chExt cx="601300" cy="1869300"/>
          </a:xfrm>
        </p:grpSpPr>
        <p:sp>
          <p:nvSpPr>
            <p:cNvPr id="700" name="Google Shape;700;p21"/>
            <p:cNvSpPr/>
            <p:nvPr/>
          </p:nvSpPr>
          <p:spPr>
            <a:xfrm>
              <a:off x="-698900" y="1017825"/>
              <a:ext cx="270000" cy="175325"/>
            </a:xfrm>
            <a:custGeom>
              <a:avLst/>
              <a:gdLst/>
              <a:ahLst/>
              <a:cxnLst/>
              <a:rect l="l" t="t" r="r" b="b"/>
              <a:pathLst>
                <a:path w="10800" h="7013" extrusionOk="0">
                  <a:moveTo>
                    <a:pt x="667" y="0"/>
                  </a:moveTo>
                  <a:cubicBezTo>
                    <a:pt x="286" y="0"/>
                    <a:pt x="0" y="298"/>
                    <a:pt x="0" y="655"/>
                  </a:cubicBezTo>
                  <a:lnTo>
                    <a:pt x="0" y="6358"/>
                  </a:lnTo>
                  <a:cubicBezTo>
                    <a:pt x="0" y="6727"/>
                    <a:pt x="298" y="7013"/>
                    <a:pt x="667" y="7013"/>
                  </a:cubicBezTo>
                  <a:lnTo>
                    <a:pt x="10144" y="7013"/>
                  </a:lnTo>
                  <a:cubicBezTo>
                    <a:pt x="10501" y="7013"/>
                    <a:pt x="10799" y="6727"/>
                    <a:pt x="10799" y="6370"/>
                  </a:cubicBezTo>
                  <a:lnTo>
                    <a:pt x="10799" y="655"/>
                  </a:lnTo>
                  <a:cubicBezTo>
                    <a:pt x="10799" y="286"/>
                    <a:pt x="10501" y="0"/>
                    <a:pt x="10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-863525" y="11892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0"/>
                  </a:moveTo>
                  <a:lnTo>
                    <a:pt x="8002" y="2000"/>
                  </a:lnTo>
                  <a:cubicBezTo>
                    <a:pt x="8002" y="2346"/>
                    <a:pt x="7895" y="2667"/>
                    <a:pt x="7704" y="2953"/>
                  </a:cubicBezTo>
                  <a:lnTo>
                    <a:pt x="799" y="12799"/>
                  </a:lnTo>
                  <a:cubicBezTo>
                    <a:pt x="275" y="13561"/>
                    <a:pt x="1" y="14454"/>
                    <a:pt x="1" y="15359"/>
                  </a:cubicBezTo>
                  <a:lnTo>
                    <a:pt x="1" y="24848"/>
                  </a:lnTo>
                  <a:lnTo>
                    <a:pt x="156" y="25146"/>
                  </a:lnTo>
                  <a:cubicBezTo>
                    <a:pt x="489" y="25753"/>
                    <a:pt x="656" y="26420"/>
                    <a:pt x="656" y="27111"/>
                  </a:cubicBezTo>
                  <a:lnTo>
                    <a:pt x="656" y="47827"/>
                  </a:lnTo>
                  <a:cubicBezTo>
                    <a:pt x="656" y="48280"/>
                    <a:pt x="561" y="48732"/>
                    <a:pt x="370" y="49161"/>
                  </a:cubicBezTo>
                  <a:lnTo>
                    <a:pt x="1" y="50006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8"/>
                    <a:pt x="2025" y="67913"/>
                    <a:pt x="4371" y="67913"/>
                  </a:cubicBezTo>
                  <a:cubicBezTo>
                    <a:pt x="5906" y="67913"/>
                    <a:pt x="7264" y="67092"/>
                    <a:pt x="8002" y="65877"/>
                  </a:cubicBezTo>
                  <a:cubicBezTo>
                    <a:pt x="8752" y="67092"/>
                    <a:pt x="10109" y="67913"/>
                    <a:pt x="11633" y="67913"/>
                  </a:cubicBezTo>
                  <a:cubicBezTo>
                    <a:pt x="13562" y="67913"/>
                    <a:pt x="15181" y="66651"/>
                    <a:pt x="15717" y="64901"/>
                  </a:cubicBezTo>
                  <a:cubicBezTo>
                    <a:pt x="16253" y="66651"/>
                    <a:pt x="17872" y="67913"/>
                    <a:pt x="19789" y="67913"/>
                  </a:cubicBezTo>
                  <a:cubicBezTo>
                    <a:pt x="22147" y="67913"/>
                    <a:pt x="24052" y="66008"/>
                    <a:pt x="24052" y="63651"/>
                  </a:cubicBezTo>
                  <a:lnTo>
                    <a:pt x="24052" y="50006"/>
                  </a:lnTo>
                  <a:lnTo>
                    <a:pt x="23683" y="49161"/>
                  </a:lnTo>
                  <a:cubicBezTo>
                    <a:pt x="23504" y="48744"/>
                    <a:pt x="23397" y="48280"/>
                    <a:pt x="23397" y="47827"/>
                  </a:cubicBezTo>
                  <a:lnTo>
                    <a:pt x="23397" y="27122"/>
                  </a:lnTo>
                  <a:cubicBezTo>
                    <a:pt x="23361" y="26432"/>
                    <a:pt x="23528" y="25753"/>
                    <a:pt x="23849" y="25158"/>
                  </a:cubicBezTo>
                  <a:lnTo>
                    <a:pt x="24016" y="24860"/>
                  </a:lnTo>
                  <a:lnTo>
                    <a:pt x="24016" y="15383"/>
                  </a:lnTo>
                  <a:cubicBezTo>
                    <a:pt x="24016" y="14454"/>
                    <a:pt x="23730" y="13561"/>
                    <a:pt x="23218" y="12823"/>
                  </a:cubicBezTo>
                  <a:lnTo>
                    <a:pt x="16313" y="2965"/>
                  </a:lnTo>
                  <a:cubicBezTo>
                    <a:pt x="16110" y="2679"/>
                    <a:pt x="16015" y="2357"/>
                    <a:pt x="16015" y="2012"/>
                  </a:cubicBezTo>
                  <a:lnTo>
                    <a:pt x="16015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_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2"/>
          <p:cNvSpPr/>
          <p:nvPr/>
        </p:nvSpPr>
        <p:spPr>
          <a:xfrm>
            <a:off x="0" y="3978325"/>
            <a:ext cx="1581193" cy="1165190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2"/>
          <p:cNvSpPr/>
          <p:nvPr/>
        </p:nvSpPr>
        <p:spPr>
          <a:xfrm rot="10800000">
            <a:off x="6306883" y="100"/>
            <a:ext cx="2837116" cy="1382800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2"/>
          <p:cNvGrpSpPr/>
          <p:nvPr/>
        </p:nvGrpSpPr>
        <p:grpSpPr>
          <a:xfrm rot="1161746">
            <a:off x="7520865" y="4505214"/>
            <a:ext cx="542132" cy="1574146"/>
            <a:chOff x="6512944" y="2975654"/>
            <a:chExt cx="1594853" cy="4630848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708" name="Google Shape;708;p22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2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0" name="Google Shape;710;p22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2"/>
          <p:cNvGrpSpPr/>
          <p:nvPr/>
        </p:nvGrpSpPr>
        <p:grpSpPr>
          <a:xfrm rot="1865792">
            <a:off x="-287707" y="3793068"/>
            <a:ext cx="723092" cy="1465481"/>
            <a:chOff x="1803775" y="5029925"/>
            <a:chExt cx="655775" cy="1329050"/>
          </a:xfrm>
        </p:grpSpPr>
        <p:sp>
          <p:nvSpPr>
            <p:cNvPr id="712" name="Google Shape;712;p22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22"/>
          <p:cNvGrpSpPr/>
          <p:nvPr/>
        </p:nvGrpSpPr>
        <p:grpSpPr>
          <a:xfrm rot="3492532">
            <a:off x="5956335" y="-394653"/>
            <a:ext cx="494143" cy="900682"/>
            <a:chOff x="-214625" y="3943775"/>
            <a:chExt cx="458725" cy="836125"/>
          </a:xfrm>
        </p:grpSpPr>
        <p:sp>
          <p:nvSpPr>
            <p:cNvPr id="724" name="Google Shape;724;p22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22"/>
          <p:cNvSpPr/>
          <p:nvPr/>
        </p:nvSpPr>
        <p:spPr>
          <a:xfrm rot="2131633">
            <a:off x="7884376" y="330587"/>
            <a:ext cx="148962" cy="301767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2"/>
          <p:cNvSpPr/>
          <p:nvPr/>
        </p:nvSpPr>
        <p:spPr>
          <a:xfrm rot="-2281775">
            <a:off x="689767" y="4755524"/>
            <a:ext cx="148956" cy="301766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22"/>
          <p:cNvGrpSpPr/>
          <p:nvPr/>
        </p:nvGrpSpPr>
        <p:grpSpPr>
          <a:xfrm rot="-7738681" flipH="1">
            <a:off x="8760947" y="1766159"/>
            <a:ext cx="344309" cy="484912"/>
            <a:chOff x="1554950" y="3841075"/>
            <a:chExt cx="389950" cy="549200"/>
          </a:xfrm>
        </p:grpSpPr>
        <p:sp>
          <p:nvSpPr>
            <p:cNvPr id="739" name="Google Shape;739;p22"/>
            <p:cNvSpPr/>
            <p:nvPr/>
          </p:nvSpPr>
          <p:spPr>
            <a:xfrm>
              <a:off x="1554950" y="3875950"/>
              <a:ext cx="148550" cy="242200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717175" y="3964725"/>
              <a:ext cx="227725" cy="190050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621025" y="3841075"/>
              <a:ext cx="134850" cy="284400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653175" y="3854550"/>
              <a:ext cx="229525" cy="291100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559700" y="4092300"/>
              <a:ext cx="161950" cy="62975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707050" y="4133775"/>
              <a:ext cx="166400" cy="85700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709725" y="4007175"/>
              <a:ext cx="83975" cy="137650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1614175" y="4136650"/>
              <a:ext cx="113125" cy="253625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2"/>
          <p:cNvGrpSpPr/>
          <p:nvPr/>
        </p:nvGrpSpPr>
        <p:grpSpPr>
          <a:xfrm rot="-1324980">
            <a:off x="8698081" y="-353291"/>
            <a:ext cx="470036" cy="1364806"/>
            <a:chOff x="6512944" y="2975654"/>
            <a:chExt cx="1594853" cy="4630848"/>
          </a:xfrm>
        </p:grpSpPr>
        <p:grpSp>
          <p:nvGrpSpPr>
            <p:cNvPr id="748" name="Google Shape;748;p22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749" name="Google Shape;749;p22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22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2"/>
          <p:cNvGrpSpPr/>
          <p:nvPr/>
        </p:nvGrpSpPr>
        <p:grpSpPr>
          <a:xfrm rot="2422028" flipH="1">
            <a:off x="-102502" y="1625140"/>
            <a:ext cx="352694" cy="1099052"/>
            <a:chOff x="4118750" y="2154275"/>
            <a:chExt cx="601300" cy="1873750"/>
          </a:xfrm>
        </p:grpSpPr>
        <p:sp>
          <p:nvSpPr>
            <p:cNvPr id="753" name="Google Shape;753;p22"/>
            <p:cNvSpPr/>
            <p:nvPr/>
          </p:nvSpPr>
          <p:spPr>
            <a:xfrm>
              <a:off x="4283650" y="2154275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4118750" y="23301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3"/>
          <p:cNvSpPr txBox="1">
            <a:spLocks noGrp="1"/>
          </p:cNvSpPr>
          <p:nvPr>
            <p:ph type="title"/>
          </p:nvPr>
        </p:nvSpPr>
        <p:spPr>
          <a:xfrm>
            <a:off x="713275" y="950675"/>
            <a:ext cx="367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3"/>
          <p:cNvSpPr txBox="1">
            <a:spLocks noGrp="1"/>
          </p:cNvSpPr>
          <p:nvPr>
            <p:ph type="body" idx="1"/>
          </p:nvPr>
        </p:nvSpPr>
        <p:spPr>
          <a:xfrm>
            <a:off x="713275" y="1658125"/>
            <a:ext cx="3672900" cy="25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naheim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naheim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naheim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naheim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naheim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naheim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naheim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758" name="Google Shape;758;p23"/>
          <p:cNvSpPr/>
          <p:nvPr/>
        </p:nvSpPr>
        <p:spPr>
          <a:xfrm flipH="1">
            <a:off x="4607222" y="0"/>
            <a:ext cx="4536778" cy="5143452"/>
          </a:xfrm>
          <a:custGeom>
            <a:avLst/>
            <a:gdLst/>
            <a:ahLst/>
            <a:cxnLst/>
            <a:rect l="l" t="t" r="r" b="b"/>
            <a:pathLst>
              <a:path w="53555" h="53365" extrusionOk="0">
                <a:moveTo>
                  <a:pt x="0" y="1"/>
                </a:moveTo>
                <a:lnTo>
                  <a:pt x="0" y="53364"/>
                </a:lnTo>
                <a:lnTo>
                  <a:pt x="40874" y="53364"/>
                </a:lnTo>
                <a:cubicBezTo>
                  <a:pt x="43208" y="50650"/>
                  <a:pt x="45268" y="47590"/>
                  <a:pt x="46947" y="44256"/>
                </a:cubicBezTo>
                <a:cubicBezTo>
                  <a:pt x="51269" y="35636"/>
                  <a:pt x="53555" y="25206"/>
                  <a:pt x="50138" y="15693"/>
                </a:cubicBezTo>
                <a:cubicBezTo>
                  <a:pt x="48018" y="9811"/>
                  <a:pt x="44946" y="4442"/>
                  <a:pt x="411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4"/>
          <p:cNvSpPr/>
          <p:nvPr/>
        </p:nvSpPr>
        <p:spPr>
          <a:xfrm>
            <a:off x="0" y="0"/>
            <a:ext cx="4684858" cy="5143452"/>
          </a:xfrm>
          <a:custGeom>
            <a:avLst/>
            <a:gdLst/>
            <a:ahLst/>
            <a:cxnLst/>
            <a:rect l="l" t="t" r="r" b="b"/>
            <a:pathLst>
              <a:path w="53555" h="53365" extrusionOk="0">
                <a:moveTo>
                  <a:pt x="0" y="1"/>
                </a:moveTo>
                <a:lnTo>
                  <a:pt x="0" y="53364"/>
                </a:lnTo>
                <a:lnTo>
                  <a:pt x="40874" y="53364"/>
                </a:lnTo>
                <a:cubicBezTo>
                  <a:pt x="43208" y="50650"/>
                  <a:pt x="45268" y="47590"/>
                  <a:pt x="46947" y="44256"/>
                </a:cubicBezTo>
                <a:cubicBezTo>
                  <a:pt x="51269" y="35636"/>
                  <a:pt x="53555" y="25206"/>
                  <a:pt x="50138" y="15693"/>
                </a:cubicBezTo>
                <a:cubicBezTo>
                  <a:pt x="48018" y="9811"/>
                  <a:pt x="44946" y="4442"/>
                  <a:pt x="411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4"/>
          <p:cNvSpPr txBox="1">
            <a:spLocks noGrp="1"/>
          </p:cNvSpPr>
          <p:nvPr>
            <p:ph type="title"/>
          </p:nvPr>
        </p:nvSpPr>
        <p:spPr>
          <a:xfrm>
            <a:off x="1060850" y="739988"/>
            <a:ext cx="2304000" cy="20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2" name="Google Shape;762;p24"/>
          <p:cNvSpPr txBox="1">
            <a:spLocks noGrp="1"/>
          </p:cNvSpPr>
          <p:nvPr>
            <p:ph type="subTitle" idx="1"/>
          </p:nvPr>
        </p:nvSpPr>
        <p:spPr>
          <a:xfrm>
            <a:off x="1061649" y="2741163"/>
            <a:ext cx="23040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grpSp>
        <p:nvGrpSpPr>
          <p:cNvPr id="763" name="Google Shape;763;p24"/>
          <p:cNvGrpSpPr/>
          <p:nvPr/>
        </p:nvGrpSpPr>
        <p:grpSpPr>
          <a:xfrm rot="3585892">
            <a:off x="257344" y="-917927"/>
            <a:ext cx="1104614" cy="2238706"/>
            <a:chOff x="1803775" y="5029925"/>
            <a:chExt cx="655775" cy="1329050"/>
          </a:xfrm>
        </p:grpSpPr>
        <p:sp>
          <p:nvSpPr>
            <p:cNvPr id="764" name="Google Shape;764;p24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4"/>
          <p:cNvGrpSpPr/>
          <p:nvPr/>
        </p:nvGrpSpPr>
        <p:grpSpPr>
          <a:xfrm rot="7158751">
            <a:off x="16898" y="792003"/>
            <a:ext cx="560226" cy="1021019"/>
            <a:chOff x="-214625" y="3943775"/>
            <a:chExt cx="458725" cy="836125"/>
          </a:xfrm>
        </p:grpSpPr>
        <p:sp>
          <p:nvSpPr>
            <p:cNvPr id="776" name="Google Shape;776;p24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24"/>
          <p:cNvSpPr/>
          <p:nvPr/>
        </p:nvSpPr>
        <p:spPr>
          <a:xfrm rot="2131633">
            <a:off x="222526" y="1811837"/>
            <a:ext cx="148962" cy="301767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4"/>
          <p:cNvSpPr/>
          <p:nvPr/>
        </p:nvSpPr>
        <p:spPr>
          <a:xfrm rot="7630736" flipH="1">
            <a:off x="3439509" y="388491"/>
            <a:ext cx="148951" cy="30177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5"/>
          <p:cNvSpPr txBox="1">
            <a:spLocks noGrp="1"/>
          </p:cNvSpPr>
          <p:nvPr>
            <p:ph type="title"/>
          </p:nvPr>
        </p:nvSpPr>
        <p:spPr>
          <a:xfrm>
            <a:off x="5389425" y="2371525"/>
            <a:ext cx="3040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2" name="Google Shape;792;p25"/>
          <p:cNvSpPr txBox="1">
            <a:spLocks noGrp="1"/>
          </p:cNvSpPr>
          <p:nvPr>
            <p:ph type="subTitle" idx="1"/>
          </p:nvPr>
        </p:nvSpPr>
        <p:spPr>
          <a:xfrm>
            <a:off x="5390525" y="3018025"/>
            <a:ext cx="30402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793" name="Google Shape;793;p25"/>
          <p:cNvSpPr/>
          <p:nvPr/>
        </p:nvSpPr>
        <p:spPr>
          <a:xfrm rot="5400000" flipH="1">
            <a:off x="909545" y="919752"/>
            <a:ext cx="3311332" cy="5130377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25"/>
          <p:cNvGrpSpPr/>
          <p:nvPr/>
        </p:nvGrpSpPr>
        <p:grpSpPr>
          <a:xfrm rot="3585892">
            <a:off x="86667" y="2907764"/>
            <a:ext cx="1104614" cy="2238706"/>
            <a:chOff x="1803775" y="5029925"/>
            <a:chExt cx="655775" cy="1329050"/>
          </a:xfrm>
        </p:grpSpPr>
        <p:sp>
          <p:nvSpPr>
            <p:cNvPr id="795" name="Google Shape;795;p25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25"/>
          <p:cNvGrpSpPr/>
          <p:nvPr/>
        </p:nvGrpSpPr>
        <p:grpSpPr>
          <a:xfrm rot="2700318" flipH="1">
            <a:off x="759587" y="4383540"/>
            <a:ext cx="700958" cy="1277647"/>
            <a:chOff x="-214625" y="3943775"/>
            <a:chExt cx="458725" cy="836125"/>
          </a:xfrm>
        </p:grpSpPr>
        <p:sp>
          <p:nvSpPr>
            <p:cNvPr id="807" name="Google Shape;807;p25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25"/>
          <p:cNvSpPr/>
          <p:nvPr/>
        </p:nvSpPr>
        <p:spPr>
          <a:xfrm rot="10800000">
            <a:off x="7013206" y="60"/>
            <a:ext cx="2130794" cy="1735139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5"/>
          <p:cNvSpPr/>
          <p:nvPr/>
        </p:nvSpPr>
        <p:spPr>
          <a:xfrm rot="4253446">
            <a:off x="-64824" y="2564578"/>
            <a:ext cx="232127" cy="47027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6"/>
          <p:cNvSpPr txBox="1">
            <a:spLocks noGrp="1"/>
          </p:cNvSpPr>
          <p:nvPr>
            <p:ph type="title"/>
          </p:nvPr>
        </p:nvSpPr>
        <p:spPr>
          <a:xfrm>
            <a:off x="713275" y="2875950"/>
            <a:ext cx="30402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3" name="Google Shape;823;p26"/>
          <p:cNvSpPr txBox="1">
            <a:spLocks noGrp="1"/>
          </p:cNvSpPr>
          <p:nvPr>
            <p:ph type="subTitle" idx="1"/>
          </p:nvPr>
        </p:nvSpPr>
        <p:spPr>
          <a:xfrm>
            <a:off x="714375" y="3927000"/>
            <a:ext cx="3040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7"/>
          <p:cNvSpPr txBox="1">
            <a:spLocks noGrp="1"/>
          </p:cNvSpPr>
          <p:nvPr>
            <p:ph type="subTitle" idx="1"/>
          </p:nvPr>
        </p:nvSpPr>
        <p:spPr>
          <a:xfrm>
            <a:off x="2362200" y="1763075"/>
            <a:ext cx="4419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6" name="Google Shape;826;p27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7"/>
          <p:cNvSpPr/>
          <p:nvPr/>
        </p:nvSpPr>
        <p:spPr>
          <a:xfrm rot="10800000">
            <a:off x="6306883" y="100"/>
            <a:ext cx="2837116" cy="1382800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7"/>
          <p:cNvGrpSpPr/>
          <p:nvPr/>
        </p:nvGrpSpPr>
        <p:grpSpPr>
          <a:xfrm rot="1161746">
            <a:off x="8320965" y="4067064"/>
            <a:ext cx="542132" cy="1574146"/>
            <a:chOff x="6512944" y="2975654"/>
            <a:chExt cx="1594853" cy="4630848"/>
          </a:xfrm>
        </p:grpSpPr>
        <p:grpSp>
          <p:nvGrpSpPr>
            <p:cNvPr id="829" name="Google Shape;829;p27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830" name="Google Shape;830;p27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2" name="Google Shape;832;p27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27"/>
          <p:cNvGrpSpPr/>
          <p:nvPr/>
        </p:nvGrpSpPr>
        <p:grpSpPr>
          <a:xfrm rot="-1866940">
            <a:off x="-180040" y="4132"/>
            <a:ext cx="400620" cy="1248399"/>
            <a:chOff x="4118750" y="2154275"/>
            <a:chExt cx="601300" cy="1873750"/>
          </a:xfrm>
        </p:grpSpPr>
        <p:sp>
          <p:nvSpPr>
            <p:cNvPr id="834" name="Google Shape;834;p27"/>
            <p:cNvSpPr/>
            <p:nvPr/>
          </p:nvSpPr>
          <p:spPr>
            <a:xfrm>
              <a:off x="4283650" y="2154275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4118750" y="23301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27"/>
          <p:cNvGrpSpPr/>
          <p:nvPr/>
        </p:nvGrpSpPr>
        <p:grpSpPr>
          <a:xfrm rot="1865792">
            <a:off x="-287707" y="3793068"/>
            <a:ext cx="723092" cy="1465481"/>
            <a:chOff x="1803775" y="5029925"/>
            <a:chExt cx="655775" cy="1329050"/>
          </a:xfrm>
        </p:grpSpPr>
        <p:sp>
          <p:nvSpPr>
            <p:cNvPr id="837" name="Google Shape;837;p27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7"/>
          <p:cNvGrpSpPr/>
          <p:nvPr/>
        </p:nvGrpSpPr>
        <p:grpSpPr>
          <a:xfrm rot="3492532">
            <a:off x="5956335" y="-394653"/>
            <a:ext cx="494143" cy="900682"/>
            <a:chOff x="-214625" y="3943775"/>
            <a:chExt cx="458725" cy="836125"/>
          </a:xfrm>
        </p:grpSpPr>
        <p:sp>
          <p:nvSpPr>
            <p:cNvPr id="849" name="Google Shape;849;p27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7"/>
          <p:cNvSpPr/>
          <p:nvPr/>
        </p:nvSpPr>
        <p:spPr>
          <a:xfrm rot="2131633">
            <a:off x="7884376" y="330587"/>
            <a:ext cx="148962" cy="301767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 rot="-2281775">
            <a:off x="689767" y="4755524"/>
            <a:ext cx="148956" cy="301766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7"/>
          <p:cNvGrpSpPr/>
          <p:nvPr/>
        </p:nvGrpSpPr>
        <p:grpSpPr>
          <a:xfrm rot="-7738681" flipH="1">
            <a:off x="8760947" y="1766159"/>
            <a:ext cx="344309" cy="484912"/>
            <a:chOff x="1554950" y="3841075"/>
            <a:chExt cx="389950" cy="549200"/>
          </a:xfrm>
        </p:grpSpPr>
        <p:sp>
          <p:nvSpPr>
            <p:cNvPr id="864" name="Google Shape;864;p27"/>
            <p:cNvSpPr/>
            <p:nvPr/>
          </p:nvSpPr>
          <p:spPr>
            <a:xfrm>
              <a:off x="1554950" y="3875950"/>
              <a:ext cx="148550" cy="242200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1717175" y="3964725"/>
              <a:ext cx="227725" cy="190050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1621025" y="3841075"/>
              <a:ext cx="134850" cy="284400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1653175" y="3854550"/>
              <a:ext cx="229525" cy="291100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1559700" y="4092300"/>
              <a:ext cx="161950" cy="62975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1707050" y="4133775"/>
              <a:ext cx="166400" cy="85700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1709725" y="4007175"/>
              <a:ext cx="83975" cy="137650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1614175" y="4136650"/>
              <a:ext cx="113125" cy="253625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27"/>
          <p:cNvGrpSpPr/>
          <p:nvPr/>
        </p:nvGrpSpPr>
        <p:grpSpPr>
          <a:xfrm rot="-1324980">
            <a:off x="8698081" y="-353291"/>
            <a:ext cx="470036" cy="1364806"/>
            <a:chOff x="6512944" y="2975654"/>
            <a:chExt cx="1594853" cy="4630848"/>
          </a:xfrm>
        </p:grpSpPr>
        <p:grpSp>
          <p:nvGrpSpPr>
            <p:cNvPr id="873" name="Google Shape;873;p27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874" name="Google Shape;874;p27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6" name="Google Shape;876;p27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27"/>
          <p:cNvGrpSpPr/>
          <p:nvPr/>
        </p:nvGrpSpPr>
        <p:grpSpPr>
          <a:xfrm rot="7738681">
            <a:off x="369422" y="385871"/>
            <a:ext cx="344309" cy="484912"/>
            <a:chOff x="1554950" y="3841075"/>
            <a:chExt cx="389950" cy="549200"/>
          </a:xfrm>
        </p:grpSpPr>
        <p:sp>
          <p:nvSpPr>
            <p:cNvPr id="878" name="Google Shape;878;p27"/>
            <p:cNvSpPr/>
            <p:nvPr/>
          </p:nvSpPr>
          <p:spPr>
            <a:xfrm>
              <a:off x="1554950" y="3875950"/>
              <a:ext cx="148550" cy="242200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1717175" y="3964725"/>
              <a:ext cx="227725" cy="190050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1621025" y="3841075"/>
              <a:ext cx="134850" cy="284400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1653175" y="3854550"/>
              <a:ext cx="229525" cy="291100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1559700" y="4092300"/>
              <a:ext cx="161950" cy="62975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1707050" y="4133775"/>
              <a:ext cx="166400" cy="85700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1709725" y="4007175"/>
              <a:ext cx="83975" cy="137650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1614175" y="4136650"/>
              <a:ext cx="113125" cy="253625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27"/>
          <p:cNvGrpSpPr/>
          <p:nvPr/>
        </p:nvGrpSpPr>
        <p:grpSpPr>
          <a:xfrm rot="2422028" flipH="1">
            <a:off x="-102502" y="2720515"/>
            <a:ext cx="352694" cy="1099052"/>
            <a:chOff x="4118750" y="2154275"/>
            <a:chExt cx="601300" cy="1873750"/>
          </a:xfrm>
        </p:grpSpPr>
        <p:sp>
          <p:nvSpPr>
            <p:cNvPr id="887" name="Google Shape;887;p27"/>
            <p:cNvSpPr/>
            <p:nvPr/>
          </p:nvSpPr>
          <p:spPr>
            <a:xfrm>
              <a:off x="4283650" y="2154275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4118750" y="23301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9"/>
          <p:cNvSpPr txBox="1">
            <a:spLocks noGrp="1"/>
          </p:cNvSpPr>
          <p:nvPr>
            <p:ph type="title"/>
          </p:nvPr>
        </p:nvSpPr>
        <p:spPr>
          <a:xfrm>
            <a:off x="4722725" y="1443475"/>
            <a:ext cx="3040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3" name="Google Shape;933;p29"/>
          <p:cNvSpPr txBox="1">
            <a:spLocks noGrp="1"/>
          </p:cNvSpPr>
          <p:nvPr>
            <p:ph type="subTitle" idx="1"/>
          </p:nvPr>
        </p:nvSpPr>
        <p:spPr>
          <a:xfrm>
            <a:off x="4723825" y="2089975"/>
            <a:ext cx="30402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34" name="Google Shape;934;p29"/>
          <p:cNvSpPr/>
          <p:nvPr/>
        </p:nvSpPr>
        <p:spPr>
          <a:xfrm rot="5400000" flipH="1">
            <a:off x="909545" y="919752"/>
            <a:ext cx="3311332" cy="5130377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9"/>
          <p:cNvSpPr/>
          <p:nvPr/>
        </p:nvSpPr>
        <p:spPr>
          <a:xfrm rot="4253446">
            <a:off x="-64824" y="2564578"/>
            <a:ext cx="232127" cy="47027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9"/>
          <p:cNvSpPr/>
          <p:nvPr/>
        </p:nvSpPr>
        <p:spPr>
          <a:xfrm rot="10800000">
            <a:off x="7013206" y="60"/>
            <a:ext cx="2130794" cy="1735139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1_1_1_1_1_1_1_1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0"/>
          <p:cNvSpPr/>
          <p:nvPr/>
        </p:nvSpPr>
        <p:spPr>
          <a:xfrm rot="499">
            <a:off x="-383299" y="-333755"/>
            <a:ext cx="2377392" cy="2075789"/>
          </a:xfrm>
          <a:custGeom>
            <a:avLst/>
            <a:gdLst/>
            <a:ahLst/>
            <a:cxnLst/>
            <a:rect l="l" t="t" r="r" b="b"/>
            <a:pathLst>
              <a:path w="69045" h="52409" extrusionOk="0">
                <a:moveTo>
                  <a:pt x="54204" y="1"/>
                </a:moveTo>
                <a:cubicBezTo>
                  <a:pt x="53288" y="1"/>
                  <a:pt x="52358" y="89"/>
                  <a:pt x="51423" y="275"/>
                </a:cubicBezTo>
                <a:cubicBezTo>
                  <a:pt x="43720" y="1811"/>
                  <a:pt x="38195" y="8955"/>
                  <a:pt x="30802" y="11836"/>
                </a:cubicBezTo>
                <a:cubicBezTo>
                  <a:pt x="24051" y="14479"/>
                  <a:pt x="16371" y="13312"/>
                  <a:pt x="9942" y="16718"/>
                </a:cubicBezTo>
                <a:cubicBezTo>
                  <a:pt x="3155" y="20301"/>
                  <a:pt x="0" y="28279"/>
                  <a:pt x="1512" y="34553"/>
                </a:cubicBezTo>
                <a:cubicBezTo>
                  <a:pt x="3036" y="40816"/>
                  <a:pt x="8334" y="45471"/>
                  <a:pt x="14442" y="48448"/>
                </a:cubicBezTo>
                <a:cubicBezTo>
                  <a:pt x="19241" y="50769"/>
                  <a:pt x="24765" y="52174"/>
                  <a:pt x="30492" y="52377"/>
                </a:cubicBezTo>
                <a:cubicBezTo>
                  <a:pt x="31072" y="52398"/>
                  <a:pt x="31655" y="52409"/>
                  <a:pt x="32241" y="52409"/>
                </a:cubicBezTo>
                <a:cubicBezTo>
                  <a:pt x="40620" y="52409"/>
                  <a:pt x="49442" y="50200"/>
                  <a:pt x="55674" y="44090"/>
                </a:cubicBezTo>
                <a:cubicBezTo>
                  <a:pt x="62758" y="37161"/>
                  <a:pt x="67473" y="28433"/>
                  <a:pt x="68473" y="19611"/>
                </a:cubicBezTo>
                <a:cubicBezTo>
                  <a:pt x="69044" y="14551"/>
                  <a:pt x="68366" y="9383"/>
                  <a:pt x="65437" y="5466"/>
                </a:cubicBezTo>
                <a:cubicBezTo>
                  <a:pt x="63005" y="2220"/>
                  <a:pt x="58794" y="1"/>
                  <a:pt x="54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0"/>
          <p:cNvSpPr/>
          <p:nvPr/>
        </p:nvSpPr>
        <p:spPr>
          <a:xfrm rot="-3729966" flipH="1">
            <a:off x="7299048" y="3833627"/>
            <a:ext cx="2377484" cy="2075776"/>
          </a:xfrm>
          <a:custGeom>
            <a:avLst/>
            <a:gdLst/>
            <a:ahLst/>
            <a:cxnLst/>
            <a:rect l="l" t="t" r="r" b="b"/>
            <a:pathLst>
              <a:path w="69045" h="52409" extrusionOk="0">
                <a:moveTo>
                  <a:pt x="54204" y="1"/>
                </a:moveTo>
                <a:cubicBezTo>
                  <a:pt x="53288" y="1"/>
                  <a:pt x="52358" y="89"/>
                  <a:pt x="51423" y="275"/>
                </a:cubicBezTo>
                <a:cubicBezTo>
                  <a:pt x="43720" y="1811"/>
                  <a:pt x="38195" y="8955"/>
                  <a:pt x="30802" y="11836"/>
                </a:cubicBezTo>
                <a:cubicBezTo>
                  <a:pt x="24051" y="14479"/>
                  <a:pt x="16371" y="13312"/>
                  <a:pt x="9942" y="16718"/>
                </a:cubicBezTo>
                <a:cubicBezTo>
                  <a:pt x="3155" y="20301"/>
                  <a:pt x="0" y="28279"/>
                  <a:pt x="1512" y="34553"/>
                </a:cubicBezTo>
                <a:cubicBezTo>
                  <a:pt x="3036" y="40816"/>
                  <a:pt x="8334" y="45471"/>
                  <a:pt x="14442" y="48448"/>
                </a:cubicBezTo>
                <a:cubicBezTo>
                  <a:pt x="19241" y="50769"/>
                  <a:pt x="24765" y="52174"/>
                  <a:pt x="30492" y="52377"/>
                </a:cubicBezTo>
                <a:cubicBezTo>
                  <a:pt x="31072" y="52398"/>
                  <a:pt x="31655" y="52409"/>
                  <a:pt x="32241" y="52409"/>
                </a:cubicBezTo>
                <a:cubicBezTo>
                  <a:pt x="40620" y="52409"/>
                  <a:pt x="49442" y="50200"/>
                  <a:pt x="55674" y="44090"/>
                </a:cubicBezTo>
                <a:cubicBezTo>
                  <a:pt x="62758" y="37161"/>
                  <a:pt x="67473" y="28433"/>
                  <a:pt x="68473" y="19611"/>
                </a:cubicBezTo>
                <a:cubicBezTo>
                  <a:pt x="69044" y="14551"/>
                  <a:pt x="68366" y="9383"/>
                  <a:pt x="65437" y="5466"/>
                </a:cubicBezTo>
                <a:cubicBezTo>
                  <a:pt x="63005" y="2220"/>
                  <a:pt x="58794" y="1"/>
                  <a:pt x="54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30"/>
          <p:cNvGrpSpPr/>
          <p:nvPr/>
        </p:nvGrpSpPr>
        <p:grpSpPr>
          <a:xfrm rot="1230377" flipH="1">
            <a:off x="-242610" y="210485"/>
            <a:ext cx="1522415" cy="2706444"/>
            <a:chOff x="5644300" y="1118350"/>
            <a:chExt cx="824675" cy="1466050"/>
          </a:xfrm>
        </p:grpSpPr>
        <p:sp>
          <p:nvSpPr>
            <p:cNvPr id="941" name="Google Shape;941;p30"/>
            <p:cNvSpPr/>
            <p:nvPr/>
          </p:nvSpPr>
          <p:spPr>
            <a:xfrm>
              <a:off x="5957875" y="1481500"/>
              <a:ext cx="154200" cy="1102900"/>
            </a:xfrm>
            <a:custGeom>
              <a:avLst/>
              <a:gdLst/>
              <a:ahLst/>
              <a:cxnLst/>
              <a:rect l="l" t="t" r="r" b="b"/>
              <a:pathLst>
                <a:path w="6168" h="44116" extrusionOk="0">
                  <a:moveTo>
                    <a:pt x="279" y="1"/>
                  </a:moveTo>
                  <a:cubicBezTo>
                    <a:pt x="243" y="1"/>
                    <a:pt x="205" y="9"/>
                    <a:pt x="167" y="27"/>
                  </a:cubicBezTo>
                  <a:cubicBezTo>
                    <a:pt x="48" y="74"/>
                    <a:pt x="1" y="205"/>
                    <a:pt x="36" y="336"/>
                  </a:cubicBezTo>
                  <a:cubicBezTo>
                    <a:pt x="2382" y="9587"/>
                    <a:pt x="5144" y="21756"/>
                    <a:pt x="5537" y="34079"/>
                  </a:cubicBezTo>
                  <a:cubicBezTo>
                    <a:pt x="5656" y="37424"/>
                    <a:pt x="5585" y="40687"/>
                    <a:pt x="5358" y="43842"/>
                  </a:cubicBezTo>
                  <a:cubicBezTo>
                    <a:pt x="5346" y="43996"/>
                    <a:pt x="5465" y="44116"/>
                    <a:pt x="5620" y="44116"/>
                  </a:cubicBezTo>
                  <a:cubicBezTo>
                    <a:pt x="5751" y="44116"/>
                    <a:pt x="5858" y="44008"/>
                    <a:pt x="5870" y="43877"/>
                  </a:cubicBezTo>
                  <a:cubicBezTo>
                    <a:pt x="6108" y="40698"/>
                    <a:pt x="6168" y="37424"/>
                    <a:pt x="6049" y="34055"/>
                  </a:cubicBezTo>
                  <a:cubicBezTo>
                    <a:pt x="5632" y="21672"/>
                    <a:pt x="2882" y="9445"/>
                    <a:pt x="512" y="193"/>
                  </a:cubicBezTo>
                  <a:cubicBezTo>
                    <a:pt x="477" y="77"/>
                    <a:pt x="387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892400" y="1505500"/>
              <a:ext cx="175925" cy="126700"/>
            </a:xfrm>
            <a:custGeom>
              <a:avLst/>
              <a:gdLst/>
              <a:ahLst/>
              <a:cxnLst/>
              <a:rect l="l" t="t" r="r" b="b"/>
              <a:pathLst>
                <a:path w="7037" h="5068" extrusionOk="0">
                  <a:moveTo>
                    <a:pt x="6758" y="1"/>
                  </a:moveTo>
                  <a:cubicBezTo>
                    <a:pt x="6707" y="1"/>
                    <a:pt x="6655" y="18"/>
                    <a:pt x="6608" y="55"/>
                  </a:cubicBezTo>
                  <a:cubicBezTo>
                    <a:pt x="4632" y="1496"/>
                    <a:pt x="4084" y="3698"/>
                    <a:pt x="3929" y="4484"/>
                  </a:cubicBezTo>
                  <a:lnTo>
                    <a:pt x="345" y="3472"/>
                  </a:lnTo>
                  <a:cubicBezTo>
                    <a:pt x="329" y="3469"/>
                    <a:pt x="312" y="3468"/>
                    <a:pt x="295" y="3468"/>
                  </a:cubicBezTo>
                  <a:cubicBezTo>
                    <a:pt x="180" y="3468"/>
                    <a:pt x="67" y="3536"/>
                    <a:pt x="36" y="3651"/>
                  </a:cubicBezTo>
                  <a:cubicBezTo>
                    <a:pt x="0" y="3782"/>
                    <a:pt x="72" y="3913"/>
                    <a:pt x="214" y="3960"/>
                  </a:cubicBezTo>
                  <a:lnTo>
                    <a:pt x="4084" y="5056"/>
                  </a:lnTo>
                  <a:cubicBezTo>
                    <a:pt x="4108" y="5068"/>
                    <a:pt x="4132" y="5068"/>
                    <a:pt x="4155" y="5068"/>
                  </a:cubicBezTo>
                  <a:cubicBezTo>
                    <a:pt x="4203" y="5068"/>
                    <a:pt x="4251" y="5056"/>
                    <a:pt x="4286" y="5020"/>
                  </a:cubicBezTo>
                  <a:cubicBezTo>
                    <a:pt x="4346" y="4972"/>
                    <a:pt x="4382" y="4913"/>
                    <a:pt x="4394" y="4841"/>
                  </a:cubicBezTo>
                  <a:cubicBezTo>
                    <a:pt x="4394" y="4817"/>
                    <a:pt x="4703" y="2091"/>
                    <a:pt x="6906" y="472"/>
                  </a:cubicBezTo>
                  <a:cubicBezTo>
                    <a:pt x="7025" y="376"/>
                    <a:pt x="7037" y="234"/>
                    <a:pt x="6965" y="115"/>
                  </a:cubicBezTo>
                  <a:cubicBezTo>
                    <a:pt x="6915" y="42"/>
                    <a:pt x="6837" y="1"/>
                    <a:pt x="6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942100" y="1885975"/>
              <a:ext cx="125625" cy="65300"/>
            </a:xfrm>
            <a:custGeom>
              <a:avLst/>
              <a:gdLst/>
              <a:ahLst/>
              <a:cxnLst/>
              <a:rect l="l" t="t" r="r" b="b"/>
              <a:pathLst>
                <a:path w="5025" h="2612" extrusionOk="0">
                  <a:moveTo>
                    <a:pt x="277" y="1"/>
                  </a:moveTo>
                  <a:cubicBezTo>
                    <a:pt x="162" y="1"/>
                    <a:pt x="56" y="80"/>
                    <a:pt x="24" y="207"/>
                  </a:cubicBezTo>
                  <a:cubicBezTo>
                    <a:pt x="0" y="338"/>
                    <a:pt x="84" y="469"/>
                    <a:pt x="215" y="505"/>
                  </a:cubicBezTo>
                  <a:cubicBezTo>
                    <a:pt x="251" y="505"/>
                    <a:pt x="3477" y="1231"/>
                    <a:pt x="4549" y="2529"/>
                  </a:cubicBezTo>
                  <a:cubicBezTo>
                    <a:pt x="4596" y="2588"/>
                    <a:pt x="4668" y="2612"/>
                    <a:pt x="4739" y="2612"/>
                  </a:cubicBezTo>
                  <a:cubicBezTo>
                    <a:pt x="4799" y="2612"/>
                    <a:pt x="4858" y="2600"/>
                    <a:pt x="4906" y="2564"/>
                  </a:cubicBezTo>
                  <a:cubicBezTo>
                    <a:pt x="5013" y="2481"/>
                    <a:pt x="5025" y="2314"/>
                    <a:pt x="4942" y="2207"/>
                  </a:cubicBezTo>
                  <a:cubicBezTo>
                    <a:pt x="3751" y="778"/>
                    <a:pt x="453" y="40"/>
                    <a:pt x="322" y="5"/>
                  </a:cubicBezTo>
                  <a:cubicBezTo>
                    <a:pt x="307" y="2"/>
                    <a:pt x="292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6082300" y="1993625"/>
              <a:ext cx="87525" cy="143400"/>
            </a:xfrm>
            <a:custGeom>
              <a:avLst/>
              <a:gdLst/>
              <a:ahLst/>
              <a:cxnLst/>
              <a:rect l="l" t="t" r="r" b="b"/>
              <a:pathLst>
                <a:path w="3501" h="5736" extrusionOk="0">
                  <a:moveTo>
                    <a:pt x="3205" y="0"/>
                  </a:moveTo>
                  <a:cubicBezTo>
                    <a:pt x="3130" y="0"/>
                    <a:pt x="3057" y="36"/>
                    <a:pt x="3001" y="92"/>
                  </a:cubicBezTo>
                  <a:cubicBezTo>
                    <a:pt x="2894" y="211"/>
                    <a:pt x="536" y="3271"/>
                    <a:pt x="24" y="5438"/>
                  </a:cubicBezTo>
                  <a:cubicBezTo>
                    <a:pt x="0" y="5569"/>
                    <a:pt x="84" y="5712"/>
                    <a:pt x="215" y="5735"/>
                  </a:cubicBezTo>
                  <a:lnTo>
                    <a:pt x="286" y="5735"/>
                  </a:lnTo>
                  <a:cubicBezTo>
                    <a:pt x="381" y="5735"/>
                    <a:pt x="488" y="5664"/>
                    <a:pt x="512" y="5557"/>
                  </a:cubicBezTo>
                  <a:cubicBezTo>
                    <a:pt x="1000" y="3485"/>
                    <a:pt x="3382" y="437"/>
                    <a:pt x="3406" y="413"/>
                  </a:cubicBezTo>
                  <a:cubicBezTo>
                    <a:pt x="3501" y="294"/>
                    <a:pt x="3465" y="140"/>
                    <a:pt x="3358" y="56"/>
                  </a:cubicBezTo>
                  <a:cubicBezTo>
                    <a:pt x="3309" y="17"/>
                    <a:pt x="3256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6010850" y="1356675"/>
              <a:ext cx="285725" cy="225725"/>
            </a:xfrm>
            <a:custGeom>
              <a:avLst/>
              <a:gdLst/>
              <a:ahLst/>
              <a:cxnLst/>
              <a:rect l="l" t="t" r="r" b="b"/>
              <a:pathLst>
                <a:path w="11429" h="9029" extrusionOk="0">
                  <a:moveTo>
                    <a:pt x="6891" y="1"/>
                  </a:moveTo>
                  <a:cubicBezTo>
                    <a:pt x="6155" y="1"/>
                    <a:pt x="6719" y="1920"/>
                    <a:pt x="5156" y="3020"/>
                  </a:cubicBezTo>
                  <a:cubicBezTo>
                    <a:pt x="3442" y="4258"/>
                    <a:pt x="1" y="5294"/>
                    <a:pt x="108" y="7318"/>
                  </a:cubicBezTo>
                  <a:cubicBezTo>
                    <a:pt x="132" y="7925"/>
                    <a:pt x="715" y="8866"/>
                    <a:pt x="1811" y="9020"/>
                  </a:cubicBezTo>
                  <a:cubicBezTo>
                    <a:pt x="1848" y="9026"/>
                    <a:pt x="1887" y="9028"/>
                    <a:pt x="1927" y="9028"/>
                  </a:cubicBezTo>
                  <a:cubicBezTo>
                    <a:pt x="2943" y="9028"/>
                    <a:pt x="4867" y="7363"/>
                    <a:pt x="7122" y="7363"/>
                  </a:cubicBezTo>
                  <a:cubicBezTo>
                    <a:pt x="7314" y="7363"/>
                    <a:pt x="7508" y="7375"/>
                    <a:pt x="7704" y="7401"/>
                  </a:cubicBezTo>
                  <a:cubicBezTo>
                    <a:pt x="8097" y="7453"/>
                    <a:pt x="8432" y="7477"/>
                    <a:pt x="8717" y="7477"/>
                  </a:cubicBezTo>
                  <a:cubicBezTo>
                    <a:pt x="11428" y="7477"/>
                    <a:pt x="9585" y="5341"/>
                    <a:pt x="9585" y="5341"/>
                  </a:cubicBezTo>
                  <a:cubicBezTo>
                    <a:pt x="9585" y="5341"/>
                    <a:pt x="10931" y="4246"/>
                    <a:pt x="10419" y="2924"/>
                  </a:cubicBezTo>
                  <a:cubicBezTo>
                    <a:pt x="10134" y="2199"/>
                    <a:pt x="9571" y="2034"/>
                    <a:pt x="9117" y="2034"/>
                  </a:cubicBezTo>
                  <a:cubicBezTo>
                    <a:pt x="8735" y="2034"/>
                    <a:pt x="8430" y="2150"/>
                    <a:pt x="8430" y="2150"/>
                  </a:cubicBezTo>
                  <a:cubicBezTo>
                    <a:pt x="8430" y="2150"/>
                    <a:pt x="8335" y="543"/>
                    <a:pt x="7168" y="67"/>
                  </a:cubicBezTo>
                  <a:cubicBezTo>
                    <a:pt x="7059" y="22"/>
                    <a:pt x="6968" y="1"/>
                    <a:pt x="6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6223950" y="1344375"/>
              <a:ext cx="46200" cy="40025"/>
            </a:xfrm>
            <a:custGeom>
              <a:avLst/>
              <a:gdLst/>
              <a:ahLst/>
              <a:cxnLst/>
              <a:rect l="l" t="t" r="r" b="b"/>
              <a:pathLst>
                <a:path w="1848" h="1601" extrusionOk="0">
                  <a:moveTo>
                    <a:pt x="833" y="0"/>
                  </a:moveTo>
                  <a:cubicBezTo>
                    <a:pt x="91" y="0"/>
                    <a:pt x="1" y="1490"/>
                    <a:pt x="764" y="1595"/>
                  </a:cubicBezTo>
                  <a:cubicBezTo>
                    <a:pt x="790" y="1599"/>
                    <a:pt x="816" y="1601"/>
                    <a:pt x="842" y="1601"/>
                  </a:cubicBezTo>
                  <a:cubicBezTo>
                    <a:pt x="959" y="1601"/>
                    <a:pt x="1073" y="1562"/>
                    <a:pt x="1180" y="1523"/>
                  </a:cubicBezTo>
                  <a:cubicBezTo>
                    <a:pt x="1347" y="1464"/>
                    <a:pt x="1490" y="1392"/>
                    <a:pt x="1621" y="1285"/>
                  </a:cubicBezTo>
                  <a:cubicBezTo>
                    <a:pt x="1764" y="1178"/>
                    <a:pt x="1847" y="1023"/>
                    <a:pt x="1847" y="856"/>
                  </a:cubicBezTo>
                  <a:cubicBezTo>
                    <a:pt x="1847" y="678"/>
                    <a:pt x="1764" y="511"/>
                    <a:pt x="1621" y="380"/>
                  </a:cubicBezTo>
                  <a:cubicBezTo>
                    <a:pt x="1490" y="261"/>
                    <a:pt x="1323" y="166"/>
                    <a:pt x="1180" y="94"/>
                  </a:cubicBezTo>
                  <a:cubicBezTo>
                    <a:pt x="1052" y="29"/>
                    <a:pt x="937" y="0"/>
                    <a:pt x="833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289175" y="1397500"/>
              <a:ext cx="43475" cy="40425"/>
            </a:xfrm>
            <a:custGeom>
              <a:avLst/>
              <a:gdLst/>
              <a:ahLst/>
              <a:cxnLst/>
              <a:rect l="l" t="t" r="r" b="b"/>
              <a:pathLst>
                <a:path w="1739" h="1617" extrusionOk="0">
                  <a:moveTo>
                    <a:pt x="961" y="1"/>
                  </a:moveTo>
                  <a:cubicBezTo>
                    <a:pt x="578" y="1"/>
                    <a:pt x="23" y="480"/>
                    <a:pt x="12" y="863"/>
                  </a:cubicBezTo>
                  <a:cubicBezTo>
                    <a:pt x="0" y="1137"/>
                    <a:pt x="119" y="1482"/>
                    <a:pt x="381" y="1589"/>
                  </a:cubicBezTo>
                  <a:cubicBezTo>
                    <a:pt x="442" y="1609"/>
                    <a:pt x="504" y="1616"/>
                    <a:pt x="567" y="1616"/>
                  </a:cubicBezTo>
                  <a:cubicBezTo>
                    <a:pt x="653" y="1616"/>
                    <a:pt x="739" y="1603"/>
                    <a:pt x="822" y="1589"/>
                  </a:cubicBezTo>
                  <a:cubicBezTo>
                    <a:pt x="976" y="1553"/>
                    <a:pt x="1131" y="1529"/>
                    <a:pt x="1298" y="1482"/>
                  </a:cubicBezTo>
                  <a:cubicBezTo>
                    <a:pt x="1381" y="1458"/>
                    <a:pt x="1477" y="1422"/>
                    <a:pt x="1548" y="1363"/>
                  </a:cubicBezTo>
                  <a:cubicBezTo>
                    <a:pt x="1619" y="1303"/>
                    <a:pt x="1667" y="1220"/>
                    <a:pt x="1691" y="1125"/>
                  </a:cubicBezTo>
                  <a:cubicBezTo>
                    <a:pt x="1727" y="1017"/>
                    <a:pt x="1738" y="898"/>
                    <a:pt x="1727" y="779"/>
                  </a:cubicBezTo>
                  <a:cubicBezTo>
                    <a:pt x="1691" y="541"/>
                    <a:pt x="1548" y="339"/>
                    <a:pt x="1357" y="172"/>
                  </a:cubicBezTo>
                  <a:cubicBezTo>
                    <a:pt x="1262" y="101"/>
                    <a:pt x="1143" y="41"/>
                    <a:pt x="1024" y="5"/>
                  </a:cubicBezTo>
                  <a:cubicBezTo>
                    <a:pt x="1004" y="2"/>
                    <a:pt x="982" y="1"/>
                    <a:pt x="961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288775" y="1465725"/>
              <a:ext cx="39700" cy="33300"/>
            </a:xfrm>
            <a:custGeom>
              <a:avLst/>
              <a:gdLst/>
              <a:ahLst/>
              <a:cxnLst/>
              <a:rect l="l" t="t" r="r" b="b"/>
              <a:pathLst>
                <a:path w="1588" h="1332" extrusionOk="0">
                  <a:moveTo>
                    <a:pt x="857" y="1"/>
                  </a:moveTo>
                  <a:cubicBezTo>
                    <a:pt x="413" y="1"/>
                    <a:pt x="0" y="494"/>
                    <a:pt x="266" y="1051"/>
                  </a:cubicBezTo>
                  <a:cubicBezTo>
                    <a:pt x="314" y="1134"/>
                    <a:pt x="361" y="1205"/>
                    <a:pt x="445" y="1253"/>
                  </a:cubicBezTo>
                  <a:cubicBezTo>
                    <a:pt x="540" y="1313"/>
                    <a:pt x="635" y="1325"/>
                    <a:pt x="731" y="1325"/>
                  </a:cubicBezTo>
                  <a:cubicBezTo>
                    <a:pt x="766" y="1329"/>
                    <a:pt x="801" y="1332"/>
                    <a:pt x="837" y="1332"/>
                  </a:cubicBezTo>
                  <a:cubicBezTo>
                    <a:pt x="982" y="1332"/>
                    <a:pt x="1130" y="1292"/>
                    <a:pt x="1254" y="1205"/>
                  </a:cubicBezTo>
                  <a:cubicBezTo>
                    <a:pt x="1528" y="1015"/>
                    <a:pt x="1588" y="586"/>
                    <a:pt x="1397" y="313"/>
                  </a:cubicBezTo>
                  <a:cubicBezTo>
                    <a:pt x="1246" y="93"/>
                    <a:pt x="1049" y="1"/>
                    <a:pt x="857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6102825" y="1722650"/>
              <a:ext cx="366150" cy="314400"/>
            </a:xfrm>
            <a:custGeom>
              <a:avLst/>
              <a:gdLst/>
              <a:ahLst/>
              <a:cxnLst/>
              <a:rect l="l" t="t" r="r" b="b"/>
              <a:pathLst>
                <a:path w="14646" h="12576" extrusionOk="0">
                  <a:moveTo>
                    <a:pt x="5929" y="0"/>
                  </a:moveTo>
                  <a:cubicBezTo>
                    <a:pt x="4508" y="0"/>
                    <a:pt x="6391" y="2120"/>
                    <a:pt x="4954" y="4240"/>
                  </a:cubicBezTo>
                  <a:cubicBezTo>
                    <a:pt x="3489" y="6383"/>
                    <a:pt x="1" y="9014"/>
                    <a:pt x="989" y="11288"/>
                  </a:cubicBezTo>
                  <a:cubicBezTo>
                    <a:pt x="1245" y="11871"/>
                    <a:pt x="2061" y="12576"/>
                    <a:pt x="3138" y="12576"/>
                  </a:cubicBezTo>
                  <a:cubicBezTo>
                    <a:pt x="3316" y="12576"/>
                    <a:pt x="3501" y="12557"/>
                    <a:pt x="3692" y="12514"/>
                  </a:cubicBezTo>
                  <a:cubicBezTo>
                    <a:pt x="4954" y="12229"/>
                    <a:pt x="6585" y="8871"/>
                    <a:pt x="9716" y="8133"/>
                  </a:cubicBezTo>
                  <a:cubicBezTo>
                    <a:pt x="14646" y="6990"/>
                    <a:pt x="10978" y="4978"/>
                    <a:pt x="10978" y="4978"/>
                  </a:cubicBezTo>
                  <a:cubicBezTo>
                    <a:pt x="10978" y="4978"/>
                    <a:pt x="12050" y="3156"/>
                    <a:pt x="10895" y="1858"/>
                  </a:cubicBezTo>
                  <a:cubicBezTo>
                    <a:pt x="10499" y="1418"/>
                    <a:pt x="10074" y="1272"/>
                    <a:pt x="9685" y="1272"/>
                  </a:cubicBezTo>
                  <a:cubicBezTo>
                    <a:pt x="8929" y="1272"/>
                    <a:pt x="8311" y="1823"/>
                    <a:pt x="8311" y="1823"/>
                  </a:cubicBezTo>
                  <a:cubicBezTo>
                    <a:pt x="8311" y="1823"/>
                    <a:pt x="7502" y="37"/>
                    <a:pt x="5978" y="1"/>
                  </a:cubicBezTo>
                  <a:cubicBezTo>
                    <a:pt x="5961" y="1"/>
                    <a:pt x="5945" y="0"/>
                    <a:pt x="5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86025" y="1681375"/>
              <a:ext cx="61800" cy="48300"/>
            </a:xfrm>
            <a:custGeom>
              <a:avLst/>
              <a:gdLst/>
              <a:ahLst/>
              <a:cxnLst/>
              <a:rect l="l" t="t" r="r" b="b"/>
              <a:pathLst>
                <a:path w="2472" h="1932" extrusionOk="0">
                  <a:moveTo>
                    <a:pt x="1176" y="0"/>
                  </a:moveTo>
                  <a:cubicBezTo>
                    <a:pt x="1" y="0"/>
                    <a:pt x="422" y="1931"/>
                    <a:pt x="1333" y="1931"/>
                  </a:cubicBezTo>
                  <a:cubicBezTo>
                    <a:pt x="1382" y="1931"/>
                    <a:pt x="1432" y="1926"/>
                    <a:pt x="1483" y="1914"/>
                  </a:cubicBezTo>
                  <a:cubicBezTo>
                    <a:pt x="1638" y="1866"/>
                    <a:pt x="1793" y="1771"/>
                    <a:pt x="1924" y="1640"/>
                  </a:cubicBezTo>
                  <a:cubicBezTo>
                    <a:pt x="2079" y="1509"/>
                    <a:pt x="2222" y="1366"/>
                    <a:pt x="2329" y="1188"/>
                  </a:cubicBezTo>
                  <a:cubicBezTo>
                    <a:pt x="2436" y="1009"/>
                    <a:pt x="2472" y="783"/>
                    <a:pt x="2400" y="592"/>
                  </a:cubicBezTo>
                  <a:cubicBezTo>
                    <a:pt x="2329" y="378"/>
                    <a:pt x="2150" y="235"/>
                    <a:pt x="1960" y="140"/>
                  </a:cubicBezTo>
                  <a:cubicBezTo>
                    <a:pt x="1757" y="57"/>
                    <a:pt x="1543" y="45"/>
                    <a:pt x="1317" y="9"/>
                  </a:cubicBezTo>
                  <a:cubicBezTo>
                    <a:pt x="1267" y="3"/>
                    <a:pt x="1220" y="0"/>
                    <a:pt x="1176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387100" y="1713375"/>
              <a:ext cx="54500" cy="52475"/>
            </a:xfrm>
            <a:custGeom>
              <a:avLst/>
              <a:gdLst/>
              <a:ahLst/>
              <a:cxnLst/>
              <a:rect l="l" t="t" r="r" b="b"/>
              <a:pathLst>
                <a:path w="2180" h="2099" extrusionOk="0">
                  <a:moveTo>
                    <a:pt x="1075" y="0"/>
                  </a:moveTo>
                  <a:cubicBezTo>
                    <a:pt x="1033" y="0"/>
                    <a:pt x="991" y="4"/>
                    <a:pt x="953" y="15"/>
                  </a:cubicBezTo>
                  <a:cubicBezTo>
                    <a:pt x="477" y="98"/>
                    <a:pt x="0" y="944"/>
                    <a:pt x="143" y="1420"/>
                  </a:cubicBezTo>
                  <a:cubicBezTo>
                    <a:pt x="262" y="1765"/>
                    <a:pt x="524" y="2098"/>
                    <a:pt x="869" y="2098"/>
                  </a:cubicBezTo>
                  <a:cubicBezTo>
                    <a:pt x="1048" y="2098"/>
                    <a:pt x="1215" y="2003"/>
                    <a:pt x="1381" y="1896"/>
                  </a:cubicBezTo>
                  <a:cubicBezTo>
                    <a:pt x="1548" y="1801"/>
                    <a:pt x="1703" y="1694"/>
                    <a:pt x="1870" y="1575"/>
                  </a:cubicBezTo>
                  <a:cubicBezTo>
                    <a:pt x="1965" y="1503"/>
                    <a:pt x="2060" y="1444"/>
                    <a:pt x="2108" y="1336"/>
                  </a:cubicBezTo>
                  <a:cubicBezTo>
                    <a:pt x="2167" y="1229"/>
                    <a:pt x="2179" y="1110"/>
                    <a:pt x="2179" y="991"/>
                  </a:cubicBezTo>
                  <a:cubicBezTo>
                    <a:pt x="2179" y="848"/>
                    <a:pt x="2143" y="705"/>
                    <a:pt x="2060" y="586"/>
                  </a:cubicBezTo>
                  <a:cubicBezTo>
                    <a:pt x="1917" y="336"/>
                    <a:pt x="1667" y="158"/>
                    <a:pt x="1381" y="51"/>
                  </a:cubicBezTo>
                  <a:cubicBezTo>
                    <a:pt x="1289" y="25"/>
                    <a:pt x="1178" y="0"/>
                    <a:pt x="107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6413100" y="1792050"/>
              <a:ext cx="51400" cy="41750"/>
            </a:xfrm>
            <a:custGeom>
              <a:avLst/>
              <a:gdLst/>
              <a:ahLst/>
              <a:cxnLst/>
              <a:rect l="l" t="t" r="r" b="b"/>
              <a:pathLst>
                <a:path w="2056" h="1670" extrusionOk="0">
                  <a:moveTo>
                    <a:pt x="1112" y="0"/>
                  </a:moveTo>
                  <a:cubicBezTo>
                    <a:pt x="451" y="0"/>
                    <a:pt x="1" y="900"/>
                    <a:pt x="627" y="1487"/>
                  </a:cubicBezTo>
                  <a:cubicBezTo>
                    <a:pt x="699" y="1571"/>
                    <a:pt x="806" y="1630"/>
                    <a:pt x="901" y="1654"/>
                  </a:cubicBezTo>
                  <a:cubicBezTo>
                    <a:pt x="937" y="1665"/>
                    <a:pt x="973" y="1669"/>
                    <a:pt x="1010" y="1669"/>
                  </a:cubicBezTo>
                  <a:cubicBezTo>
                    <a:pt x="1092" y="1669"/>
                    <a:pt x="1175" y="1647"/>
                    <a:pt x="1258" y="1630"/>
                  </a:cubicBezTo>
                  <a:cubicBezTo>
                    <a:pt x="1473" y="1547"/>
                    <a:pt x="1675" y="1452"/>
                    <a:pt x="1818" y="1249"/>
                  </a:cubicBezTo>
                  <a:cubicBezTo>
                    <a:pt x="2056" y="916"/>
                    <a:pt x="1937" y="392"/>
                    <a:pt x="1604" y="166"/>
                  </a:cubicBezTo>
                  <a:cubicBezTo>
                    <a:pt x="1435" y="50"/>
                    <a:pt x="1268" y="0"/>
                    <a:pt x="1112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5771550" y="1186850"/>
              <a:ext cx="242550" cy="306450"/>
            </a:xfrm>
            <a:custGeom>
              <a:avLst/>
              <a:gdLst/>
              <a:ahLst/>
              <a:cxnLst/>
              <a:rect l="l" t="t" r="r" b="b"/>
              <a:pathLst>
                <a:path w="9702" h="12258" extrusionOk="0">
                  <a:moveTo>
                    <a:pt x="4921" y="1"/>
                  </a:moveTo>
                  <a:cubicBezTo>
                    <a:pt x="4820" y="1"/>
                    <a:pt x="4715" y="9"/>
                    <a:pt x="4608" y="26"/>
                  </a:cubicBezTo>
                  <a:cubicBezTo>
                    <a:pt x="3048" y="276"/>
                    <a:pt x="3322" y="1990"/>
                    <a:pt x="3322" y="1990"/>
                  </a:cubicBezTo>
                  <a:cubicBezTo>
                    <a:pt x="3322" y="1990"/>
                    <a:pt x="3158" y="1967"/>
                    <a:pt x="2907" y="1967"/>
                  </a:cubicBezTo>
                  <a:cubicBezTo>
                    <a:pt x="2335" y="1967"/>
                    <a:pt x="1312" y="2088"/>
                    <a:pt x="774" y="2883"/>
                  </a:cubicBezTo>
                  <a:cubicBezTo>
                    <a:pt x="0" y="4026"/>
                    <a:pt x="2596" y="3586"/>
                    <a:pt x="3524" y="5741"/>
                  </a:cubicBezTo>
                  <a:cubicBezTo>
                    <a:pt x="4477" y="7919"/>
                    <a:pt x="4775" y="11884"/>
                    <a:pt x="7013" y="12241"/>
                  </a:cubicBezTo>
                  <a:cubicBezTo>
                    <a:pt x="7081" y="12252"/>
                    <a:pt x="7154" y="12258"/>
                    <a:pt x="7231" y="12258"/>
                  </a:cubicBezTo>
                  <a:cubicBezTo>
                    <a:pt x="7910" y="12258"/>
                    <a:pt x="8889" y="11824"/>
                    <a:pt x="9263" y="10765"/>
                  </a:cubicBezTo>
                  <a:cubicBezTo>
                    <a:pt x="9656" y="9670"/>
                    <a:pt x="7882" y="6753"/>
                    <a:pt x="8858" y="4002"/>
                  </a:cubicBezTo>
                  <a:cubicBezTo>
                    <a:pt x="9702" y="1641"/>
                    <a:pt x="9092" y="1103"/>
                    <a:pt x="8363" y="1103"/>
                  </a:cubicBezTo>
                  <a:cubicBezTo>
                    <a:pt x="7754" y="1103"/>
                    <a:pt x="7061" y="1478"/>
                    <a:pt x="7061" y="1478"/>
                  </a:cubicBezTo>
                  <a:cubicBezTo>
                    <a:pt x="7061" y="1478"/>
                    <a:pt x="6296" y="1"/>
                    <a:pt x="4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779200" y="1173675"/>
              <a:ext cx="53675" cy="44925"/>
            </a:xfrm>
            <a:custGeom>
              <a:avLst/>
              <a:gdLst/>
              <a:ahLst/>
              <a:cxnLst/>
              <a:rect l="l" t="t" r="r" b="b"/>
              <a:pathLst>
                <a:path w="2147" h="1797" extrusionOk="0">
                  <a:moveTo>
                    <a:pt x="1391" y="0"/>
                  </a:moveTo>
                  <a:cubicBezTo>
                    <a:pt x="1239" y="0"/>
                    <a:pt x="1084" y="57"/>
                    <a:pt x="956" y="148"/>
                  </a:cubicBezTo>
                  <a:cubicBezTo>
                    <a:pt x="801" y="267"/>
                    <a:pt x="682" y="422"/>
                    <a:pt x="540" y="565"/>
                  </a:cubicBezTo>
                  <a:cubicBezTo>
                    <a:pt x="0" y="1249"/>
                    <a:pt x="756" y="1797"/>
                    <a:pt x="1398" y="1797"/>
                  </a:cubicBezTo>
                  <a:cubicBezTo>
                    <a:pt x="1706" y="1797"/>
                    <a:pt x="1987" y="1671"/>
                    <a:pt x="2087" y="1374"/>
                  </a:cubicBezTo>
                  <a:cubicBezTo>
                    <a:pt x="2147" y="1219"/>
                    <a:pt x="2123" y="1065"/>
                    <a:pt x="2111" y="898"/>
                  </a:cubicBezTo>
                  <a:cubicBezTo>
                    <a:pt x="2075" y="719"/>
                    <a:pt x="2028" y="529"/>
                    <a:pt x="1944" y="362"/>
                  </a:cubicBezTo>
                  <a:cubicBezTo>
                    <a:pt x="1849" y="195"/>
                    <a:pt x="1706" y="64"/>
                    <a:pt x="1528" y="17"/>
                  </a:cubicBezTo>
                  <a:cubicBezTo>
                    <a:pt x="1483" y="6"/>
                    <a:pt x="1437" y="0"/>
                    <a:pt x="1391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858750" y="1118350"/>
              <a:ext cx="45575" cy="48100"/>
            </a:xfrm>
            <a:custGeom>
              <a:avLst/>
              <a:gdLst/>
              <a:ahLst/>
              <a:cxnLst/>
              <a:rect l="l" t="t" r="r" b="b"/>
              <a:pathLst>
                <a:path w="1823" h="1924" extrusionOk="0">
                  <a:moveTo>
                    <a:pt x="1082" y="0"/>
                  </a:moveTo>
                  <a:cubicBezTo>
                    <a:pt x="843" y="0"/>
                    <a:pt x="601" y="103"/>
                    <a:pt x="417" y="265"/>
                  </a:cubicBezTo>
                  <a:cubicBezTo>
                    <a:pt x="310" y="361"/>
                    <a:pt x="215" y="456"/>
                    <a:pt x="156" y="575"/>
                  </a:cubicBezTo>
                  <a:cubicBezTo>
                    <a:pt x="1" y="992"/>
                    <a:pt x="417" y="1789"/>
                    <a:pt x="846" y="1885"/>
                  </a:cubicBezTo>
                  <a:cubicBezTo>
                    <a:pt x="939" y="1910"/>
                    <a:pt x="1040" y="1924"/>
                    <a:pt x="1140" y="1924"/>
                  </a:cubicBezTo>
                  <a:cubicBezTo>
                    <a:pt x="1372" y="1924"/>
                    <a:pt x="1602" y="1846"/>
                    <a:pt x="1727" y="1646"/>
                  </a:cubicBezTo>
                  <a:cubicBezTo>
                    <a:pt x="1810" y="1515"/>
                    <a:pt x="1822" y="1337"/>
                    <a:pt x="1822" y="1170"/>
                  </a:cubicBezTo>
                  <a:cubicBezTo>
                    <a:pt x="1822" y="992"/>
                    <a:pt x="1822" y="813"/>
                    <a:pt x="1810" y="634"/>
                  </a:cubicBezTo>
                  <a:cubicBezTo>
                    <a:pt x="1810" y="539"/>
                    <a:pt x="1799" y="432"/>
                    <a:pt x="1751" y="337"/>
                  </a:cubicBezTo>
                  <a:cubicBezTo>
                    <a:pt x="1703" y="253"/>
                    <a:pt x="1620" y="182"/>
                    <a:pt x="1525" y="122"/>
                  </a:cubicBezTo>
                  <a:cubicBezTo>
                    <a:pt x="1406" y="63"/>
                    <a:pt x="1287" y="15"/>
                    <a:pt x="1156" y="3"/>
                  </a:cubicBezTo>
                  <a:cubicBezTo>
                    <a:pt x="1131" y="1"/>
                    <a:pt x="1107" y="0"/>
                    <a:pt x="1082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926450" y="1139650"/>
              <a:ext cx="45725" cy="36975"/>
            </a:xfrm>
            <a:custGeom>
              <a:avLst/>
              <a:gdLst/>
              <a:ahLst/>
              <a:cxnLst/>
              <a:rect l="l" t="t" r="r" b="b"/>
              <a:pathLst>
                <a:path w="1829" h="1479" extrusionOk="0">
                  <a:moveTo>
                    <a:pt x="1087" y="0"/>
                  </a:moveTo>
                  <a:cubicBezTo>
                    <a:pt x="994" y="0"/>
                    <a:pt x="902" y="18"/>
                    <a:pt x="817" y="56"/>
                  </a:cubicBezTo>
                  <a:cubicBezTo>
                    <a:pt x="0" y="394"/>
                    <a:pt x="339" y="1479"/>
                    <a:pt x="1123" y="1479"/>
                  </a:cubicBezTo>
                  <a:cubicBezTo>
                    <a:pt x="1196" y="1479"/>
                    <a:pt x="1273" y="1470"/>
                    <a:pt x="1353" y="1449"/>
                  </a:cubicBezTo>
                  <a:cubicBezTo>
                    <a:pt x="1460" y="1425"/>
                    <a:pt x="1543" y="1378"/>
                    <a:pt x="1615" y="1318"/>
                  </a:cubicBezTo>
                  <a:cubicBezTo>
                    <a:pt x="1698" y="1247"/>
                    <a:pt x="1734" y="1128"/>
                    <a:pt x="1769" y="1021"/>
                  </a:cubicBezTo>
                  <a:cubicBezTo>
                    <a:pt x="1829" y="830"/>
                    <a:pt x="1829" y="604"/>
                    <a:pt x="1758" y="425"/>
                  </a:cubicBezTo>
                  <a:cubicBezTo>
                    <a:pt x="1650" y="166"/>
                    <a:pt x="1367" y="0"/>
                    <a:pt x="108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94450" y="1461750"/>
              <a:ext cx="266425" cy="176100"/>
            </a:xfrm>
            <a:custGeom>
              <a:avLst/>
              <a:gdLst/>
              <a:ahLst/>
              <a:cxnLst/>
              <a:rect l="l" t="t" r="r" b="b"/>
              <a:pathLst>
                <a:path w="10657" h="7044" extrusionOk="0">
                  <a:moveTo>
                    <a:pt x="3639" y="1"/>
                  </a:moveTo>
                  <a:cubicBezTo>
                    <a:pt x="2870" y="1"/>
                    <a:pt x="2715" y="1412"/>
                    <a:pt x="2715" y="1412"/>
                  </a:cubicBezTo>
                  <a:cubicBezTo>
                    <a:pt x="2715" y="1412"/>
                    <a:pt x="2610" y="1399"/>
                    <a:pt x="2444" y="1399"/>
                  </a:cubicBezTo>
                  <a:cubicBezTo>
                    <a:pt x="1967" y="1399"/>
                    <a:pt x="987" y="1510"/>
                    <a:pt x="572" y="2377"/>
                  </a:cubicBezTo>
                  <a:cubicBezTo>
                    <a:pt x="0" y="3555"/>
                    <a:pt x="1298" y="4186"/>
                    <a:pt x="1298" y="4186"/>
                  </a:cubicBezTo>
                  <a:cubicBezTo>
                    <a:pt x="1298" y="4186"/>
                    <a:pt x="286" y="5270"/>
                    <a:pt x="703" y="6341"/>
                  </a:cubicBezTo>
                  <a:cubicBezTo>
                    <a:pt x="794" y="6575"/>
                    <a:pt x="909" y="6664"/>
                    <a:pt x="1053" y="6664"/>
                  </a:cubicBezTo>
                  <a:cubicBezTo>
                    <a:pt x="1511" y="6664"/>
                    <a:pt x="2263" y="5768"/>
                    <a:pt x="3462" y="5768"/>
                  </a:cubicBezTo>
                  <a:cubicBezTo>
                    <a:pt x="3618" y="5768"/>
                    <a:pt x="3782" y="5783"/>
                    <a:pt x="3953" y="5817"/>
                  </a:cubicBezTo>
                  <a:cubicBezTo>
                    <a:pt x="5333" y="6100"/>
                    <a:pt x="7194" y="7043"/>
                    <a:pt x="8608" y="7043"/>
                  </a:cubicBezTo>
                  <a:cubicBezTo>
                    <a:pt x="9159" y="7043"/>
                    <a:pt x="9641" y="6900"/>
                    <a:pt x="10002" y="6520"/>
                  </a:cubicBezTo>
                  <a:cubicBezTo>
                    <a:pt x="10395" y="6115"/>
                    <a:pt x="10657" y="5139"/>
                    <a:pt x="10061" y="4282"/>
                  </a:cubicBezTo>
                  <a:cubicBezTo>
                    <a:pt x="9502" y="3496"/>
                    <a:pt x="6692" y="3329"/>
                    <a:pt x="5275" y="1364"/>
                  </a:cubicBezTo>
                  <a:cubicBezTo>
                    <a:pt x="4544" y="343"/>
                    <a:pt x="4017" y="1"/>
                    <a:pt x="3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5662300" y="1559475"/>
              <a:ext cx="41975" cy="37000"/>
            </a:xfrm>
            <a:custGeom>
              <a:avLst/>
              <a:gdLst/>
              <a:ahLst/>
              <a:cxnLst/>
              <a:rect l="l" t="t" r="r" b="b"/>
              <a:pathLst>
                <a:path w="1679" h="1480" extrusionOk="0">
                  <a:moveTo>
                    <a:pt x="538" y="1"/>
                  </a:moveTo>
                  <a:cubicBezTo>
                    <a:pt x="407" y="1"/>
                    <a:pt x="280" y="32"/>
                    <a:pt x="179" y="122"/>
                  </a:cubicBezTo>
                  <a:cubicBezTo>
                    <a:pt x="60" y="230"/>
                    <a:pt x="1" y="408"/>
                    <a:pt x="1" y="575"/>
                  </a:cubicBezTo>
                  <a:cubicBezTo>
                    <a:pt x="1" y="730"/>
                    <a:pt x="36" y="896"/>
                    <a:pt x="84" y="1051"/>
                  </a:cubicBezTo>
                  <a:cubicBezTo>
                    <a:pt x="174" y="1359"/>
                    <a:pt x="367" y="1480"/>
                    <a:pt x="580" y="1480"/>
                  </a:cubicBezTo>
                  <a:cubicBezTo>
                    <a:pt x="1075" y="1480"/>
                    <a:pt x="1679" y="830"/>
                    <a:pt x="1346" y="373"/>
                  </a:cubicBezTo>
                  <a:cubicBezTo>
                    <a:pt x="1275" y="277"/>
                    <a:pt x="1156" y="194"/>
                    <a:pt x="1036" y="158"/>
                  </a:cubicBezTo>
                  <a:cubicBezTo>
                    <a:pt x="905" y="99"/>
                    <a:pt x="751" y="15"/>
                    <a:pt x="608" y="3"/>
                  </a:cubicBezTo>
                  <a:cubicBezTo>
                    <a:pt x="584" y="2"/>
                    <a:pt x="561" y="1"/>
                    <a:pt x="538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5656950" y="1482075"/>
              <a:ext cx="42000" cy="37650"/>
            </a:xfrm>
            <a:custGeom>
              <a:avLst/>
              <a:gdLst/>
              <a:ahLst/>
              <a:cxnLst/>
              <a:rect l="l" t="t" r="r" b="b"/>
              <a:pathLst>
                <a:path w="1680" h="1506" extrusionOk="0">
                  <a:moveTo>
                    <a:pt x="653" y="1"/>
                  </a:moveTo>
                  <a:cubicBezTo>
                    <a:pt x="578" y="1"/>
                    <a:pt x="512" y="22"/>
                    <a:pt x="453" y="51"/>
                  </a:cubicBezTo>
                  <a:cubicBezTo>
                    <a:pt x="346" y="99"/>
                    <a:pt x="274" y="170"/>
                    <a:pt x="191" y="242"/>
                  </a:cubicBezTo>
                  <a:cubicBezTo>
                    <a:pt x="60" y="421"/>
                    <a:pt x="0" y="647"/>
                    <a:pt x="12" y="873"/>
                  </a:cubicBezTo>
                  <a:cubicBezTo>
                    <a:pt x="36" y="968"/>
                    <a:pt x="48" y="1087"/>
                    <a:pt x="107" y="1183"/>
                  </a:cubicBezTo>
                  <a:cubicBezTo>
                    <a:pt x="245" y="1393"/>
                    <a:pt x="568" y="1506"/>
                    <a:pt x="859" y="1506"/>
                  </a:cubicBezTo>
                  <a:cubicBezTo>
                    <a:pt x="1046" y="1506"/>
                    <a:pt x="1219" y="1459"/>
                    <a:pt x="1322" y="1361"/>
                  </a:cubicBezTo>
                  <a:cubicBezTo>
                    <a:pt x="1536" y="1183"/>
                    <a:pt x="1679" y="897"/>
                    <a:pt x="1584" y="659"/>
                  </a:cubicBezTo>
                  <a:cubicBezTo>
                    <a:pt x="1524" y="540"/>
                    <a:pt x="1417" y="456"/>
                    <a:pt x="1310" y="361"/>
                  </a:cubicBezTo>
                  <a:cubicBezTo>
                    <a:pt x="1191" y="278"/>
                    <a:pt x="1072" y="194"/>
                    <a:pt x="941" y="111"/>
                  </a:cubicBezTo>
                  <a:cubicBezTo>
                    <a:pt x="869" y="63"/>
                    <a:pt x="786" y="16"/>
                    <a:pt x="703" y="4"/>
                  </a:cubicBezTo>
                  <a:cubicBezTo>
                    <a:pt x="686" y="2"/>
                    <a:pt x="669" y="1"/>
                    <a:pt x="653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5702475" y="1447300"/>
              <a:ext cx="33675" cy="30325"/>
            </a:xfrm>
            <a:custGeom>
              <a:avLst/>
              <a:gdLst/>
              <a:ahLst/>
              <a:cxnLst/>
              <a:rect l="l" t="t" r="r" b="b"/>
              <a:pathLst>
                <a:path w="1347" h="1213" extrusionOk="0">
                  <a:moveTo>
                    <a:pt x="677" y="1"/>
                  </a:moveTo>
                  <a:cubicBezTo>
                    <a:pt x="412" y="1"/>
                    <a:pt x="147" y="216"/>
                    <a:pt x="84" y="478"/>
                  </a:cubicBezTo>
                  <a:cubicBezTo>
                    <a:pt x="0" y="935"/>
                    <a:pt x="342" y="1213"/>
                    <a:pt x="696" y="1213"/>
                  </a:cubicBezTo>
                  <a:cubicBezTo>
                    <a:pt x="942" y="1213"/>
                    <a:pt x="1193" y="1078"/>
                    <a:pt x="1311" y="776"/>
                  </a:cubicBezTo>
                  <a:cubicBezTo>
                    <a:pt x="1334" y="692"/>
                    <a:pt x="1346" y="609"/>
                    <a:pt x="1334" y="514"/>
                  </a:cubicBezTo>
                  <a:cubicBezTo>
                    <a:pt x="1323" y="430"/>
                    <a:pt x="1263" y="359"/>
                    <a:pt x="1203" y="276"/>
                  </a:cubicBezTo>
                  <a:cubicBezTo>
                    <a:pt x="1096" y="145"/>
                    <a:pt x="953" y="37"/>
                    <a:pt x="787" y="14"/>
                  </a:cubicBezTo>
                  <a:cubicBezTo>
                    <a:pt x="751" y="5"/>
                    <a:pt x="714" y="1"/>
                    <a:pt x="677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6039425" y="1612525"/>
              <a:ext cx="122075" cy="113150"/>
            </a:xfrm>
            <a:custGeom>
              <a:avLst/>
              <a:gdLst/>
              <a:ahLst/>
              <a:cxnLst/>
              <a:rect l="l" t="t" r="r" b="b"/>
              <a:pathLst>
                <a:path w="4883" h="4526" extrusionOk="0">
                  <a:moveTo>
                    <a:pt x="4882" y="1"/>
                  </a:moveTo>
                  <a:lnTo>
                    <a:pt x="4882" y="1"/>
                  </a:lnTo>
                  <a:cubicBezTo>
                    <a:pt x="1" y="739"/>
                    <a:pt x="394" y="4525"/>
                    <a:pt x="394" y="4525"/>
                  </a:cubicBezTo>
                  <a:cubicBezTo>
                    <a:pt x="394" y="4525"/>
                    <a:pt x="2954" y="3965"/>
                    <a:pt x="4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6070675" y="1785475"/>
              <a:ext cx="84575" cy="136050"/>
            </a:xfrm>
            <a:custGeom>
              <a:avLst/>
              <a:gdLst/>
              <a:ahLst/>
              <a:cxnLst/>
              <a:rect l="l" t="t" r="r" b="b"/>
              <a:pathLst>
                <a:path w="3383" h="5442" extrusionOk="0">
                  <a:moveTo>
                    <a:pt x="3382" y="0"/>
                  </a:moveTo>
                  <a:lnTo>
                    <a:pt x="3382" y="0"/>
                  </a:lnTo>
                  <a:cubicBezTo>
                    <a:pt x="1" y="2191"/>
                    <a:pt x="287" y="5441"/>
                    <a:pt x="287" y="5441"/>
                  </a:cubicBezTo>
                  <a:cubicBezTo>
                    <a:pt x="287" y="5441"/>
                    <a:pt x="3144" y="4489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6132000" y="2118550"/>
              <a:ext cx="81300" cy="75325"/>
            </a:xfrm>
            <a:custGeom>
              <a:avLst/>
              <a:gdLst/>
              <a:ahLst/>
              <a:cxnLst/>
              <a:rect l="l" t="t" r="r" b="b"/>
              <a:pathLst>
                <a:path w="3252" h="3013" extrusionOk="0">
                  <a:moveTo>
                    <a:pt x="3251" y="0"/>
                  </a:moveTo>
                  <a:lnTo>
                    <a:pt x="3251" y="0"/>
                  </a:lnTo>
                  <a:cubicBezTo>
                    <a:pt x="477" y="750"/>
                    <a:pt x="1" y="3013"/>
                    <a:pt x="1" y="3013"/>
                  </a:cubicBezTo>
                  <a:cubicBezTo>
                    <a:pt x="1" y="3013"/>
                    <a:pt x="2132" y="2977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5896250" y="1700350"/>
              <a:ext cx="123550" cy="96150"/>
            </a:xfrm>
            <a:custGeom>
              <a:avLst/>
              <a:gdLst/>
              <a:ahLst/>
              <a:cxnLst/>
              <a:rect l="l" t="t" r="r" b="b"/>
              <a:pathLst>
                <a:path w="4942" h="3846" extrusionOk="0">
                  <a:moveTo>
                    <a:pt x="1" y="0"/>
                  </a:moveTo>
                  <a:cubicBezTo>
                    <a:pt x="1" y="0"/>
                    <a:pt x="537" y="2953"/>
                    <a:pt x="4942" y="3846"/>
                  </a:cubicBezTo>
                  <a:cubicBezTo>
                    <a:pt x="3275" y="17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5908175" y="2032825"/>
              <a:ext cx="157775" cy="123250"/>
            </a:xfrm>
            <a:custGeom>
              <a:avLst/>
              <a:gdLst/>
              <a:ahLst/>
              <a:cxnLst/>
              <a:rect l="l" t="t" r="r" b="b"/>
              <a:pathLst>
                <a:path w="6311" h="4930" extrusionOk="0">
                  <a:moveTo>
                    <a:pt x="0" y="0"/>
                  </a:moveTo>
                  <a:cubicBezTo>
                    <a:pt x="0" y="0"/>
                    <a:pt x="679" y="3787"/>
                    <a:pt x="6310" y="4929"/>
                  </a:cubicBezTo>
                  <a:cubicBezTo>
                    <a:pt x="4179" y="23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5828400" y="2212625"/>
              <a:ext cx="253625" cy="167350"/>
            </a:xfrm>
            <a:custGeom>
              <a:avLst/>
              <a:gdLst/>
              <a:ahLst/>
              <a:cxnLst/>
              <a:rect l="l" t="t" r="r" b="b"/>
              <a:pathLst>
                <a:path w="10145" h="6694" extrusionOk="0">
                  <a:moveTo>
                    <a:pt x="1084" y="0"/>
                  </a:moveTo>
                  <a:cubicBezTo>
                    <a:pt x="735" y="0"/>
                    <a:pt x="374" y="15"/>
                    <a:pt x="0" y="47"/>
                  </a:cubicBezTo>
                  <a:cubicBezTo>
                    <a:pt x="1485" y="5763"/>
                    <a:pt x="5579" y="6694"/>
                    <a:pt x="8089" y="6694"/>
                  </a:cubicBezTo>
                  <a:cubicBezTo>
                    <a:pt x="9302" y="6694"/>
                    <a:pt x="10144" y="6477"/>
                    <a:pt x="10144" y="6477"/>
                  </a:cubicBezTo>
                  <a:cubicBezTo>
                    <a:pt x="10144" y="6477"/>
                    <a:pt x="8271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6082300" y="2172725"/>
              <a:ext cx="235775" cy="314950"/>
            </a:xfrm>
            <a:custGeom>
              <a:avLst/>
              <a:gdLst/>
              <a:ahLst/>
              <a:cxnLst/>
              <a:rect l="l" t="t" r="r" b="b"/>
              <a:pathLst>
                <a:path w="9431" h="12598" extrusionOk="0">
                  <a:moveTo>
                    <a:pt x="8347" y="0"/>
                  </a:moveTo>
                  <a:cubicBezTo>
                    <a:pt x="0" y="5060"/>
                    <a:pt x="2191" y="12597"/>
                    <a:pt x="2191" y="12597"/>
                  </a:cubicBezTo>
                  <a:cubicBezTo>
                    <a:pt x="2191" y="12597"/>
                    <a:pt x="9430" y="10537"/>
                    <a:pt x="8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6162675" y="1888450"/>
              <a:ext cx="106875" cy="92300"/>
            </a:xfrm>
            <a:custGeom>
              <a:avLst/>
              <a:gdLst/>
              <a:ahLst/>
              <a:cxnLst/>
              <a:rect l="l" t="t" r="r" b="b"/>
              <a:pathLst>
                <a:path w="4275" h="3692" extrusionOk="0">
                  <a:moveTo>
                    <a:pt x="536" y="1"/>
                  </a:moveTo>
                  <a:cubicBezTo>
                    <a:pt x="357" y="215"/>
                    <a:pt x="167" y="418"/>
                    <a:pt x="0" y="644"/>
                  </a:cubicBezTo>
                  <a:cubicBezTo>
                    <a:pt x="119" y="941"/>
                    <a:pt x="262" y="1203"/>
                    <a:pt x="524" y="1382"/>
                  </a:cubicBezTo>
                  <a:cubicBezTo>
                    <a:pt x="1179" y="1882"/>
                    <a:pt x="2155" y="1668"/>
                    <a:pt x="2846" y="2132"/>
                  </a:cubicBezTo>
                  <a:cubicBezTo>
                    <a:pt x="3203" y="2370"/>
                    <a:pt x="3405" y="2751"/>
                    <a:pt x="3572" y="3144"/>
                  </a:cubicBezTo>
                  <a:cubicBezTo>
                    <a:pt x="3643" y="3323"/>
                    <a:pt x="3703" y="3501"/>
                    <a:pt x="3750" y="3692"/>
                  </a:cubicBezTo>
                  <a:cubicBezTo>
                    <a:pt x="3929" y="3525"/>
                    <a:pt x="4096" y="3382"/>
                    <a:pt x="4274" y="3215"/>
                  </a:cubicBezTo>
                  <a:lnTo>
                    <a:pt x="4096" y="2858"/>
                  </a:lnTo>
                  <a:cubicBezTo>
                    <a:pt x="3703" y="2132"/>
                    <a:pt x="3179" y="1358"/>
                    <a:pt x="2381" y="1191"/>
                  </a:cubicBezTo>
                  <a:cubicBezTo>
                    <a:pt x="1869" y="1084"/>
                    <a:pt x="1274" y="1203"/>
                    <a:pt x="893" y="870"/>
                  </a:cubicBezTo>
                  <a:cubicBezTo>
                    <a:pt x="702" y="691"/>
                    <a:pt x="607" y="429"/>
                    <a:pt x="548" y="167"/>
                  </a:cubicBezTo>
                  <a:cubicBezTo>
                    <a:pt x="536" y="108"/>
                    <a:pt x="536" y="60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6136175" y="1925375"/>
              <a:ext cx="103600" cy="85150"/>
            </a:xfrm>
            <a:custGeom>
              <a:avLst/>
              <a:gdLst/>
              <a:ahLst/>
              <a:cxnLst/>
              <a:rect l="l" t="t" r="r" b="b"/>
              <a:pathLst>
                <a:path w="4144" h="3406" extrusionOk="0">
                  <a:moveTo>
                    <a:pt x="417" y="0"/>
                  </a:moveTo>
                  <a:cubicBezTo>
                    <a:pt x="274" y="226"/>
                    <a:pt x="119" y="429"/>
                    <a:pt x="0" y="655"/>
                  </a:cubicBezTo>
                  <a:cubicBezTo>
                    <a:pt x="108" y="774"/>
                    <a:pt x="238" y="881"/>
                    <a:pt x="358" y="953"/>
                  </a:cubicBezTo>
                  <a:cubicBezTo>
                    <a:pt x="810" y="1238"/>
                    <a:pt x="1346" y="1334"/>
                    <a:pt x="1846" y="1500"/>
                  </a:cubicBezTo>
                  <a:cubicBezTo>
                    <a:pt x="2358" y="1667"/>
                    <a:pt x="2870" y="1905"/>
                    <a:pt x="3156" y="2346"/>
                  </a:cubicBezTo>
                  <a:cubicBezTo>
                    <a:pt x="3370" y="2679"/>
                    <a:pt x="3441" y="3072"/>
                    <a:pt x="3667" y="3405"/>
                  </a:cubicBezTo>
                  <a:cubicBezTo>
                    <a:pt x="3810" y="3262"/>
                    <a:pt x="3977" y="3084"/>
                    <a:pt x="4144" y="2917"/>
                  </a:cubicBezTo>
                  <a:cubicBezTo>
                    <a:pt x="4144" y="2572"/>
                    <a:pt x="4001" y="2227"/>
                    <a:pt x="3798" y="1965"/>
                  </a:cubicBezTo>
                  <a:cubicBezTo>
                    <a:pt x="3465" y="1548"/>
                    <a:pt x="2989" y="1274"/>
                    <a:pt x="2513" y="1072"/>
                  </a:cubicBezTo>
                  <a:cubicBezTo>
                    <a:pt x="2024" y="857"/>
                    <a:pt x="1524" y="715"/>
                    <a:pt x="1060" y="476"/>
                  </a:cubicBezTo>
                  <a:cubicBezTo>
                    <a:pt x="822" y="357"/>
                    <a:pt x="596" y="203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6069500" y="1464000"/>
              <a:ext cx="63425" cy="93775"/>
            </a:xfrm>
            <a:custGeom>
              <a:avLst/>
              <a:gdLst/>
              <a:ahLst/>
              <a:cxnLst/>
              <a:rect l="l" t="t" r="r" b="b"/>
              <a:pathLst>
                <a:path w="2537" h="3751" extrusionOk="0">
                  <a:moveTo>
                    <a:pt x="596" y="1"/>
                  </a:moveTo>
                  <a:lnTo>
                    <a:pt x="596" y="1"/>
                  </a:lnTo>
                  <a:cubicBezTo>
                    <a:pt x="393" y="108"/>
                    <a:pt x="203" y="227"/>
                    <a:pt x="0" y="322"/>
                  </a:cubicBezTo>
                  <a:cubicBezTo>
                    <a:pt x="0" y="584"/>
                    <a:pt x="48" y="834"/>
                    <a:pt x="203" y="1060"/>
                  </a:cubicBezTo>
                  <a:cubicBezTo>
                    <a:pt x="560" y="1620"/>
                    <a:pt x="1370" y="1751"/>
                    <a:pt x="1762" y="2287"/>
                  </a:cubicBezTo>
                  <a:cubicBezTo>
                    <a:pt x="1953" y="2572"/>
                    <a:pt x="2013" y="2929"/>
                    <a:pt x="2024" y="3275"/>
                  </a:cubicBezTo>
                  <a:cubicBezTo>
                    <a:pt x="2024" y="3441"/>
                    <a:pt x="2024" y="3584"/>
                    <a:pt x="2013" y="3751"/>
                  </a:cubicBezTo>
                  <a:cubicBezTo>
                    <a:pt x="2179" y="3703"/>
                    <a:pt x="2346" y="3632"/>
                    <a:pt x="2536" y="3560"/>
                  </a:cubicBezTo>
                  <a:cubicBezTo>
                    <a:pt x="2536" y="3453"/>
                    <a:pt x="2524" y="3346"/>
                    <a:pt x="2501" y="3227"/>
                  </a:cubicBezTo>
                  <a:cubicBezTo>
                    <a:pt x="2429" y="2560"/>
                    <a:pt x="2239" y="1810"/>
                    <a:pt x="1667" y="1441"/>
                  </a:cubicBezTo>
                  <a:cubicBezTo>
                    <a:pt x="1310" y="1215"/>
                    <a:pt x="822" y="1132"/>
                    <a:pt x="631" y="763"/>
                  </a:cubicBezTo>
                  <a:cubicBezTo>
                    <a:pt x="524" y="560"/>
                    <a:pt x="536" y="346"/>
                    <a:pt x="572" y="131"/>
                  </a:cubicBezTo>
                  <a:cubicBezTo>
                    <a:pt x="584" y="84"/>
                    <a:pt x="584" y="48"/>
                    <a:pt x="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038250" y="1483950"/>
              <a:ext cx="65500" cy="89025"/>
            </a:xfrm>
            <a:custGeom>
              <a:avLst/>
              <a:gdLst/>
              <a:ahLst/>
              <a:cxnLst/>
              <a:rect l="l" t="t" r="r" b="b"/>
              <a:pathLst>
                <a:path w="2620" h="3561" extrusionOk="0">
                  <a:moveTo>
                    <a:pt x="512" y="0"/>
                  </a:moveTo>
                  <a:cubicBezTo>
                    <a:pt x="334" y="119"/>
                    <a:pt x="155" y="262"/>
                    <a:pt x="0" y="393"/>
                  </a:cubicBezTo>
                  <a:cubicBezTo>
                    <a:pt x="48" y="512"/>
                    <a:pt x="119" y="631"/>
                    <a:pt x="191" y="738"/>
                  </a:cubicBezTo>
                  <a:cubicBezTo>
                    <a:pt x="465" y="1072"/>
                    <a:pt x="834" y="1310"/>
                    <a:pt x="1179" y="1584"/>
                  </a:cubicBezTo>
                  <a:cubicBezTo>
                    <a:pt x="1524" y="1846"/>
                    <a:pt x="1846" y="2179"/>
                    <a:pt x="1941" y="2608"/>
                  </a:cubicBezTo>
                  <a:cubicBezTo>
                    <a:pt x="2012" y="2917"/>
                    <a:pt x="1941" y="3251"/>
                    <a:pt x="2012" y="3560"/>
                  </a:cubicBezTo>
                  <a:cubicBezTo>
                    <a:pt x="2179" y="3489"/>
                    <a:pt x="2334" y="3394"/>
                    <a:pt x="2512" y="3322"/>
                  </a:cubicBezTo>
                  <a:cubicBezTo>
                    <a:pt x="2620" y="3060"/>
                    <a:pt x="2620" y="2762"/>
                    <a:pt x="2536" y="2489"/>
                  </a:cubicBezTo>
                  <a:cubicBezTo>
                    <a:pt x="2405" y="2072"/>
                    <a:pt x="2120" y="1727"/>
                    <a:pt x="1810" y="1429"/>
                  </a:cubicBezTo>
                  <a:cubicBezTo>
                    <a:pt x="1488" y="1131"/>
                    <a:pt x="1131" y="881"/>
                    <a:pt x="857" y="560"/>
                  </a:cubicBezTo>
                  <a:cubicBezTo>
                    <a:pt x="703" y="393"/>
                    <a:pt x="572" y="215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5881375" y="1364500"/>
              <a:ext cx="110150" cy="52925"/>
            </a:xfrm>
            <a:custGeom>
              <a:avLst/>
              <a:gdLst/>
              <a:ahLst/>
              <a:cxnLst/>
              <a:rect l="l" t="t" r="r" b="b"/>
              <a:pathLst>
                <a:path w="4406" h="2117" extrusionOk="0">
                  <a:moveTo>
                    <a:pt x="3406" y="0"/>
                  </a:moveTo>
                  <a:cubicBezTo>
                    <a:pt x="2814" y="0"/>
                    <a:pt x="2221" y="117"/>
                    <a:pt x="1810" y="528"/>
                  </a:cubicBezTo>
                  <a:cubicBezTo>
                    <a:pt x="1489" y="849"/>
                    <a:pt x="1298" y="1373"/>
                    <a:pt x="834" y="1492"/>
                  </a:cubicBezTo>
                  <a:cubicBezTo>
                    <a:pt x="770" y="1509"/>
                    <a:pt x="705" y="1516"/>
                    <a:pt x="638" y="1516"/>
                  </a:cubicBezTo>
                  <a:cubicBezTo>
                    <a:pt x="469" y="1516"/>
                    <a:pt x="294" y="1469"/>
                    <a:pt x="132" y="1409"/>
                  </a:cubicBezTo>
                  <a:cubicBezTo>
                    <a:pt x="84" y="1385"/>
                    <a:pt x="48" y="1361"/>
                    <a:pt x="1" y="1337"/>
                  </a:cubicBezTo>
                  <a:lnTo>
                    <a:pt x="1" y="1337"/>
                  </a:lnTo>
                  <a:cubicBezTo>
                    <a:pt x="72" y="1575"/>
                    <a:pt x="143" y="1837"/>
                    <a:pt x="215" y="2076"/>
                  </a:cubicBezTo>
                  <a:cubicBezTo>
                    <a:pt x="341" y="2102"/>
                    <a:pt x="467" y="2116"/>
                    <a:pt x="591" y="2116"/>
                  </a:cubicBezTo>
                  <a:cubicBezTo>
                    <a:pt x="748" y="2116"/>
                    <a:pt x="902" y="2093"/>
                    <a:pt x="1048" y="2040"/>
                  </a:cubicBezTo>
                  <a:cubicBezTo>
                    <a:pt x="1751" y="1790"/>
                    <a:pt x="2084" y="933"/>
                    <a:pt x="2763" y="635"/>
                  </a:cubicBezTo>
                  <a:cubicBezTo>
                    <a:pt x="2960" y="550"/>
                    <a:pt x="3171" y="515"/>
                    <a:pt x="3383" y="515"/>
                  </a:cubicBezTo>
                  <a:cubicBezTo>
                    <a:pt x="3555" y="515"/>
                    <a:pt x="3728" y="538"/>
                    <a:pt x="3894" y="575"/>
                  </a:cubicBezTo>
                  <a:cubicBezTo>
                    <a:pt x="4061" y="599"/>
                    <a:pt x="4239" y="647"/>
                    <a:pt x="4406" y="694"/>
                  </a:cubicBezTo>
                  <a:cubicBezTo>
                    <a:pt x="4370" y="516"/>
                    <a:pt x="4346" y="301"/>
                    <a:pt x="4299" y="75"/>
                  </a:cubicBezTo>
                  <a:lnTo>
                    <a:pt x="3942" y="28"/>
                  </a:lnTo>
                  <a:cubicBezTo>
                    <a:pt x="3766" y="11"/>
                    <a:pt x="3586" y="0"/>
                    <a:pt x="3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5895375" y="1398300"/>
              <a:ext cx="105100" cy="57100"/>
            </a:xfrm>
            <a:custGeom>
              <a:avLst/>
              <a:gdLst/>
              <a:ahLst/>
              <a:cxnLst/>
              <a:rect l="l" t="t" r="r" b="b"/>
              <a:pathLst>
                <a:path w="4204" h="2284" extrusionOk="0">
                  <a:moveTo>
                    <a:pt x="3296" y="1"/>
                  </a:moveTo>
                  <a:cubicBezTo>
                    <a:pt x="3248" y="1"/>
                    <a:pt x="3201" y="4"/>
                    <a:pt x="3155" y="9"/>
                  </a:cubicBezTo>
                  <a:cubicBezTo>
                    <a:pt x="2679" y="57"/>
                    <a:pt x="2239" y="295"/>
                    <a:pt x="1846" y="557"/>
                  </a:cubicBezTo>
                  <a:cubicBezTo>
                    <a:pt x="1465" y="831"/>
                    <a:pt x="1096" y="1152"/>
                    <a:pt x="667" y="1390"/>
                  </a:cubicBezTo>
                  <a:cubicBezTo>
                    <a:pt x="465" y="1509"/>
                    <a:pt x="238" y="1616"/>
                    <a:pt x="0" y="1640"/>
                  </a:cubicBezTo>
                  <a:cubicBezTo>
                    <a:pt x="95" y="1867"/>
                    <a:pt x="191" y="2093"/>
                    <a:pt x="298" y="2283"/>
                  </a:cubicBezTo>
                  <a:cubicBezTo>
                    <a:pt x="453" y="2259"/>
                    <a:pt x="584" y="2212"/>
                    <a:pt x="715" y="2152"/>
                  </a:cubicBezTo>
                  <a:cubicBezTo>
                    <a:pt x="1143" y="1938"/>
                    <a:pt x="1488" y="1581"/>
                    <a:pt x="1858" y="1271"/>
                  </a:cubicBezTo>
                  <a:cubicBezTo>
                    <a:pt x="2239" y="974"/>
                    <a:pt x="2667" y="688"/>
                    <a:pt x="3143" y="688"/>
                  </a:cubicBezTo>
                  <a:cubicBezTo>
                    <a:pt x="3487" y="688"/>
                    <a:pt x="3820" y="831"/>
                    <a:pt x="4163" y="831"/>
                  </a:cubicBezTo>
                  <a:cubicBezTo>
                    <a:pt x="4177" y="831"/>
                    <a:pt x="4190" y="831"/>
                    <a:pt x="4203" y="831"/>
                  </a:cubicBezTo>
                  <a:cubicBezTo>
                    <a:pt x="4155" y="628"/>
                    <a:pt x="4108" y="426"/>
                    <a:pt x="4048" y="212"/>
                  </a:cubicBezTo>
                  <a:cubicBezTo>
                    <a:pt x="3827" y="81"/>
                    <a:pt x="3555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5850125" y="1536925"/>
              <a:ext cx="40500" cy="92900"/>
            </a:xfrm>
            <a:custGeom>
              <a:avLst/>
              <a:gdLst/>
              <a:ahLst/>
              <a:cxnLst/>
              <a:rect l="l" t="t" r="r" b="b"/>
              <a:pathLst>
                <a:path w="1620" h="3716" extrusionOk="0">
                  <a:moveTo>
                    <a:pt x="1143" y="1"/>
                  </a:moveTo>
                  <a:cubicBezTo>
                    <a:pt x="1072" y="72"/>
                    <a:pt x="1012" y="143"/>
                    <a:pt x="953" y="227"/>
                  </a:cubicBezTo>
                  <a:cubicBezTo>
                    <a:pt x="548" y="703"/>
                    <a:pt x="179" y="1298"/>
                    <a:pt x="286" y="1906"/>
                  </a:cubicBezTo>
                  <a:cubicBezTo>
                    <a:pt x="358" y="2287"/>
                    <a:pt x="608" y="2668"/>
                    <a:pt x="489" y="3037"/>
                  </a:cubicBezTo>
                  <a:cubicBezTo>
                    <a:pt x="429" y="3227"/>
                    <a:pt x="262" y="3358"/>
                    <a:pt x="108" y="3465"/>
                  </a:cubicBezTo>
                  <a:cubicBezTo>
                    <a:pt x="72" y="3477"/>
                    <a:pt x="24" y="3513"/>
                    <a:pt x="0" y="3525"/>
                  </a:cubicBezTo>
                  <a:cubicBezTo>
                    <a:pt x="191" y="3596"/>
                    <a:pt x="405" y="3656"/>
                    <a:pt x="596" y="3715"/>
                  </a:cubicBezTo>
                  <a:cubicBezTo>
                    <a:pt x="774" y="3560"/>
                    <a:pt x="905" y="3358"/>
                    <a:pt x="965" y="3144"/>
                  </a:cubicBezTo>
                  <a:cubicBezTo>
                    <a:pt x="1120" y="2548"/>
                    <a:pt x="679" y="1917"/>
                    <a:pt x="798" y="1310"/>
                  </a:cubicBezTo>
                  <a:cubicBezTo>
                    <a:pt x="858" y="977"/>
                    <a:pt x="1060" y="715"/>
                    <a:pt x="1298" y="489"/>
                  </a:cubicBezTo>
                  <a:cubicBezTo>
                    <a:pt x="1393" y="382"/>
                    <a:pt x="1501" y="298"/>
                    <a:pt x="1620" y="203"/>
                  </a:cubicBezTo>
                  <a:cubicBezTo>
                    <a:pt x="1453" y="143"/>
                    <a:pt x="1298" y="72"/>
                    <a:pt x="1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5884350" y="1548825"/>
              <a:ext cx="35450" cy="88425"/>
            </a:xfrm>
            <a:custGeom>
              <a:avLst/>
              <a:gdLst/>
              <a:ahLst/>
              <a:cxnLst/>
              <a:rect l="l" t="t" r="r" b="b"/>
              <a:pathLst>
                <a:path w="1418" h="3537" extrusionOk="0">
                  <a:moveTo>
                    <a:pt x="941" y="1"/>
                  </a:moveTo>
                  <a:cubicBezTo>
                    <a:pt x="703" y="96"/>
                    <a:pt x="501" y="287"/>
                    <a:pt x="370" y="525"/>
                  </a:cubicBezTo>
                  <a:cubicBezTo>
                    <a:pt x="179" y="858"/>
                    <a:pt x="132" y="1275"/>
                    <a:pt x="132" y="1668"/>
                  </a:cubicBezTo>
                  <a:cubicBezTo>
                    <a:pt x="132" y="2061"/>
                    <a:pt x="179" y="2453"/>
                    <a:pt x="144" y="2858"/>
                  </a:cubicBezTo>
                  <a:cubicBezTo>
                    <a:pt x="132" y="3049"/>
                    <a:pt x="84" y="3251"/>
                    <a:pt x="1" y="3442"/>
                  </a:cubicBezTo>
                  <a:cubicBezTo>
                    <a:pt x="191" y="3477"/>
                    <a:pt x="382" y="3513"/>
                    <a:pt x="584" y="3537"/>
                  </a:cubicBezTo>
                  <a:cubicBezTo>
                    <a:pt x="620" y="3442"/>
                    <a:pt x="667" y="3311"/>
                    <a:pt x="679" y="3192"/>
                  </a:cubicBezTo>
                  <a:cubicBezTo>
                    <a:pt x="739" y="2811"/>
                    <a:pt x="667" y="2406"/>
                    <a:pt x="620" y="2001"/>
                  </a:cubicBezTo>
                  <a:cubicBezTo>
                    <a:pt x="596" y="1608"/>
                    <a:pt x="608" y="1191"/>
                    <a:pt x="834" y="846"/>
                  </a:cubicBezTo>
                  <a:cubicBezTo>
                    <a:pt x="977" y="596"/>
                    <a:pt x="1251" y="429"/>
                    <a:pt x="1418" y="191"/>
                  </a:cubicBezTo>
                  <a:cubicBezTo>
                    <a:pt x="1263" y="132"/>
                    <a:pt x="1096" y="60"/>
                    <a:pt x="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5685363" y="1742819"/>
              <a:ext cx="291735" cy="192829"/>
            </a:xfrm>
            <a:custGeom>
              <a:avLst/>
              <a:gdLst/>
              <a:ahLst/>
              <a:cxnLst/>
              <a:rect l="l" t="t" r="r" b="b"/>
              <a:pathLst>
                <a:path w="10657" h="7044" extrusionOk="0">
                  <a:moveTo>
                    <a:pt x="3639" y="1"/>
                  </a:moveTo>
                  <a:cubicBezTo>
                    <a:pt x="2870" y="1"/>
                    <a:pt x="2715" y="1412"/>
                    <a:pt x="2715" y="1412"/>
                  </a:cubicBezTo>
                  <a:cubicBezTo>
                    <a:pt x="2715" y="1412"/>
                    <a:pt x="2610" y="1399"/>
                    <a:pt x="2444" y="1399"/>
                  </a:cubicBezTo>
                  <a:cubicBezTo>
                    <a:pt x="1967" y="1399"/>
                    <a:pt x="987" y="1510"/>
                    <a:pt x="572" y="2377"/>
                  </a:cubicBezTo>
                  <a:cubicBezTo>
                    <a:pt x="0" y="3555"/>
                    <a:pt x="1298" y="4186"/>
                    <a:pt x="1298" y="4186"/>
                  </a:cubicBezTo>
                  <a:cubicBezTo>
                    <a:pt x="1298" y="4186"/>
                    <a:pt x="286" y="5270"/>
                    <a:pt x="703" y="6341"/>
                  </a:cubicBezTo>
                  <a:cubicBezTo>
                    <a:pt x="794" y="6575"/>
                    <a:pt x="909" y="6664"/>
                    <a:pt x="1053" y="6664"/>
                  </a:cubicBezTo>
                  <a:cubicBezTo>
                    <a:pt x="1511" y="6664"/>
                    <a:pt x="2263" y="5768"/>
                    <a:pt x="3462" y="5768"/>
                  </a:cubicBezTo>
                  <a:cubicBezTo>
                    <a:pt x="3618" y="5768"/>
                    <a:pt x="3782" y="5783"/>
                    <a:pt x="3953" y="5817"/>
                  </a:cubicBezTo>
                  <a:cubicBezTo>
                    <a:pt x="5333" y="6100"/>
                    <a:pt x="7194" y="7043"/>
                    <a:pt x="8608" y="7043"/>
                  </a:cubicBezTo>
                  <a:cubicBezTo>
                    <a:pt x="9159" y="7043"/>
                    <a:pt x="9641" y="6900"/>
                    <a:pt x="10002" y="6520"/>
                  </a:cubicBezTo>
                  <a:cubicBezTo>
                    <a:pt x="10395" y="6115"/>
                    <a:pt x="10657" y="5139"/>
                    <a:pt x="10061" y="4282"/>
                  </a:cubicBezTo>
                  <a:cubicBezTo>
                    <a:pt x="9502" y="3496"/>
                    <a:pt x="6692" y="3329"/>
                    <a:pt x="5275" y="1364"/>
                  </a:cubicBezTo>
                  <a:cubicBezTo>
                    <a:pt x="4544" y="343"/>
                    <a:pt x="4017" y="1"/>
                    <a:pt x="3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5650158" y="1849829"/>
              <a:ext cx="45963" cy="40515"/>
            </a:xfrm>
            <a:custGeom>
              <a:avLst/>
              <a:gdLst/>
              <a:ahLst/>
              <a:cxnLst/>
              <a:rect l="l" t="t" r="r" b="b"/>
              <a:pathLst>
                <a:path w="1679" h="1480" extrusionOk="0">
                  <a:moveTo>
                    <a:pt x="538" y="1"/>
                  </a:moveTo>
                  <a:cubicBezTo>
                    <a:pt x="407" y="1"/>
                    <a:pt x="280" y="32"/>
                    <a:pt x="179" y="122"/>
                  </a:cubicBezTo>
                  <a:cubicBezTo>
                    <a:pt x="60" y="230"/>
                    <a:pt x="1" y="408"/>
                    <a:pt x="1" y="575"/>
                  </a:cubicBezTo>
                  <a:cubicBezTo>
                    <a:pt x="1" y="730"/>
                    <a:pt x="36" y="896"/>
                    <a:pt x="84" y="1051"/>
                  </a:cubicBezTo>
                  <a:cubicBezTo>
                    <a:pt x="174" y="1359"/>
                    <a:pt x="367" y="1480"/>
                    <a:pt x="580" y="1480"/>
                  </a:cubicBezTo>
                  <a:cubicBezTo>
                    <a:pt x="1075" y="1480"/>
                    <a:pt x="1679" y="830"/>
                    <a:pt x="1346" y="373"/>
                  </a:cubicBezTo>
                  <a:cubicBezTo>
                    <a:pt x="1275" y="277"/>
                    <a:pt x="1156" y="194"/>
                    <a:pt x="1036" y="158"/>
                  </a:cubicBezTo>
                  <a:cubicBezTo>
                    <a:pt x="905" y="99"/>
                    <a:pt x="751" y="15"/>
                    <a:pt x="608" y="3"/>
                  </a:cubicBezTo>
                  <a:cubicBezTo>
                    <a:pt x="584" y="2"/>
                    <a:pt x="561" y="1"/>
                    <a:pt x="538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5644300" y="1765075"/>
              <a:ext cx="45990" cy="41227"/>
            </a:xfrm>
            <a:custGeom>
              <a:avLst/>
              <a:gdLst/>
              <a:ahLst/>
              <a:cxnLst/>
              <a:rect l="l" t="t" r="r" b="b"/>
              <a:pathLst>
                <a:path w="1680" h="1506" extrusionOk="0">
                  <a:moveTo>
                    <a:pt x="653" y="1"/>
                  </a:moveTo>
                  <a:cubicBezTo>
                    <a:pt x="578" y="1"/>
                    <a:pt x="512" y="22"/>
                    <a:pt x="453" y="51"/>
                  </a:cubicBezTo>
                  <a:cubicBezTo>
                    <a:pt x="346" y="99"/>
                    <a:pt x="274" y="170"/>
                    <a:pt x="191" y="242"/>
                  </a:cubicBezTo>
                  <a:cubicBezTo>
                    <a:pt x="60" y="421"/>
                    <a:pt x="0" y="647"/>
                    <a:pt x="12" y="873"/>
                  </a:cubicBezTo>
                  <a:cubicBezTo>
                    <a:pt x="36" y="968"/>
                    <a:pt x="48" y="1087"/>
                    <a:pt x="107" y="1183"/>
                  </a:cubicBezTo>
                  <a:cubicBezTo>
                    <a:pt x="245" y="1393"/>
                    <a:pt x="568" y="1506"/>
                    <a:pt x="859" y="1506"/>
                  </a:cubicBezTo>
                  <a:cubicBezTo>
                    <a:pt x="1046" y="1506"/>
                    <a:pt x="1219" y="1459"/>
                    <a:pt x="1322" y="1361"/>
                  </a:cubicBezTo>
                  <a:cubicBezTo>
                    <a:pt x="1536" y="1183"/>
                    <a:pt x="1679" y="897"/>
                    <a:pt x="1584" y="659"/>
                  </a:cubicBezTo>
                  <a:cubicBezTo>
                    <a:pt x="1524" y="540"/>
                    <a:pt x="1417" y="456"/>
                    <a:pt x="1310" y="361"/>
                  </a:cubicBezTo>
                  <a:cubicBezTo>
                    <a:pt x="1191" y="278"/>
                    <a:pt x="1072" y="194"/>
                    <a:pt x="941" y="111"/>
                  </a:cubicBezTo>
                  <a:cubicBezTo>
                    <a:pt x="869" y="63"/>
                    <a:pt x="786" y="16"/>
                    <a:pt x="703" y="4"/>
                  </a:cubicBezTo>
                  <a:cubicBezTo>
                    <a:pt x="686" y="2"/>
                    <a:pt x="669" y="1"/>
                    <a:pt x="653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5694150" y="1726996"/>
              <a:ext cx="36874" cy="33206"/>
            </a:xfrm>
            <a:custGeom>
              <a:avLst/>
              <a:gdLst/>
              <a:ahLst/>
              <a:cxnLst/>
              <a:rect l="l" t="t" r="r" b="b"/>
              <a:pathLst>
                <a:path w="1347" h="1213" extrusionOk="0">
                  <a:moveTo>
                    <a:pt x="677" y="1"/>
                  </a:moveTo>
                  <a:cubicBezTo>
                    <a:pt x="412" y="1"/>
                    <a:pt x="147" y="216"/>
                    <a:pt x="84" y="478"/>
                  </a:cubicBezTo>
                  <a:cubicBezTo>
                    <a:pt x="0" y="935"/>
                    <a:pt x="342" y="1213"/>
                    <a:pt x="696" y="1213"/>
                  </a:cubicBezTo>
                  <a:cubicBezTo>
                    <a:pt x="942" y="1213"/>
                    <a:pt x="1193" y="1078"/>
                    <a:pt x="1311" y="776"/>
                  </a:cubicBezTo>
                  <a:cubicBezTo>
                    <a:pt x="1334" y="692"/>
                    <a:pt x="1346" y="609"/>
                    <a:pt x="1334" y="514"/>
                  </a:cubicBezTo>
                  <a:cubicBezTo>
                    <a:pt x="1323" y="430"/>
                    <a:pt x="1263" y="359"/>
                    <a:pt x="1203" y="276"/>
                  </a:cubicBezTo>
                  <a:cubicBezTo>
                    <a:pt x="1096" y="145"/>
                    <a:pt x="953" y="37"/>
                    <a:pt x="787" y="14"/>
                  </a:cubicBezTo>
                  <a:cubicBezTo>
                    <a:pt x="751" y="5"/>
                    <a:pt x="714" y="1"/>
                    <a:pt x="677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5855828" y="1825136"/>
              <a:ext cx="44347" cy="101726"/>
            </a:xfrm>
            <a:custGeom>
              <a:avLst/>
              <a:gdLst/>
              <a:ahLst/>
              <a:cxnLst/>
              <a:rect l="l" t="t" r="r" b="b"/>
              <a:pathLst>
                <a:path w="1620" h="3716" extrusionOk="0">
                  <a:moveTo>
                    <a:pt x="1143" y="1"/>
                  </a:moveTo>
                  <a:cubicBezTo>
                    <a:pt x="1072" y="72"/>
                    <a:pt x="1012" y="143"/>
                    <a:pt x="953" y="227"/>
                  </a:cubicBezTo>
                  <a:cubicBezTo>
                    <a:pt x="548" y="703"/>
                    <a:pt x="179" y="1298"/>
                    <a:pt x="286" y="1906"/>
                  </a:cubicBezTo>
                  <a:cubicBezTo>
                    <a:pt x="358" y="2287"/>
                    <a:pt x="608" y="2668"/>
                    <a:pt x="489" y="3037"/>
                  </a:cubicBezTo>
                  <a:cubicBezTo>
                    <a:pt x="429" y="3227"/>
                    <a:pt x="262" y="3358"/>
                    <a:pt x="108" y="3465"/>
                  </a:cubicBezTo>
                  <a:cubicBezTo>
                    <a:pt x="72" y="3477"/>
                    <a:pt x="24" y="3513"/>
                    <a:pt x="0" y="3525"/>
                  </a:cubicBezTo>
                  <a:cubicBezTo>
                    <a:pt x="191" y="3596"/>
                    <a:pt x="405" y="3656"/>
                    <a:pt x="596" y="3715"/>
                  </a:cubicBezTo>
                  <a:cubicBezTo>
                    <a:pt x="774" y="3560"/>
                    <a:pt x="905" y="3358"/>
                    <a:pt x="965" y="3144"/>
                  </a:cubicBezTo>
                  <a:cubicBezTo>
                    <a:pt x="1120" y="2548"/>
                    <a:pt x="679" y="1917"/>
                    <a:pt x="798" y="1310"/>
                  </a:cubicBezTo>
                  <a:cubicBezTo>
                    <a:pt x="858" y="977"/>
                    <a:pt x="1060" y="715"/>
                    <a:pt x="1298" y="489"/>
                  </a:cubicBezTo>
                  <a:cubicBezTo>
                    <a:pt x="1393" y="382"/>
                    <a:pt x="1501" y="298"/>
                    <a:pt x="1620" y="203"/>
                  </a:cubicBezTo>
                  <a:cubicBezTo>
                    <a:pt x="1453" y="143"/>
                    <a:pt x="1298" y="72"/>
                    <a:pt x="1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893305" y="1838167"/>
              <a:ext cx="38818" cy="96825"/>
            </a:xfrm>
            <a:custGeom>
              <a:avLst/>
              <a:gdLst/>
              <a:ahLst/>
              <a:cxnLst/>
              <a:rect l="l" t="t" r="r" b="b"/>
              <a:pathLst>
                <a:path w="1418" h="3537" extrusionOk="0">
                  <a:moveTo>
                    <a:pt x="941" y="1"/>
                  </a:moveTo>
                  <a:cubicBezTo>
                    <a:pt x="703" y="96"/>
                    <a:pt x="501" y="287"/>
                    <a:pt x="370" y="525"/>
                  </a:cubicBezTo>
                  <a:cubicBezTo>
                    <a:pt x="179" y="858"/>
                    <a:pt x="132" y="1275"/>
                    <a:pt x="132" y="1668"/>
                  </a:cubicBezTo>
                  <a:cubicBezTo>
                    <a:pt x="132" y="2061"/>
                    <a:pt x="179" y="2453"/>
                    <a:pt x="144" y="2858"/>
                  </a:cubicBezTo>
                  <a:cubicBezTo>
                    <a:pt x="132" y="3049"/>
                    <a:pt x="84" y="3251"/>
                    <a:pt x="1" y="3442"/>
                  </a:cubicBezTo>
                  <a:cubicBezTo>
                    <a:pt x="191" y="3477"/>
                    <a:pt x="382" y="3513"/>
                    <a:pt x="584" y="3537"/>
                  </a:cubicBezTo>
                  <a:cubicBezTo>
                    <a:pt x="620" y="3442"/>
                    <a:pt x="667" y="3311"/>
                    <a:pt x="679" y="3192"/>
                  </a:cubicBezTo>
                  <a:cubicBezTo>
                    <a:pt x="739" y="2811"/>
                    <a:pt x="667" y="2406"/>
                    <a:pt x="620" y="2001"/>
                  </a:cubicBezTo>
                  <a:cubicBezTo>
                    <a:pt x="596" y="1608"/>
                    <a:pt x="608" y="1191"/>
                    <a:pt x="834" y="846"/>
                  </a:cubicBezTo>
                  <a:cubicBezTo>
                    <a:pt x="977" y="596"/>
                    <a:pt x="1251" y="429"/>
                    <a:pt x="1418" y="191"/>
                  </a:cubicBezTo>
                  <a:cubicBezTo>
                    <a:pt x="1263" y="132"/>
                    <a:pt x="1096" y="60"/>
                    <a:pt x="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30"/>
          <p:cNvSpPr txBox="1">
            <a:spLocks noGrp="1"/>
          </p:cNvSpPr>
          <p:nvPr>
            <p:ph type="title"/>
          </p:nvPr>
        </p:nvSpPr>
        <p:spPr>
          <a:xfrm>
            <a:off x="2052525" y="1509600"/>
            <a:ext cx="50391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3" name="Google Shape;983;p30"/>
          <p:cNvSpPr txBox="1">
            <a:spLocks noGrp="1"/>
          </p:cNvSpPr>
          <p:nvPr>
            <p:ph type="subTitle" idx="1"/>
          </p:nvPr>
        </p:nvSpPr>
        <p:spPr>
          <a:xfrm>
            <a:off x="2053227" y="2340900"/>
            <a:ext cx="5037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grpSp>
        <p:nvGrpSpPr>
          <p:cNvPr id="984" name="Google Shape;984;p30"/>
          <p:cNvGrpSpPr/>
          <p:nvPr/>
        </p:nvGrpSpPr>
        <p:grpSpPr>
          <a:xfrm rot="-1230377">
            <a:off x="7864195" y="210485"/>
            <a:ext cx="1522415" cy="2706444"/>
            <a:chOff x="5644300" y="1118350"/>
            <a:chExt cx="824675" cy="1466050"/>
          </a:xfrm>
        </p:grpSpPr>
        <p:sp>
          <p:nvSpPr>
            <p:cNvPr id="985" name="Google Shape;985;p30"/>
            <p:cNvSpPr/>
            <p:nvPr/>
          </p:nvSpPr>
          <p:spPr>
            <a:xfrm>
              <a:off x="5957875" y="1481500"/>
              <a:ext cx="154200" cy="1102900"/>
            </a:xfrm>
            <a:custGeom>
              <a:avLst/>
              <a:gdLst/>
              <a:ahLst/>
              <a:cxnLst/>
              <a:rect l="l" t="t" r="r" b="b"/>
              <a:pathLst>
                <a:path w="6168" h="44116" extrusionOk="0">
                  <a:moveTo>
                    <a:pt x="279" y="1"/>
                  </a:moveTo>
                  <a:cubicBezTo>
                    <a:pt x="243" y="1"/>
                    <a:pt x="205" y="9"/>
                    <a:pt x="167" y="27"/>
                  </a:cubicBezTo>
                  <a:cubicBezTo>
                    <a:pt x="48" y="74"/>
                    <a:pt x="1" y="205"/>
                    <a:pt x="36" y="336"/>
                  </a:cubicBezTo>
                  <a:cubicBezTo>
                    <a:pt x="2382" y="9587"/>
                    <a:pt x="5144" y="21756"/>
                    <a:pt x="5537" y="34079"/>
                  </a:cubicBezTo>
                  <a:cubicBezTo>
                    <a:pt x="5656" y="37424"/>
                    <a:pt x="5585" y="40687"/>
                    <a:pt x="5358" y="43842"/>
                  </a:cubicBezTo>
                  <a:cubicBezTo>
                    <a:pt x="5346" y="43996"/>
                    <a:pt x="5465" y="44116"/>
                    <a:pt x="5620" y="44116"/>
                  </a:cubicBezTo>
                  <a:cubicBezTo>
                    <a:pt x="5751" y="44116"/>
                    <a:pt x="5858" y="44008"/>
                    <a:pt x="5870" y="43877"/>
                  </a:cubicBezTo>
                  <a:cubicBezTo>
                    <a:pt x="6108" y="40698"/>
                    <a:pt x="6168" y="37424"/>
                    <a:pt x="6049" y="34055"/>
                  </a:cubicBezTo>
                  <a:cubicBezTo>
                    <a:pt x="5632" y="21672"/>
                    <a:pt x="2882" y="9445"/>
                    <a:pt x="512" y="193"/>
                  </a:cubicBezTo>
                  <a:cubicBezTo>
                    <a:pt x="477" y="77"/>
                    <a:pt x="387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5892400" y="1505500"/>
              <a:ext cx="175925" cy="126700"/>
            </a:xfrm>
            <a:custGeom>
              <a:avLst/>
              <a:gdLst/>
              <a:ahLst/>
              <a:cxnLst/>
              <a:rect l="l" t="t" r="r" b="b"/>
              <a:pathLst>
                <a:path w="7037" h="5068" extrusionOk="0">
                  <a:moveTo>
                    <a:pt x="6758" y="1"/>
                  </a:moveTo>
                  <a:cubicBezTo>
                    <a:pt x="6707" y="1"/>
                    <a:pt x="6655" y="18"/>
                    <a:pt x="6608" y="55"/>
                  </a:cubicBezTo>
                  <a:cubicBezTo>
                    <a:pt x="4632" y="1496"/>
                    <a:pt x="4084" y="3698"/>
                    <a:pt x="3929" y="4484"/>
                  </a:cubicBezTo>
                  <a:lnTo>
                    <a:pt x="345" y="3472"/>
                  </a:lnTo>
                  <a:cubicBezTo>
                    <a:pt x="329" y="3469"/>
                    <a:pt x="312" y="3468"/>
                    <a:pt x="295" y="3468"/>
                  </a:cubicBezTo>
                  <a:cubicBezTo>
                    <a:pt x="180" y="3468"/>
                    <a:pt x="67" y="3536"/>
                    <a:pt x="36" y="3651"/>
                  </a:cubicBezTo>
                  <a:cubicBezTo>
                    <a:pt x="0" y="3782"/>
                    <a:pt x="72" y="3913"/>
                    <a:pt x="214" y="3960"/>
                  </a:cubicBezTo>
                  <a:lnTo>
                    <a:pt x="4084" y="5056"/>
                  </a:lnTo>
                  <a:cubicBezTo>
                    <a:pt x="4108" y="5068"/>
                    <a:pt x="4132" y="5068"/>
                    <a:pt x="4155" y="5068"/>
                  </a:cubicBezTo>
                  <a:cubicBezTo>
                    <a:pt x="4203" y="5068"/>
                    <a:pt x="4251" y="5056"/>
                    <a:pt x="4286" y="5020"/>
                  </a:cubicBezTo>
                  <a:cubicBezTo>
                    <a:pt x="4346" y="4972"/>
                    <a:pt x="4382" y="4913"/>
                    <a:pt x="4394" y="4841"/>
                  </a:cubicBezTo>
                  <a:cubicBezTo>
                    <a:pt x="4394" y="4817"/>
                    <a:pt x="4703" y="2091"/>
                    <a:pt x="6906" y="472"/>
                  </a:cubicBezTo>
                  <a:cubicBezTo>
                    <a:pt x="7025" y="376"/>
                    <a:pt x="7037" y="234"/>
                    <a:pt x="6965" y="115"/>
                  </a:cubicBezTo>
                  <a:cubicBezTo>
                    <a:pt x="6915" y="42"/>
                    <a:pt x="6837" y="1"/>
                    <a:pt x="6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5942100" y="1885975"/>
              <a:ext cx="125625" cy="65300"/>
            </a:xfrm>
            <a:custGeom>
              <a:avLst/>
              <a:gdLst/>
              <a:ahLst/>
              <a:cxnLst/>
              <a:rect l="l" t="t" r="r" b="b"/>
              <a:pathLst>
                <a:path w="5025" h="2612" extrusionOk="0">
                  <a:moveTo>
                    <a:pt x="277" y="1"/>
                  </a:moveTo>
                  <a:cubicBezTo>
                    <a:pt x="162" y="1"/>
                    <a:pt x="56" y="80"/>
                    <a:pt x="24" y="207"/>
                  </a:cubicBezTo>
                  <a:cubicBezTo>
                    <a:pt x="0" y="338"/>
                    <a:pt x="84" y="469"/>
                    <a:pt x="215" y="505"/>
                  </a:cubicBezTo>
                  <a:cubicBezTo>
                    <a:pt x="251" y="505"/>
                    <a:pt x="3477" y="1231"/>
                    <a:pt x="4549" y="2529"/>
                  </a:cubicBezTo>
                  <a:cubicBezTo>
                    <a:pt x="4596" y="2588"/>
                    <a:pt x="4668" y="2612"/>
                    <a:pt x="4739" y="2612"/>
                  </a:cubicBezTo>
                  <a:cubicBezTo>
                    <a:pt x="4799" y="2612"/>
                    <a:pt x="4858" y="2600"/>
                    <a:pt x="4906" y="2564"/>
                  </a:cubicBezTo>
                  <a:cubicBezTo>
                    <a:pt x="5013" y="2481"/>
                    <a:pt x="5025" y="2314"/>
                    <a:pt x="4942" y="2207"/>
                  </a:cubicBezTo>
                  <a:cubicBezTo>
                    <a:pt x="3751" y="778"/>
                    <a:pt x="453" y="40"/>
                    <a:pt x="322" y="5"/>
                  </a:cubicBezTo>
                  <a:cubicBezTo>
                    <a:pt x="307" y="2"/>
                    <a:pt x="292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6082300" y="1993625"/>
              <a:ext cx="87525" cy="143400"/>
            </a:xfrm>
            <a:custGeom>
              <a:avLst/>
              <a:gdLst/>
              <a:ahLst/>
              <a:cxnLst/>
              <a:rect l="l" t="t" r="r" b="b"/>
              <a:pathLst>
                <a:path w="3501" h="5736" extrusionOk="0">
                  <a:moveTo>
                    <a:pt x="3205" y="0"/>
                  </a:moveTo>
                  <a:cubicBezTo>
                    <a:pt x="3130" y="0"/>
                    <a:pt x="3057" y="36"/>
                    <a:pt x="3001" y="92"/>
                  </a:cubicBezTo>
                  <a:cubicBezTo>
                    <a:pt x="2894" y="211"/>
                    <a:pt x="536" y="3271"/>
                    <a:pt x="24" y="5438"/>
                  </a:cubicBezTo>
                  <a:cubicBezTo>
                    <a:pt x="0" y="5569"/>
                    <a:pt x="84" y="5712"/>
                    <a:pt x="215" y="5735"/>
                  </a:cubicBezTo>
                  <a:lnTo>
                    <a:pt x="286" y="5735"/>
                  </a:lnTo>
                  <a:cubicBezTo>
                    <a:pt x="381" y="5735"/>
                    <a:pt x="488" y="5664"/>
                    <a:pt x="512" y="5557"/>
                  </a:cubicBezTo>
                  <a:cubicBezTo>
                    <a:pt x="1000" y="3485"/>
                    <a:pt x="3382" y="437"/>
                    <a:pt x="3406" y="413"/>
                  </a:cubicBezTo>
                  <a:cubicBezTo>
                    <a:pt x="3501" y="294"/>
                    <a:pt x="3465" y="140"/>
                    <a:pt x="3358" y="56"/>
                  </a:cubicBezTo>
                  <a:cubicBezTo>
                    <a:pt x="3309" y="17"/>
                    <a:pt x="3256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010850" y="1356675"/>
              <a:ext cx="285725" cy="225725"/>
            </a:xfrm>
            <a:custGeom>
              <a:avLst/>
              <a:gdLst/>
              <a:ahLst/>
              <a:cxnLst/>
              <a:rect l="l" t="t" r="r" b="b"/>
              <a:pathLst>
                <a:path w="11429" h="9029" extrusionOk="0">
                  <a:moveTo>
                    <a:pt x="6891" y="1"/>
                  </a:moveTo>
                  <a:cubicBezTo>
                    <a:pt x="6155" y="1"/>
                    <a:pt x="6719" y="1920"/>
                    <a:pt x="5156" y="3020"/>
                  </a:cubicBezTo>
                  <a:cubicBezTo>
                    <a:pt x="3442" y="4258"/>
                    <a:pt x="1" y="5294"/>
                    <a:pt x="108" y="7318"/>
                  </a:cubicBezTo>
                  <a:cubicBezTo>
                    <a:pt x="132" y="7925"/>
                    <a:pt x="715" y="8866"/>
                    <a:pt x="1811" y="9020"/>
                  </a:cubicBezTo>
                  <a:cubicBezTo>
                    <a:pt x="1848" y="9026"/>
                    <a:pt x="1887" y="9028"/>
                    <a:pt x="1927" y="9028"/>
                  </a:cubicBezTo>
                  <a:cubicBezTo>
                    <a:pt x="2943" y="9028"/>
                    <a:pt x="4867" y="7363"/>
                    <a:pt x="7122" y="7363"/>
                  </a:cubicBezTo>
                  <a:cubicBezTo>
                    <a:pt x="7314" y="7363"/>
                    <a:pt x="7508" y="7375"/>
                    <a:pt x="7704" y="7401"/>
                  </a:cubicBezTo>
                  <a:cubicBezTo>
                    <a:pt x="8097" y="7453"/>
                    <a:pt x="8432" y="7477"/>
                    <a:pt x="8717" y="7477"/>
                  </a:cubicBezTo>
                  <a:cubicBezTo>
                    <a:pt x="11428" y="7477"/>
                    <a:pt x="9585" y="5341"/>
                    <a:pt x="9585" y="5341"/>
                  </a:cubicBezTo>
                  <a:cubicBezTo>
                    <a:pt x="9585" y="5341"/>
                    <a:pt x="10931" y="4246"/>
                    <a:pt x="10419" y="2924"/>
                  </a:cubicBezTo>
                  <a:cubicBezTo>
                    <a:pt x="10134" y="2199"/>
                    <a:pt x="9571" y="2034"/>
                    <a:pt x="9117" y="2034"/>
                  </a:cubicBezTo>
                  <a:cubicBezTo>
                    <a:pt x="8735" y="2034"/>
                    <a:pt x="8430" y="2150"/>
                    <a:pt x="8430" y="2150"/>
                  </a:cubicBezTo>
                  <a:cubicBezTo>
                    <a:pt x="8430" y="2150"/>
                    <a:pt x="8335" y="543"/>
                    <a:pt x="7168" y="67"/>
                  </a:cubicBezTo>
                  <a:cubicBezTo>
                    <a:pt x="7059" y="22"/>
                    <a:pt x="6968" y="1"/>
                    <a:pt x="6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223950" y="1344375"/>
              <a:ext cx="46200" cy="40025"/>
            </a:xfrm>
            <a:custGeom>
              <a:avLst/>
              <a:gdLst/>
              <a:ahLst/>
              <a:cxnLst/>
              <a:rect l="l" t="t" r="r" b="b"/>
              <a:pathLst>
                <a:path w="1848" h="1601" extrusionOk="0">
                  <a:moveTo>
                    <a:pt x="833" y="0"/>
                  </a:moveTo>
                  <a:cubicBezTo>
                    <a:pt x="91" y="0"/>
                    <a:pt x="1" y="1490"/>
                    <a:pt x="764" y="1595"/>
                  </a:cubicBezTo>
                  <a:cubicBezTo>
                    <a:pt x="790" y="1599"/>
                    <a:pt x="816" y="1601"/>
                    <a:pt x="842" y="1601"/>
                  </a:cubicBezTo>
                  <a:cubicBezTo>
                    <a:pt x="959" y="1601"/>
                    <a:pt x="1073" y="1562"/>
                    <a:pt x="1180" y="1523"/>
                  </a:cubicBezTo>
                  <a:cubicBezTo>
                    <a:pt x="1347" y="1464"/>
                    <a:pt x="1490" y="1392"/>
                    <a:pt x="1621" y="1285"/>
                  </a:cubicBezTo>
                  <a:cubicBezTo>
                    <a:pt x="1764" y="1178"/>
                    <a:pt x="1847" y="1023"/>
                    <a:pt x="1847" y="856"/>
                  </a:cubicBezTo>
                  <a:cubicBezTo>
                    <a:pt x="1847" y="678"/>
                    <a:pt x="1764" y="511"/>
                    <a:pt x="1621" y="380"/>
                  </a:cubicBezTo>
                  <a:cubicBezTo>
                    <a:pt x="1490" y="261"/>
                    <a:pt x="1323" y="166"/>
                    <a:pt x="1180" y="94"/>
                  </a:cubicBezTo>
                  <a:cubicBezTo>
                    <a:pt x="1052" y="29"/>
                    <a:pt x="937" y="0"/>
                    <a:pt x="833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6289175" y="1397500"/>
              <a:ext cx="43475" cy="40425"/>
            </a:xfrm>
            <a:custGeom>
              <a:avLst/>
              <a:gdLst/>
              <a:ahLst/>
              <a:cxnLst/>
              <a:rect l="l" t="t" r="r" b="b"/>
              <a:pathLst>
                <a:path w="1739" h="1617" extrusionOk="0">
                  <a:moveTo>
                    <a:pt x="961" y="1"/>
                  </a:moveTo>
                  <a:cubicBezTo>
                    <a:pt x="578" y="1"/>
                    <a:pt x="23" y="480"/>
                    <a:pt x="12" y="863"/>
                  </a:cubicBezTo>
                  <a:cubicBezTo>
                    <a:pt x="0" y="1137"/>
                    <a:pt x="119" y="1482"/>
                    <a:pt x="381" y="1589"/>
                  </a:cubicBezTo>
                  <a:cubicBezTo>
                    <a:pt x="442" y="1609"/>
                    <a:pt x="504" y="1616"/>
                    <a:pt x="567" y="1616"/>
                  </a:cubicBezTo>
                  <a:cubicBezTo>
                    <a:pt x="653" y="1616"/>
                    <a:pt x="739" y="1603"/>
                    <a:pt x="822" y="1589"/>
                  </a:cubicBezTo>
                  <a:cubicBezTo>
                    <a:pt x="976" y="1553"/>
                    <a:pt x="1131" y="1529"/>
                    <a:pt x="1298" y="1482"/>
                  </a:cubicBezTo>
                  <a:cubicBezTo>
                    <a:pt x="1381" y="1458"/>
                    <a:pt x="1477" y="1422"/>
                    <a:pt x="1548" y="1363"/>
                  </a:cubicBezTo>
                  <a:cubicBezTo>
                    <a:pt x="1619" y="1303"/>
                    <a:pt x="1667" y="1220"/>
                    <a:pt x="1691" y="1125"/>
                  </a:cubicBezTo>
                  <a:cubicBezTo>
                    <a:pt x="1727" y="1017"/>
                    <a:pt x="1738" y="898"/>
                    <a:pt x="1727" y="779"/>
                  </a:cubicBezTo>
                  <a:cubicBezTo>
                    <a:pt x="1691" y="541"/>
                    <a:pt x="1548" y="339"/>
                    <a:pt x="1357" y="172"/>
                  </a:cubicBezTo>
                  <a:cubicBezTo>
                    <a:pt x="1262" y="101"/>
                    <a:pt x="1143" y="41"/>
                    <a:pt x="1024" y="5"/>
                  </a:cubicBezTo>
                  <a:cubicBezTo>
                    <a:pt x="1004" y="2"/>
                    <a:pt x="982" y="1"/>
                    <a:pt x="961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6288775" y="1465725"/>
              <a:ext cx="39700" cy="33300"/>
            </a:xfrm>
            <a:custGeom>
              <a:avLst/>
              <a:gdLst/>
              <a:ahLst/>
              <a:cxnLst/>
              <a:rect l="l" t="t" r="r" b="b"/>
              <a:pathLst>
                <a:path w="1588" h="1332" extrusionOk="0">
                  <a:moveTo>
                    <a:pt x="857" y="1"/>
                  </a:moveTo>
                  <a:cubicBezTo>
                    <a:pt x="413" y="1"/>
                    <a:pt x="0" y="494"/>
                    <a:pt x="266" y="1051"/>
                  </a:cubicBezTo>
                  <a:cubicBezTo>
                    <a:pt x="314" y="1134"/>
                    <a:pt x="361" y="1205"/>
                    <a:pt x="445" y="1253"/>
                  </a:cubicBezTo>
                  <a:cubicBezTo>
                    <a:pt x="540" y="1313"/>
                    <a:pt x="635" y="1325"/>
                    <a:pt x="731" y="1325"/>
                  </a:cubicBezTo>
                  <a:cubicBezTo>
                    <a:pt x="766" y="1329"/>
                    <a:pt x="801" y="1332"/>
                    <a:pt x="837" y="1332"/>
                  </a:cubicBezTo>
                  <a:cubicBezTo>
                    <a:pt x="982" y="1332"/>
                    <a:pt x="1130" y="1292"/>
                    <a:pt x="1254" y="1205"/>
                  </a:cubicBezTo>
                  <a:cubicBezTo>
                    <a:pt x="1528" y="1015"/>
                    <a:pt x="1588" y="586"/>
                    <a:pt x="1397" y="313"/>
                  </a:cubicBezTo>
                  <a:cubicBezTo>
                    <a:pt x="1246" y="93"/>
                    <a:pt x="1049" y="1"/>
                    <a:pt x="857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6102825" y="1722650"/>
              <a:ext cx="366150" cy="314400"/>
            </a:xfrm>
            <a:custGeom>
              <a:avLst/>
              <a:gdLst/>
              <a:ahLst/>
              <a:cxnLst/>
              <a:rect l="l" t="t" r="r" b="b"/>
              <a:pathLst>
                <a:path w="14646" h="12576" extrusionOk="0">
                  <a:moveTo>
                    <a:pt x="5929" y="0"/>
                  </a:moveTo>
                  <a:cubicBezTo>
                    <a:pt x="4508" y="0"/>
                    <a:pt x="6391" y="2120"/>
                    <a:pt x="4954" y="4240"/>
                  </a:cubicBezTo>
                  <a:cubicBezTo>
                    <a:pt x="3489" y="6383"/>
                    <a:pt x="1" y="9014"/>
                    <a:pt x="989" y="11288"/>
                  </a:cubicBezTo>
                  <a:cubicBezTo>
                    <a:pt x="1245" y="11871"/>
                    <a:pt x="2061" y="12576"/>
                    <a:pt x="3138" y="12576"/>
                  </a:cubicBezTo>
                  <a:cubicBezTo>
                    <a:pt x="3316" y="12576"/>
                    <a:pt x="3501" y="12557"/>
                    <a:pt x="3692" y="12514"/>
                  </a:cubicBezTo>
                  <a:cubicBezTo>
                    <a:pt x="4954" y="12229"/>
                    <a:pt x="6585" y="8871"/>
                    <a:pt x="9716" y="8133"/>
                  </a:cubicBezTo>
                  <a:cubicBezTo>
                    <a:pt x="14646" y="6990"/>
                    <a:pt x="10978" y="4978"/>
                    <a:pt x="10978" y="4978"/>
                  </a:cubicBezTo>
                  <a:cubicBezTo>
                    <a:pt x="10978" y="4978"/>
                    <a:pt x="12050" y="3156"/>
                    <a:pt x="10895" y="1858"/>
                  </a:cubicBezTo>
                  <a:cubicBezTo>
                    <a:pt x="10499" y="1418"/>
                    <a:pt x="10074" y="1272"/>
                    <a:pt x="9685" y="1272"/>
                  </a:cubicBezTo>
                  <a:cubicBezTo>
                    <a:pt x="8929" y="1272"/>
                    <a:pt x="8311" y="1823"/>
                    <a:pt x="8311" y="1823"/>
                  </a:cubicBezTo>
                  <a:cubicBezTo>
                    <a:pt x="8311" y="1823"/>
                    <a:pt x="7502" y="37"/>
                    <a:pt x="5978" y="1"/>
                  </a:cubicBezTo>
                  <a:cubicBezTo>
                    <a:pt x="5961" y="1"/>
                    <a:pt x="5945" y="0"/>
                    <a:pt x="5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6286025" y="1681375"/>
              <a:ext cx="61800" cy="48300"/>
            </a:xfrm>
            <a:custGeom>
              <a:avLst/>
              <a:gdLst/>
              <a:ahLst/>
              <a:cxnLst/>
              <a:rect l="l" t="t" r="r" b="b"/>
              <a:pathLst>
                <a:path w="2472" h="1932" extrusionOk="0">
                  <a:moveTo>
                    <a:pt x="1176" y="0"/>
                  </a:moveTo>
                  <a:cubicBezTo>
                    <a:pt x="1" y="0"/>
                    <a:pt x="422" y="1931"/>
                    <a:pt x="1333" y="1931"/>
                  </a:cubicBezTo>
                  <a:cubicBezTo>
                    <a:pt x="1382" y="1931"/>
                    <a:pt x="1432" y="1926"/>
                    <a:pt x="1483" y="1914"/>
                  </a:cubicBezTo>
                  <a:cubicBezTo>
                    <a:pt x="1638" y="1866"/>
                    <a:pt x="1793" y="1771"/>
                    <a:pt x="1924" y="1640"/>
                  </a:cubicBezTo>
                  <a:cubicBezTo>
                    <a:pt x="2079" y="1509"/>
                    <a:pt x="2222" y="1366"/>
                    <a:pt x="2329" y="1188"/>
                  </a:cubicBezTo>
                  <a:cubicBezTo>
                    <a:pt x="2436" y="1009"/>
                    <a:pt x="2472" y="783"/>
                    <a:pt x="2400" y="592"/>
                  </a:cubicBezTo>
                  <a:cubicBezTo>
                    <a:pt x="2329" y="378"/>
                    <a:pt x="2150" y="235"/>
                    <a:pt x="1960" y="140"/>
                  </a:cubicBezTo>
                  <a:cubicBezTo>
                    <a:pt x="1757" y="57"/>
                    <a:pt x="1543" y="45"/>
                    <a:pt x="1317" y="9"/>
                  </a:cubicBezTo>
                  <a:cubicBezTo>
                    <a:pt x="1267" y="3"/>
                    <a:pt x="1220" y="0"/>
                    <a:pt x="1176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6387100" y="1713375"/>
              <a:ext cx="54500" cy="52475"/>
            </a:xfrm>
            <a:custGeom>
              <a:avLst/>
              <a:gdLst/>
              <a:ahLst/>
              <a:cxnLst/>
              <a:rect l="l" t="t" r="r" b="b"/>
              <a:pathLst>
                <a:path w="2180" h="2099" extrusionOk="0">
                  <a:moveTo>
                    <a:pt x="1075" y="0"/>
                  </a:moveTo>
                  <a:cubicBezTo>
                    <a:pt x="1033" y="0"/>
                    <a:pt x="991" y="4"/>
                    <a:pt x="953" y="15"/>
                  </a:cubicBezTo>
                  <a:cubicBezTo>
                    <a:pt x="477" y="98"/>
                    <a:pt x="0" y="944"/>
                    <a:pt x="143" y="1420"/>
                  </a:cubicBezTo>
                  <a:cubicBezTo>
                    <a:pt x="262" y="1765"/>
                    <a:pt x="524" y="2098"/>
                    <a:pt x="869" y="2098"/>
                  </a:cubicBezTo>
                  <a:cubicBezTo>
                    <a:pt x="1048" y="2098"/>
                    <a:pt x="1215" y="2003"/>
                    <a:pt x="1381" y="1896"/>
                  </a:cubicBezTo>
                  <a:cubicBezTo>
                    <a:pt x="1548" y="1801"/>
                    <a:pt x="1703" y="1694"/>
                    <a:pt x="1870" y="1575"/>
                  </a:cubicBezTo>
                  <a:cubicBezTo>
                    <a:pt x="1965" y="1503"/>
                    <a:pt x="2060" y="1444"/>
                    <a:pt x="2108" y="1336"/>
                  </a:cubicBezTo>
                  <a:cubicBezTo>
                    <a:pt x="2167" y="1229"/>
                    <a:pt x="2179" y="1110"/>
                    <a:pt x="2179" y="991"/>
                  </a:cubicBezTo>
                  <a:cubicBezTo>
                    <a:pt x="2179" y="848"/>
                    <a:pt x="2143" y="705"/>
                    <a:pt x="2060" y="586"/>
                  </a:cubicBezTo>
                  <a:cubicBezTo>
                    <a:pt x="1917" y="336"/>
                    <a:pt x="1667" y="158"/>
                    <a:pt x="1381" y="51"/>
                  </a:cubicBezTo>
                  <a:cubicBezTo>
                    <a:pt x="1289" y="25"/>
                    <a:pt x="1178" y="0"/>
                    <a:pt x="107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6413100" y="1792050"/>
              <a:ext cx="51400" cy="41750"/>
            </a:xfrm>
            <a:custGeom>
              <a:avLst/>
              <a:gdLst/>
              <a:ahLst/>
              <a:cxnLst/>
              <a:rect l="l" t="t" r="r" b="b"/>
              <a:pathLst>
                <a:path w="2056" h="1670" extrusionOk="0">
                  <a:moveTo>
                    <a:pt x="1112" y="0"/>
                  </a:moveTo>
                  <a:cubicBezTo>
                    <a:pt x="451" y="0"/>
                    <a:pt x="1" y="900"/>
                    <a:pt x="627" y="1487"/>
                  </a:cubicBezTo>
                  <a:cubicBezTo>
                    <a:pt x="699" y="1571"/>
                    <a:pt x="806" y="1630"/>
                    <a:pt x="901" y="1654"/>
                  </a:cubicBezTo>
                  <a:cubicBezTo>
                    <a:pt x="937" y="1665"/>
                    <a:pt x="973" y="1669"/>
                    <a:pt x="1010" y="1669"/>
                  </a:cubicBezTo>
                  <a:cubicBezTo>
                    <a:pt x="1092" y="1669"/>
                    <a:pt x="1175" y="1647"/>
                    <a:pt x="1258" y="1630"/>
                  </a:cubicBezTo>
                  <a:cubicBezTo>
                    <a:pt x="1473" y="1547"/>
                    <a:pt x="1675" y="1452"/>
                    <a:pt x="1818" y="1249"/>
                  </a:cubicBezTo>
                  <a:cubicBezTo>
                    <a:pt x="2056" y="916"/>
                    <a:pt x="1937" y="392"/>
                    <a:pt x="1604" y="166"/>
                  </a:cubicBezTo>
                  <a:cubicBezTo>
                    <a:pt x="1435" y="50"/>
                    <a:pt x="1268" y="0"/>
                    <a:pt x="1112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5771550" y="1186850"/>
              <a:ext cx="242550" cy="306450"/>
            </a:xfrm>
            <a:custGeom>
              <a:avLst/>
              <a:gdLst/>
              <a:ahLst/>
              <a:cxnLst/>
              <a:rect l="l" t="t" r="r" b="b"/>
              <a:pathLst>
                <a:path w="9702" h="12258" extrusionOk="0">
                  <a:moveTo>
                    <a:pt x="4921" y="1"/>
                  </a:moveTo>
                  <a:cubicBezTo>
                    <a:pt x="4820" y="1"/>
                    <a:pt x="4715" y="9"/>
                    <a:pt x="4608" y="26"/>
                  </a:cubicBezTo>
                  <a:cubicBezTo>
                    <a:pt x="3048" y="276"/>
                    <a:pt x="3322" y="1990"/>
                    <a:pt x="3322" y="1990"/>
                  </a:cubicBezTo>
                  <a:cubicBezTo>
                    <a:pt x="3322" y="1990"/>
                    <a:pt x="3158" y="1967"/>
                    <a:pt x="2907" y="1967"/>
                  </a:cubicBezTo>
                  <a:cubicBezTo>
                    <a:pt x="2335" y="1967"/>
                    <a:pt x="1312" y="2088"/>
                    <a:pt x="774" y="2883"/>
                  </a:cubicBezTo>
                  <a:cubicBezTo>
                    <a:pt x="0" y="4026"/>
                    <a:pt x="2596" y="3586"/>
                    <a:pt x="3524" y="5741"/>
                  </a:cubicBezTo>
                  <a:cubicBezTo>
                    <a:pt x="4477" y="7919"/>
                    <a:pt x="4775" y="11884"/>
                    <a:pt x="7013" y="12241"/>
                  </a:cubicBezTo>
                  <a:cubicBezTo>
                    <a:pt x="7081" y="12252"/>
                    <a:pt x="7154" y="12258"/>
                    <a:pt x="7231" y="12258"/>
                  </a:cubicBezTo>
                  <a:cubicBezTo>
                    <a:pt x="7910" y="12258"/>
                    <a:pt x="8889" y="11824"/>
                    <a:pt x="9263" y="10765"/>
                  </a:cubicBezTo>
                  <a:cubicBezTo>
                    <a:pt x="9656" y="9670"/>
                    <a:pt x="7882" y="6753"/>
                    <a:pt x="8858" y="4002"/>
                  </a:cubicBezTo>
                  <a:cubicBezTo>
                    <a:pt x="9702" y="1641"/>
                    <a:pt x="9092" y="1103"/>
                    <a:pt x="8363" y="1103"/>
                  </a:cubicBezTo>
                  <a:cubicBezTo>
                    <a:pt x="7754" y="1103"/>
                    <a:pt x="7061" y="1478"/>
                    <a:pt x="7061" y="1478"/>
                  </a:cubicBezTo>
                  <a:cubicBezTo>
                    <a:pt x="7061" y="1478"/>
                    <a:pt x="6296" y="1"/>
                    <a:pt x="4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5779200" y="1173675"/>
              <a:ext cx="53675" cy="44925"/>
            </a:xfrm>
            <a:custGeom>
              <a:avLst/>
              <a:gdLst/>
              <a:ahLst/>
              <a:cxnLst/>
              <a:rect l="l" t="t" r="r" b="b"/>
              <a:pathLst>
                <a:path w="2147" h="1797" extrusionOk="0">
                  <a:moveTo>
                    <a:pt x="1391" y="0"/>
                  </a:moveTo>
                  <a:cubicBezTo>
                    <a:pt x="1239" y="0"/>
                    <a:pt x="1084" y="57"/>
                    <a:pt x="956" y="148"/>
                  </a:cubicBezTo>
                  <a:cubicBezTo>
                    <a:pt x="801" y="267"/>
                    <a:pt x="682" y="422"/>
                    <a:pt x="540" y="565"/>
                  </a:cubicBezTo>
                  <a:cubicBezTo>
                    <a:pt x="0" y="1249"/>
                    <a:pt x="756" y="1797"/>
                    <a:pt x="1398" y="1797"/>
                  </a:cubicBezTo>
                  <a:cubicBezTo>
                    <a:pt x="1706" y="1797"/>
                    <a:pt x="1987" y="1671"/>
                    <a:pt x="2087" y="1374"/>
                  </a:cubicBezTo>
                  <a:cubicBezTo>
                    <a:pt x="2147" y="1219"/>
                    <a:pt x="2123" y="1065"/>
                    <a:pt x="2111" y="898"/>
                  </a:cubicBezTo>
                  <a:cubicBezTo>
                    <a:pt x="2075" y="719"/>
                    <a:pt x="2028" y="529"/>
                    <a:pt x="1944" y="362"/>
                  </a:cubicBezTo>
                  <a:cubicBezTo>
                    <a:pt x="1849" y="195"/>
                    <a:pt x="1706" y="64"/>
                    <a:pt x="1528" y="17"/>
                  </a:cubicBezTo>
                  <a:cubicBezTo>
                    <a:pt x="1483" y="6"/>
                    <a:pt x="1437" y="0"/>
                    <a:pt x="1391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858750" y="1118350"/>
              <a:ext cx="45575" cy="48100"/>
            </a:xfrm>
            <a:custGeom>
              <a:avLst/>
              <a:gdLst/>
              <a:ahLst/>
              <a:cxnLst/>
              <a:rect l="l" t="t" r="r" b="b"/>
              <a:pathLst>
                <a:path w="1823" h="1924" extrusionOk="0">
                  <a:moveTo>
                    <a:pt x="1082" y="0"/>
                  </a:moveTo>
                  <a:cubicBezTo>
                    <a:pt x="843" y="0"/>
                    <a:pt x="601" y="103"/>
                    <a:pt x="417" y="265"/>
                  </a:cubicBezTo>
                  <a:cubicBezTo>
                    <a:pt x="310" y="361"/>
                    <a:pt x="215" y="456"/>
                    <a:pt x="156" y="575"/>
                  </a:cubicBezTo>
                  <a:cubicBezTo>
                    <a:pt x="1" y="992"/>
                    <a:pt x="417" y="1789"/>
                    <a:pt x="846" y="1885"/>
                  </a:cubicBezTo>
                  <a:cubicBezTo>
                    <a:pt x="939" y="1910"/>
                    <a:pt x="1040" y="1924"/>
                    <a:pt x="1140" y="1924"/>
                  </a:cubicBezTo>
                  <a:cubicBezTo>
                    <a:pt x="1372" y="1924"/>
                    <a:pt x="1602" y="1846"/>
                    <a:pt x="1727" y="1646"/>
                  </a:cubicBezTo>
                  <a:cubicBezTo>
                    <a:pt x="1810" y="1515"/>
                    <a:pt x="1822" y="1337"/>
                    <a:pt x="1822" y="1170"/>
                  </a:cubicBezTo>
                  <a:cubicBezTo>
                    <a:pt x="1822" y="992"/>
                    <a:pt x="1822" y="813"/>
                    <a:pt x="1810" y="634"/>
                  </a:cubicBezTo>
                  <a:cubicBezTo>
                    <a:pt x="1810" y="539"/>
                    <a:pt x="1799" y="432"/>
                    <a:pt x="1751" y="337"/>
                  </a:cubicBezTo>
                  <a:cubicBezTo>
                    <a:pt x="1703" y="253"/>
                    <a:pt x="1620" y="182"/>
                    <a:pt x="1525" y="122"/>
                  </a:cubicBezTo>
                  <a:cubicBezTo>
                    <a:pt x="1406" y="63"/>
                    <a:pt x="1287" y="15"/>
                    <a:pt x="1156" y="3"/>
                  </a:cubicBezTo>
                  <a:cubicBezTo>
                    <a:pt x="1131" y="1"/>
                    <a:pt x="1107" y="0"/>
                    <a:pt x="1082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5926450" y="1139650"/>
              <a:ext cx="45725" cy="36975"/>
            </a:xfrm>
            <a:custGeom>
              <a:avLst/>
              <a:gdLst/>
              <a:ahLst/>
              <a:cxnLst/>
              <a:rect l="l" t="t" r="r" b="b"/>
              <a:pathLst>
                <a:path w="1829" h="1479" extrusionOk="0">
                  <a:moveTo>
                    <a:pt x="1087" y="0"/>
                  </a:moveTo>
                  <a:cubicBezTo>
                    <a:pt x="994" y="0"/>
                    <a:pt x="902" y="18"/>
                    <a:pt x="817" y="56"/>
                  </a:cubicBezTo>
                  <a:cubicBezTo>
                    <a:pt x="0" y="394"/>
                    <a:pt x="339" y="1479"/>
                    <a:pt x="1123" y="1479"/>
                  </a:cubicBezTo>
                  <a:cubicBezTo>
                    <a:pt x="1196" y="1479"/>
                    <a:pt x="1273" y="1470"/>
                    <a:pt x="1353" y="1449"/>
                  </a:cubicBezTo>
                  <a:cubicBezTo>
                    <a:pt x="1460" y="1425"/>
                    <a:pt x="1543" y="1378"/>
                    <a:pt x="1615" y="1318"/>
                  </a:cubicBezTo>
                  <a:cubicBezTo>
                    <a:pt x="1698" y="1247"/>
                    <a:pt x="1734" y="1128"/>
                    <a:pt x="1769" y="1021"/>
                  </a:cubicBezTo>
                  <a:cubicBezTo>
                    <a:pt x="1829" y="830"/>
                    <a:pt x="1829" y="604"/>
                    <a:pt x="1758" y="425"/>
                  </a:cubicBezTo>
                  <a:cubicBezTo>
                    <a:pt x="1650" y="166"/>
                    <a:pt x="1367" y="0"/>
                    <a:pt x="108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5694450" y="1461750"/>
              <a:ext cx="266425" cy="176100"/>
            </a:xfrm>
            <a:custGeom>
              <a:avLst/>
              <a:gdLst/>
              <a:ahLst/>
              <a:cxnLst/>
              <a:rect l="l" t="t" r="r" b="b"/>
              <a:pathLst>
                <a:path w="10657" h="7044" extrusionOk="0">
                  <a:moveTo>
                    <a:pt x="3639" y="1"/>
                  </a:moveTo>
                  <a:cubicBezTo>
                    <a:pt x="2870" y="1"/>
                    <a:pt x="2715" y="1412"/>
                    <a:pt x="2715" y="1412"/>
                  </a:cubicBezTo>
                  <a:cubicBezTo>
                    <a:pt x="2715" y="1412"/>
                    <a:pt x="2610" y="1399"/>
                    <a:pt x="2444" y="1399"/>
                  </a:cubicBezTo>
                  <a:cubicBezTo>
                    <a:pt x="1967" y="1399"/>
                    <a:pt x="987" y="1510"/>
                    <a:pt x="572" y="2377"/>
                  </a:cubicBezTo>
                  <a:cubicBezTo>
                    <a:pt x="0" y="3555"/>
                    <a:pt x="1298" y="4186"/>
                    <a:pt x="1298" y="4186"/>
                  </a:cubicBezTo>
                  <a:cubicBezTo>
                    <a:pt x="1298" y="4186"/>
                    <a:pt x="286" y="5270"/>
                    <a:pt x="703" y="6341"/>
                  </a:cubicBezTo>
                  <a:cubicBezTo>
                    <a:pt x="794" y="6575"/>
                    <a:pt x="909" y="6664"/>
                    <a:pt x="1053" y="6664"/>
                  </a:cubicBezTo>
                  <a:cubicBezTo>
                    <a:pt x="1511" y="6664"/>
                    <a:pt x="2263" y="5768"/>
                    <a:pt x="3462" y="5768"/>
                  </a:cubicBezTo>
                  <a:cubicBezTo>
                    <a:pt x="3618" y="5768"/>
                    <a:pt x="3782" y="5783"/>
                    <a:pt x="3953" y="5817"/>
                  </a:cubicBezTo>
                  <a:cubicBezTo>
                    <a:pt x="5333" y="6100"/>
                    <a:pt x="7194" y="7043"/>
                    <a:pt x="8608" y="7043"/>
                  </a:cubicBezTo>
                  <a:cubicBezTo>
                    <a:pt x="9159" y="7043"/>
                    <a:pt x="9641" y="6900"/>
                    <a:pt x="10002" y="6520"/>
                  </a:cubicBezTo>
                  <a:cubicBezTo>
                    <a:pt x="10395" y="6115"/>
                    <a:pt x="10657" y="5139"/>
                    <a:pt x="10061" y="4282"/>
                  </a:cubicBezTo>
                  <a:cubicBezTo>
                    <a:pt x="9502" y="3496"/>
                    <a:pt x="6692" y="3329"/>
                    <a:pt x="5275" y="1364"/>
                  </a:cubicBezTo>
                  <a:cubicBezTo>
                    <a:pt x="4544" y="343"/>
                    <a:pt x="4017" y="1"/>
                    <a:pt x="3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5662300" y="1559475"/>
              <a:ext cx="41975" cy="37000"/>
            </a:xfrm>
            <a:custGeom>
              <a:avLst/>
              <a:gdLst/>
              <a:ahLst/>
              <a:cxnLst/>
              <a:rect l="l" t="t" r="r" b="b"/>
              <a:pathLst>
                <a:path w="1679" h="1480" extrusionOk="0">
                  <a:moveTo>
                    <a:pt x="538" y="1"/>
                  </a:moveTo>
                  <a:cubicBezTo>
                    <a:pt x="407" y="1"/>
                    <a:pt x="280" y="32"/>
                    <a:pt x="179" y="122"/>
                  </a:cubicBezTo>
                  <a:cubicBezTo>
                    <a:pt x="60" y="230"/>
                    <a:pt x="1" y="408"/>
                    <a:pt x="1" y="575"/>
                  </a:cubicBezTo>
                  <a:cubicBezTo>
                    <a:pt x="1" y="730"/>
                    <a:pt x="36" y="896"/>
                    <a:pt x="84" y="1051"/>
                  </a:cubicBezTo>
                  <a:cubicBezTo>
                    <a:pt x="174" y="1359"/>
                    <a:pt x="367" y="1480"/>
                    <a:pt x="580" y="1480"/>
                  </a:cubicBezTo>
                  <a:cubicBezTo>
                    <a:pt x="1075" y="1480"/>
                    <a:pt x="1679" y="830"/>
                    <a:pt x="1346" y="373"/>
                  </a:cubicBezTo>
                  <a:cubicBezTo>
                    <a:pt x="1275" y="277"/>
                    <a:pt x="1156" y="194"/>
                    <a:pt x="1036" y="158"/>
                  </a:cubicBezTo>
                  <a:cubicBezTo>
                    <a:pt x="905" y="99"/>
                    <a:pt x="751" y="15"/>
                    <a:pt x="608" y="3"/>
                  </a:cubicBezTo>
                  <a:cubicBezTo>
                    <a:pt x="584" y="2"/>
                    <a:pt x="561" y="1"/>
                    <a:pt x="538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5656950" y="1482075"/>
              <a:ext cx="42000" cy="37650"/>
            </a:xfrm>
            <a:custGeom>
              <a:avLst/>
              <a:gdLst/>
              <a:ahLst/>
              <a:cxnLst/>
              <a:rect l="l" t="t" r="r" b="b"/>
              <a:pathLst>
                <a:path w="1680" h="1506" extrusionOk="0">
                  <a:moveTo>
                    <a:pt x="653" y="1"/>
                  </a:moveTo>
                  <a:cubicBezTo>
                    <a:pt x="578" y="1"/>
                    <a:pt x="512" y="22"/>
                    <a:pt x="453" y="51"/>
                  </a:cubicBezTo>
                  <a:cubicBezTo>
                    <a:pt x="346" y="99"/>
                    <a:pt x="274" y="170"/>
                    <a:pt x="191" y="242"/>
                  </a:cubicBezTo>
                  <a:cubicBezTo>
                    <a:pt x="60" y="421"/>
                    <a:pt x="0" y="647"/>
                    <a:pt x="12" y="873"/>
                  </a:cubicBezTo>
                  <a:cubicBezTo>
                    <a:pt x="36" y="968"/>
                    <a:pt x="48" y="1087"/>
                    <a:pt x="107" y="1183"/>
                  </a:cubicBezTo>
                  <a:cubicBezTo>
                    <a:pt x="245" y="1393"/>
                    <a:pt x="568" y="1506"/>
                    <a:pt x="859" y="1506"/>
                  </a:cubicBezTo>
                  <a:cubicBezTo>
                    <a:pt x="1046" y="1506"/>
                    <a:pt x="1219" y="1459"/>
                    <a:pt x="1322" y="1361"/>
                  </a:cubicBezTo>
                  <a:cubicBezTo>
                    <a:pt x="1536" y="1183"/>
                    <a:pt x="1679" y="897"/>
                    <a:pt x="1584" y="659"/>
                  </a:cubicBezTo>
                  <a:cubicBezTo>
                    <a:pt x="1524" y="540"/>
                    <a:pt x="1417" y="456"/>
                    <a:pt x="1310" y="361"/>
                  </a:cubicBezTo>
                  <a:cubicBezTo>
                    <a:pt x="1191" y="278"/>
                    <a:pt x="1072" y="194"/>
                    <a:pt x="941" y="111"/>
                  </a:cubicBezTo>
                  <a:cubicBezTo>
                    <a:pt x="869" y="63"/>
                    <a:pt x="786" y="16"/>
                    <a:pt x="703" y="4"/>
                  </a:cubicBezTo>
                  <a:cubicBezTo>
                    <a:pt x="686" y="2"/>
                    <a:pt x="669" y="1"/>
                    <a:pt x="653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5702475" y="1447300"/>
              <a:ext cx="33675" cy="30325"/>
            </a:xfrm>
            <a:custGeom>
              <a:avLst/>
              <a:gdLst/>
              <a:ahLst/>
              <a:cxnLst/>
              <a:rect l="l" t="t" r="r" b="b"/>
              <a:pathLst>
                <a:path w="1347" h="1213" extrusionOk="0">
                  <a:moveTo>
                    <a:pt x="677" y="1"/>
                  </a:moveTo>
                  <a:cubicBezTo>
                    <a:pt x="412" y="1"/>
                    <a:pt x="147" y="216"/>
                    <a:pt x="84" y="478"/>
                  </a:cubicBezTo>
                  <a:cubicBezTo>
                    <a:pt x="0" y="935"/>
                    <a:pt x="342" y="1213"/>
                    <a:pt x="696" y="1213"/>
                  </a:cubicBezTo>
                  <a:cubicBezTo>
                    <a:pt x="942" y="1213"/>
                    <a:pt x="1193" y="1078"/>
                    <a:pt x="1311" y="776"/>
                  </a:cubicBezTo>
                  <a:cubicBezTo>
                    <a:pt x="1334" y="692"/>
                    <a:pt x="1346" y="609"/>
                    <a:pt x="1334" y="514"/>
                  </a:cubicBezTo>
                  <a:cubicBezTo>
                    <a:pt x="1323" y="430"/>
                    <a:pt x="1263" y="359"/>
                    <a:pt x="1203" y="276"/>
                  </a:cubicBezTo>
                  <a:cubicBezTo>
                    <a:pt x="1096" y="145"/>
                    <a:pt x="953" y="37"/>
                    <a:pt x="787" y="14"/>
                  </a:cubicBezTo>
                  <a:cubicBezTo>
                    <a:pt x="751" y="5"/>
                    <a:pt x="714" y="1"/>
                    <a:pt x="677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6039425" y="1612525"/>
              <a:ext cx="122075" cy="113150"/>
            </a:xfrm>
            <a:custGeom>
              <a:avLst/>
              <a:gdLst/>
              <a:ahLst/>
              <a:cxnLst/>
              <a:rect l="l" t="t" r="r" b="b"/>
              <a:pathLst>
                <a:path w="4883" h="4526" extrusionOk="0">
                  <a:moveTo>
                    <a:pt x="4882" y="1"/>
                  </a:moveTo>
                  <a:lnTo>
                    <a:pt x="4882" y="1"/>
                  </a:lnTo>
                  <a:cubicBezTo>
                    <a:pt x="1" y="739"/>
                    <a:pt x="394" y="4525"/>
                    <a:pt x="394" y="4525"/>
                  </a:cubicBezTo>
                  <a:cubicBezTo>
                    <a:pt x="394" y="4525"/>
                    <a:pt x="2954" y="3965"/>
                    <a:pt x="4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6070675" y="1785475"/>
              <a:ext cx="84575" cy="136050"/>
            </a:xfrm>
            <a:custGeom>
              <a:avLst/>
              <a:gdLst/>
              <a:ahLst/>
              <a:cxnLst/>
              <a:rect l="l" t="t" r="r" b="b"/>
              <a:pathLst>
                <a:path w="3383" h="5442" extrusionOk="0">
                  <a:moveTo>
                    <a:pt x="3382" y="0"/>
                  </a:moveTo>
                  <a:lnTo>
                    <a:pt x="3382" y="0"/>
                  </a:lnTo>
                  <a:cubicBezTo>
                    <a:pt x="1" y="2191"/>
                    <a:pt x="287" y="5441"/>
                    <a:pt x="287" y="5441"/>
                  </a:cubicBezTo>
                  <a:cubicBezTo>
                    <a:pt x="287" y="5441"/>
                    <a:pt x="3144" y="4489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6132000" y="2118550"/>
              <a:ext cx="81300" cy="75325"/>
            </a:xfrm>
            <a:custGeom>
              <a:avLst/>
              <a:gdLst/>
              <a:ahLst/>
              <a:cxnLst/>
              <a:rect l="l" t="t" r="r" b="b"/>
              <a:pathLst>
                <a:path w="3252" h="3013" extrusionOk="0">
                  <a:moveTo>
                    <a:pt x="3251" y="0"/>
                  </a:moveTo>
                  <a:lnTo>
                    <a:pt x="3251" y="0"/>
                  </a:lnTo>
                  <a:cubicBezTo>
                    <a:pt x="477" y="750"/>
                    <a:pt x="1" y="3013"/>
                    <a:pt x="1" y="3013"/>
                  </a:cubicBezTo>
                  <a:cubicBezTo>
                    <a:pt x="1" y="3013"/>
                    <a:pt x="2132" y="2977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5896250" y="1700350"/>
              <a:ext cx="123550" cy="96150"/>
            </a:xfrm>
            <a:custGeom>
              <a:avLst/>
              <a:gdLst/>
              <a:ahLst/>
              <a:cxnLst/>
              <a:rect l="l" t="t" r="r" b="b"/>
              <a:pathLst>
                <a:path w="4942" h="3846" extrusionOk="0">
                  <a:moveTo>
                    <a:pt x="1" y="0"/>
                  </a:moveTo>
                  <a:cubicBezTo>
                    <a:pt x="1" y="0"/>
                    <a:pt x="537" y="2953"/>
                    <a:pt x="4942" y="3846"/>
                  </a:cubicBezTo>
                  <a:cubicBezTo>
                    <a:pt x="3275" y="17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5908175" y="2032825"/>
              <a:ext cx="157775" cy="123250"/>
            </a:xfrm>
            <a:custGeom>
              <a:avLst/>
              <a:gdLst/>
              <a:ahLst/>
              <a:cxnLst/>
              <a:rect l="l" t="t" r="r" b="b"/>
              <a:pathLst>
                <a:path w="6311" h="4930" extrusionOk="0">
                  <a:moveTo>
                    <a:pt x="0" y="0"/>
                  </a:moveTo>
                  <a:cubicBezTo>
                    <a:pt x="0" y="0"/>
                    <a:pt x="679" y="3787"/>
                    <a:pt x="6310" y="4929"/>
                  </a:cubicBezTo>
                  <a:cubicBezTo>
                    <a:pt x="4179" y="23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5828400" y="2212625"/>
              <a:ext cx="253625" cy="167350"/>
            </a:xfrm>
            <a:custGeom>
              <a:avLst/>
              <a:gdLst/>
              <a:ahLst/>
              <a:cxnLst/>
              <a:rect l="l" t="t" r="r" b="b"/>
              <a:pathLst>
                <a:path w="10145" h="6694" extrusionOk="0">
                  <a:moveTo>
                    <a:pt x="1084" y="0"/>
                  </a:moveTo>
                  <a:cubicBezTo>
                    <a:pt x="735" y="0"/>
                    <a:pt x="374" y="15"/>
                    <a:pt x="0" y="47"/>
                  </a:cubicBezTo>
                  <a:cubicBezTo>
                    <a:pt x="1485" y="5763"/>
                    <a:pt x="5579" y="6694"/>
                    <a:pt x="8089" y="6694"/>
                  </a:cubicBezTo>
                  <a:cubicBezTo>
                    <a:pt x="9302" y="6694"/>
                    <a:pt x="10144" y="6477"/>
                    <a:pt x="10144" y="6477"/>
                  </a:cubicBezTo>
                  <a:cubicBezTo>
                    <a:pt x="10144" y="6477"/>
                    <a:pt x="8271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6082300" y="2172725"/>
              <a:ext cx="235775" cy="314950"/>
            </a:xfrm>
            <a:custGeom>
              <a:avLst/>
              <a:gdLst/>
              <a:ahLst/>
              <a:cxnLst/>
              <a:rect l="l" t="t" r="r" b="b"/>
              <a:pathLst>
                <a:path w="9431" h="12598" extrusionOk="0">
                  <a:moveTo>
                    <a:pt x="8347" y="0"/>
                  </a:moveTo>
                  <a:cubicBezTo>
                    <a:pt x="0" y="5060"/>
                    <a:pt x="2191" y="12597"/>
                    <a:pt x="2191" y="12597"/>
                  </a:cubicBezTo>
                  <a:cubicBezTo>
                    <a:pt x="2191" y="12597"/>
                    <a:pt x="9430" y="10537"/>
                    <a:pt x="8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6162675" y="1888450"/>
              <a:ext cx="106875" cy="92300"/>
            </a:xfrm>
            <a:custGeom>
              <a:avLst/>
              <a:gdLst/>
              <a:ahLst/>
              <a:cxnLst/>
              <a:rect l="l" t="t" r="r" b="b"/>
              <a:pathLst>
                <a:path w="4275" h="3692" extrusionOk="0">
                  <a:moveTo>
                    <a:pt x="536" y="1"/>
                  </a:moveTo>
                  <a:cubicBezTo>
                    <a:pt x="357" y="215"/>
                    <a:pt x="167" y="418"/>
                    <a:pt x="0" y="644"/>
                  </a:cubicBezTo>
                  <a:cubicBezTo>
                    <a:pt x="119" y="941"/>
                    <a:pt x="262" y="1203"/>
                    <a:pt x="524" y="1382"/>
                  </a:cubicBezTo>
                  <a:cubicBezTo>
                    <a:pt x="1179" y="1882"/>
                    <a:pt x="2155" y="1668"/>
                    <a:pt x="2846" y="2132"/>
                  </a:cubicBezTo>
                  <a:cubicBezTo>
                    <a:pt x="3203" y="2370"/>
                    <a:pt x="3405" y="2751"/>
                    <a:pt x="3572" y="3144"/>
                  </a:cubicBezTo>
                  <a:cubicBezTo>
                    <a:pt x="3643" y="3323"/>
                    <a:pt x="3703" y="3501"/>
                    <a:pt x="3750" y="3692"/>
                  </a:cubicBezTo>
                  <a:cubicBezTo>
                    <a:pt x="3929" y="3525"/>
                    <a:pt x="4096" y="3382"/>
                    <a:pt x="4274" y="3215"/>
                  </a:cubicBezTo>
                  <a:lnTo>
                    <a:pt x="4096" y="2858"/>
                  </a:lnTo>
                  <a:cubicBezTo>
                    <a:pt x="3703" y="2132"/>
                    <a:pt x="3179" y="1358"/>
                    <a:pt x="2381" y="1191"/>
                  </a:cubicBezTo>
                  <a:cubicBezTo>
                    <a:pt x="1869" y="1084"/>
                    <a:pt x="1274" y="1203"/>
                    <a:pt x="893" y="870"/>
                  </a:cubicBezTo>
                  <a:cubicBezTo>
                    <a:pt x="702" y="691"/>
                    <a:pt x="607" y="429"/>
                    <a:pt x="548" y="167"/>
                  </a:cubicBezTo>
                  <a:cubicBezTo>
                    <a:pt x="536" y="108"/>
                    <a:pt x="536" y="60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6136175" y="1925375"/>
              <a:ext cx="103600" cy="85150"/>
            </a:xfrm>
            <a:custGeom>
              <a:avLst/>
              <a:gdLst/>
              <a:ahLst/>
              <a:cxnLst/>
              <a:rect l="l" t="t" r="r" b="b"/>
              <a:pathLst>
                <a:path w="4144" h="3406" extrusionOk="0">
                  <a:moveTo>
                    <a:pt x="417" y="0"/>
                  </a:moveTo>
                  <a:cubicBezTo>
                    <a:pt x="274" y="226"/>
                    <a:pt x="119" y="429"/>
                    <a:pt x="0" y="655"/>
                  </a:cubicBezTo>
                  <a:cubicBezTo>
                    <a:pt x="108" y="774"/>
                    <a:pt x="238" y="881"/>
                    <a:pt x="358" y="953"/>
                  </a:cubicBezTo>
                  <a:cubicBezTo>
                    <a:pt x="810" y="1238"/>
                    <a:pt x="1346" y="1334"/>
                    <a:pt x="1846" y="1500"/>
                  </a:cubicBezTo>
                  <a:cubicBezTo>
                    <a:pt x="2358" y="1667"/>
                    <a:pt x="2870" y="1905"/>
                    <a:pt x="3156" y="2346"/>
                  </a:cubicBezTo>
                  <a:cubicBezTo>
                    <a:pt x="3370" y="2679"/>
                    <a:pt x="3441" y="3072"/>
                    <a:pt x="3667" y="3405"/>
                  </a:cubicBezTo>
                  <a:cubicBezTo>
                    <a:pt x="3810" y="3262"/>
                    <a:pt x="3977" y="3084"/>
                    <a:pt x="4144" y="2917"/>
                  </a:cubicBezTo>
                  <a:cubicBezTo>
                    <a:pt x="4144" y="2572"/>
                    <a:pt x="4001" y="2227"/>
                    <a:pt x="3798" y="1965"/>
                  </a:cubicBezTo>
                  <a:cubicBezTo>
                    <a:pt x="3465" y="1548"/>
                    <a:pt x="2989" y="1274"/>
                    <a:pt x="2513" y="1072"/>
                  </a:cubicBezTo>
                  <a:cubicBezTo>
                    <a:pt x="2024" y="857"/>
                    <a:pt x="1524" y="715"/>
                    <a:pt x="1060" y="476"/>
                  </a:cubicBezTo>
                  <a:cubicBezTo>
                    <a:pt x="822" y="357"/>
                    <a:pt x="596" y="203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6069500" y="1464000"/>
              <a:ext cx="63425" cy="93775"/>
            </a:xfrm>
            <a:custGeom>
              <a:avLst/>
              <a:gdLst/>
              <a:ahLst/>
              <a:cxnLst/>
              <a:rect l="l" t="t" r="r" b="b"/>
              <a:pathLst>
                <a:path w="2537" h="3751" extrusionOk="0">
                  <a:moveTo>
                    <a:pt x="596" y="1"/>
                  </a:moveTo>
                  <a:lnTo>
                    <a:pt x="596" y="1"/>
                  </a:lnTo>
                  <a:cubicBezTo>
                    <a:pt x="393" y="108"/>
                    <a:pt x="203" y="227"/>
                    <a:pt x="0" y="322"/>
                  </a:cubicBezTo>
                  <a:cubicBezTo>
                    <a:pt x="0" y="584"/>
                    <a:pt x="48" y="834"/>
                    <a:pt x="203" y="1060"/>
                  </a:cubicBezTo>
                  <a:cubicBezTo>
                    <a:pt x="560" y="1620"/>
                    <a:pt x="1370" y="1751"/>
                    <a:pt x="1762" y="2287"/>
                  </a:cubicBezTo>
                  <a:cubicBezTo>
                    <a:pt x="1953" y="2572"/>
                    <a:pt x="2013" y="2929"/>
                    <a:pt x="2024" y="3275"/>
                  </a:cubicBezTo>
                  <a:cubicBezTo>
                    <a:pt x="2024" y="3441"/>
                    <a:pt x="2024" y="3584"/>
                    <a:pt x="2013" y="3751"/>
                  </a:cubicBezTo>
                  <a:cubicBezTo>
                    <a:pt x="2179" y="3703"/>
                    <a:pt x="2346" y="3632"/>
                    <a:pt x="2536" y="3560"/>
                  </a:cubicBezTo>
                  <a:cubicBezTo>
                    <a:pt x="2536" y="3453"/>
                    <a:pt x="2524" y="3346"/>
                    <a:pt x="2501" y="3227"/>
                  </a:cubicBezTo>
                  <a:cubicBezTo>
                    <a:pt x="2429" y="2560"/>
                    <a:pt x="2239" y="1810"/>
                    <a:pt x="1667" y="1441"/>
                  </a:cubicBezTo>
                  <a:cubicBezTo>
                    <a:pt x="1310" y="1215"/>
                    <a:pt x="822" y="1132"/>
                    <a:pt x="631" y="763"/>
                  </a:cubicBezTo>
                  <a:cubicBezTo>
                    <a:pt x="524" y="560"/>
                    <a:pt x="536" y="346"/>
                    <a:pt x="572" y="131"/>
                  </a:cubicBezTo>
                  <a:cubicBezTo>
                    <a:pt x="584" y="84"/>
                    <a:pt x="584" y="48"/>
                    <a:pt x="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6038250" y="1483950"/>
              <a:ext cx="65500" cy="89025"/>
            </a:xfrm>
            <a:custGeom>
              <a:avLst/>
              <a:gdLst/>
              <a:ahLst/>
              <a:cxnLst/>
              <a:rect l="l" t="t" r="r" b="b"/>
              <a:pathLst>
                <a:path w="2620" h="3561" extrusionOk="0">
                  <a:moveTo>
                    <a:pt x="512" y="0"/>
                  </a:moveTo>
                  <a:cubicBezTo>
                    <a:pt x="334" y="119"/>
                    <a:pt x="155" y="262"/>
                    <a:pt x="0" y="393"/>
                  </a:cubicBezTo>
                  <a:cubicBezTo>
                    <a:pt x="48" y="512"/>
                    <a:pt x="119" y="631"/>
                    <a:pt x="191" y="738"/>
                  </a:cubicBezTo>
                  <a:cubicBezTo>
                    <a:pt x="465" y="1072"/>
                    <a:pt x="834" y="1310"/>
                    <a:pt x="1179" y="1584"/>
                  </a:cubicBezTo>
                  <a:cubicBezTo>
                    <a:pt x="1524" y="1846"/>
                    <a:pt x="1846" y="2179"/>
                    <a:pt x="1941" y="2608"/>
                  </a:cubicBezTo>
                  <a:cubicBezTo>
                    <a:pt x="2012" y="2917"/>
                    <a:pt x="1941" y="3251"/>
                    <a:pt x="2012" y="3560"/>
                  </a:cubicBezTo>
                  <a:cubicBezTo>
                    <a:pt x="2179" y="3489"/>
                    <a:pt x="2334" y="3394"/>
                    <a:pt x="2512" y="3322"/>
                  </a:cubicBezTo>
                  <a:cubicBezTo>
                    <a:pt x="2620" y="3060"/>
                    <a:pt x="2620" y="2762"/>
                    <a:pt x="2536" y="2489"/>
                  </a:cubicBezTo>
                  <a:cubicBezTo>
                    <a:pt x="2405" y="2072"/>
                    <a:pt x="2120" y="1727"/>
                    <a:pt x="1810" y="1429"/>
                  </a:cubicBezTo>
                  <a:cubicBezTo>
                    <a:pt x="1488" y="1131"/>
                    <a:pt x="1131" y="881"/>
                    <a:pt x="857" y="560"/>
                  </a:cubicBezTo>
                  <a:cubicBezTo>
                    <a:pt x="703" y="393"/>
                    <a:pt x="572" y="215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5881375" y="1364500"/>
              <a:ext cx="110150" cy="52925"/>
            </a:xfrm>
            <a:custGeom>
              <a:avLst/>
              <a:gdLst/>
              <a:ahLst/>
              <a:cxnLst/>
              <a:rect l="l" t="t" r="r" b="b"/>
              <a:pathLst>
                <a:path w="4406" h="2117" extrusionOk="0">
                  <a:moveTo>
                    <a:pt x="3406" y="0"/>
                  </a:moveTo>
                  <a:cubicBezTo>
                    <a:pt x="2814" y="0"/>
                    <a:pt x="2221" y="117"/>
                    <a:pt x="1810" y="528"/>
                  </a:cubicBezTo>
                  <a:cubicBezTo>
                    <a:pt x="1489" y="849"/>
                    <a:pt x="1298" y="1373"/>
                    <a:pt x="834" y="1492"/>
                  </a:cubicBezTo>
                  <a:cubicBezTo>
                    <a:pt x="770" y="1509"/>
                    <a:pt x="705" y="1516"/>
                    <a:pt x="638" y="1516"/>
                  </a:cubicBezTo>
                  <a:cubicBezTo>
                    <a:pt x="469" y="1516"/>
                    <a:pt x="294" y="1469"/>
                    <a:pt x="132" y="1409"/>
                  </a:cubicBezTo>
                  <a:cubicBezTo>
                    <a:pt x="84" y="1385"/>
                    <a:pt x="48" y="1361"/>
                    <a:pt x="1" y="1337"/>
                  </a:cubicBezTo>
                  <a:lnTo>
                    <a:pt x="1" y="1337"/>
                  </a:lnTo>
                  <a:cubicBezTo>
                    <a:pt x="72" y="1575"/>
                    <a:pt x="143" y="1837"/>
                    <a:pt x="215" y="2076"/>
                  </a:cubicBezTo>
                  <a:cubicBezTo>
                    <a:pt x="341" y="2102"/>
                    <a:pt x="467" y="2116"/>
                    <a:pt x="591" y="2116"/>
                  </a:cubicBezTo>
                  <a:cubicBezTo>
                    <a:pt x="748" y="2116"/>
                    <a:pt x="902" y="2093"/>
                    <a:pt x="1048" y="2040"/>
                  </a:cubicBezTo>
                  <a:cubicBezTo>
                    <a:pt x="1751" y="1790"/>
                    <a:pt x="2084" y="933"/>
                    <a:pt x="2763" y="635"/>
                  </a:cubicBezTo>
                  <a:cubicBezTo>
                    <a:pt x="2960" y="550"/>
                    <a:pt x="3171" y="515"/>
                    <a:pt x="3383" y="515"/>
                  </a:cubicBezTo>
                  <a:cubicBezTo>
                    <a:pt x="3555" y="515"/>
                    <a:pt x="3728" y="538"/>
                    <a:pt x="3894" y="575"/>
                  </a:cubicBezTo>
                  <a:cubicBezTo>
                    <a:pt x="4061" y="599"/>
                    <a:pt x="4239" y="647"/>
                    <a:pt x="4406" y="694"/>
                  </a:cubicBezTo>
                  <a:cubicBezTo>
                    <a:pt x="4370" y="516"/>
                    <a:pt x="4346" y="301"/>
                    <a:pt x="4299" y="75"/>
                  </a:cubicBezTo>
                  <a:lnTo>
                    <a:pt x="3942" y="28"/>
                  </a:lnTo>
                  <a:cubicBezTo>
                    <a:pt x="3766" y="11"/>
                    <a:pt x="3586" y="0"/>
                    <a:pt x="3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5895375" y="1398300"/>
              <a:ext cx="105100" cy="57100"/>
            </a:xfrm>
            <a:custGeom>
              <a:avLst/>
              <a:gdLst/>
              <a:ahLst/>
              <a:cxnLst/>
              <a:rect l="l" t="t" r="r" b="b"/>
              <a:pathLst>
                <a:path w="4204" h="2284" extrusionOk="0">
                  <a:moveTo>
                    <a:pt x="3296" y="1"/>
                  </a:moveTo>
                  <a:cubicBezTo>
                    <a:pt x="3248" y="1"/>
                    <a:pt x="3201" y="4"/>
                    <a:pt x="3155" y="9"/>
                  </a:cubicBezTo>
                  <a:cubicBezTo>
                    <a:pt x="2679" y="57"/>
                    <a:pt x="2239" y="295"/>
                    <a:pt x="1846" y="557"/>
                  </a:cubicBezTo>
                  <a:cubicBezTo>
                    <a:pt x="1465" y="831"/>
                    <a:pt x="1096" y="1152"/>
                    <a:pt x="667" y="1390"/>
                  </a:cubicBezTo>
                  <a:cubicBezTo>
                    <a:pt x="465" y="1509"/>
                    <a:pt x="238" y="1616"/>
                    <a:pt x="0" y="1640"/>
                  </a:cubicBezTo>
                  <a:cubicBezTo>
                    <a:pt x="95" y="1867"/>
                    <a:pt x="191" y="2093"/>
                    <a:pt x="298" y="2283"/>
                  </a:cubicBezTo>
                  <a:cubicBezTo>
                    <a:pt x="453" y="2259"/>
                    <a:pt x="584" y="2212"/>
                    <a:pt x="715" y="2152"/>
                  </a:cubicBezTo>
                  <a:cubicBezTo>
                    <a:pt x="1143" y="1938"/>
                    <a:pt x="1488" y="1581"/>
                    <a:pt x="1858" y="1271"/>
                  </a:cubicBezTo>
                  <a:cubicBezTo>
                    <a:pt x="2239" y="974"/>
                    <a:pt x="2667" y="688"/>
                    <a:pt x="3143" y="688"/>
                  </a:cubicBezTo>
                  <a:cubicBezTo>
                    <a:pt x="3487" y="688"/>
                    <a:pt x="3820" y="831"/>
                    <a:pt x="4163" y="831"/>
                  </a:cubicBezTo>
                  <a:cubicBezTo>
                    <a:pt x="4177" y="831"/>
                    <a:pt x="4190" y="831"/>
                    <a:pt x="4203" y="831"/>
                  </a:cubicBezTo>
                  <a:cubicBezTo>
                    <a:pt x="4155" y="628"/>
                    <a:pt x="4108" y="426"/>
                    <a:pt x="4048" y="212"/>
                  </a:cubicBezTo>
                  <a:cubicBezTo>
                    <a:pt x="3827" y="81"/>
                    <a:pt x="3555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5850125" y="1536925"/>
              <a:ext cx="40500" cy="92900"/>
            </a:xfrm>
            <a:custGeom>
              <a:avLst/>
              <a:gdLst/>
              <a:ahLst/>
              <a:cxnLst/>
              <a:rect l="l" t="t" r="r" b="b"/>
              <a:pathLst>
                <a:path w="1620" h="3716" extrusionOk="0">
                  <a:moveTo>
                    <a:pt x="1143" y="1"/>
                  </a:moveTo>
                  <a:cubicBezTo>
                    <a:pt x="1072" y="72"/>
                    <a:pt x="1012" y="143"/>
                    <a:pt x="953" y="227"/>
                  </a:cubicBezTo>
                  <a:cubicBezTo>
                    <a:pt x="548" y="703"/>
                    <a:pt x="179" y="1298"/>
                    <a:pt x="286" y="1906"/>
                  </a:cubicBezTo>
                  <a:cubicBezTo>
                    <a:pt x="358" y="2287"/>
                    <a:pt x="608" y="2668"/>
                    <a:pt x="489" y="3037"/>
                  </a:cubicBezTo>
                  <a:cubicBezTo>
                    <a:pt x="429" y="3227"/>
                    <a:pt x="262" y="3358"/>
                    <a:pt x="108" y="3465"/>
                  </a:cubicBezTo>
                  <a:cubicBezTo>
                    <a:pt x="72" y="3477"/>
                    <a:pt x="24" y="3513"/>
                    <a:pt x="0" y="3525"/>
                  </a:cubicBezTo>
                  <a:cubicBezTo>
                    <a:pt x="191" y="3596"/>
                    <a:pt x="405" y="3656"/>
                    <a:pt x="596" y="3715"/>
                  </a:cubicBezTo>
                  <a:cubicBezTo>
                    <a:pt x="774" y="3560"/>
                    <a:pt x="905" y="3358"/>
                    <a:pt x="965" y="3144"/>
                  </a:cubicBezTo>
                  <a:cubicBezTo>
                    <a:pt x="1120" y="2548"/>
                    <a:pt x="679" y="1917"/>
                    <a:pt x="798" y="1310"/>
                  </a:cubicBezTo>
                  <a:cubicBezTo>
                    <a:pt x="858" y="977"/>
                    <a:pt x="1060" y="715"/>
                    <a:pt x="1298" y="489"/>
                  </a:cubicBezTo>
                  <a:cubicBezTo>
                    <a:pt x="1393" y="382"/>
                    <a:pt x="1501" y="298"/>
                    <a:pt x="1620" y="203"/>
                  </a:cubicBezTo>
                  <a:cubicBezTo>
                    <a:pt x="1453" y="143"/>
                    <a:pt x="1298" y="72"/>
                    <a:pt x="1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5884350" y="1548825"/>
              <a:ext cx="35450" cy="88425"/>
            </a:xfrm>
            <a:custGeom>
              <a:avLst/>
              <a:gdLst/>
              <a:ahLst/>
              <a:cxnLst/>
              <a:rect l="l" t="t" r="r" b="b"/>
              <a:pathLst>
                <a:path w="1418" h="3537" extrusionOk="0">
                  <a:moveTo>
                    <a:pt x="941" y="1"/>
                  </a:moveTo>
                  <a:cubicBezTo>
                    <a:pt x="703" y="96"/>
                    <a:pt x="501" y="287"/>
                    <a:pt x="370" y="525"/>
                  </a:cubicBezTo>
                  <a:cubicBezTo>
                    <a:pt x="179" y="858"/>
                    <a:pt x="132" y="1275"/>
                    <a:pt x="132" y="1668"/>
                  </a:cubicBezTo>
                  <a:cubicBezTo>
                    <a:pt x="132" y="2061"/>
                    <a:pt x="179" y="2453"/>
                    <a:pt x="144" y="2858"/>
                  </a:cubicBezTo>
                  <a:cubicBezTo>
                    <a:pt x="132" y="3049"/>
                    <a:pt x="84" y="3251"/>
                    <a:pt x="1" y="3442"/>
                  </a:cubicBezTo>
                  <a:cubicBezTo>
                    <a:pt x="191" y="3477"/>
                    <a:pt x="382" y="3513"/>
                    <a:pt x="584" y="3537"/>
                  </a:cubicBezTo>
                  <a:cubicBezTo>
                    <a:pt x="620" y="3442"/>
                    <a:pt x="667" y="3311"/>
                    <a:pt x="679" y="3192"/>
                  </a:cubicBezTo>
                  <a:cubicBezTo>
                    <a:pt x="739" y="2811"/>
                    <a:pt x="667" y="2406"/>
                    <a:pt x="620" y="2001"/>
                  </a:cubicBezTo>
                  <a:cubicBezTo>
                    <a:pt x="596" y="1608"/>
                    <a:pt x="608" y="1191"/>
                    <a:pt x="834" y="846"/>
                  </a:cubicBezTo>
                  <a:cubicBezTo>
                    <a:pt x="977" y="596"/>
                    <a:pt x="1251" y="429"/>
                    <a:pt x="1418" y="191"/>
                  </a:cubicBezTo>
                  <a:cubicBezTo>
                    <a:pt x="1263" y="132"/>
                    <a:pt x="1096" y="60"/>
                    <a:pt x="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5685363" y="1742819"/>
              <a:ext cx="291735" cy="192829"/>
            </a:xfrm>
            <a:custGeom>
              <a:avLst/>
              <a:gdLst/>
              <a:ahLst/>
              <a:cxnLst/>
              <a:rect l="l" t="t" r="r" b="b"/>
              <a:pathLst>
                <a:path w="10657" h="7044" extrusionOk="0">
                  <a:moveTo>
                    <a:pt x="3639" y="1"/>
                  </a:moveTo>
                  <a:cubicBezTo>
                    <a:pt x="2870" y="1"/>
                    <a:pt x="2715" y="1412"/>
                    <a:pt x="2715" y="1412"/>
                  </a:cubicBezTo>
                  <a:cubicBezTo>
                    <a:pt x="2715" y="1412"/>
                    <a:pt x="2610" y="1399"/>
                    <a:pt x="2444" y="1399"/>
                  </a:cubicBezTo>
                  <a:cubicBezTo>
                    <a:pt x="1967" y="1399"/>
                    <a:pt x="987" y="1510"/>
                    <a:pt x="572" y="2377"/>
                  </a:cubicBezTo>
                  <a:cubicBezTo>
                    <a:pt x="0" y="3555"/>
                    <a:pt x="1298" y="4186"/>
                    <a:pt x="1298" y="4186"/>
                  </a:cubicBezTo>
                  <a:cubicBezTo>
                    <a:pt x="1298" y="4186"/>
                    <a:pt x="286" y="5270"/>
                    <a:pt x="703" y="6341"/>
                  </a:cubicBezTo>
                  <a:cubicBezTo>
                    <a:pt x="794" y="6575"/>
                    <a:pt x="909" y="6664"/>
                    <a:pt x="1053" y="6664"/>
                  </a:cubicBezTo>
                  <a:cubicBezTo>
                    <a:pt x="1511" y="6664"/>
                    <a:pt x="2263" y="5768"/>
                    <a:pt x="3462" y="5768"/>
                  </a:cubicBezTo>
                  <a:cubicBezTo>
                    <a:pt x="3618" y="5768"/>
                    <a:pt x="3782" y="5783"/>
                    <a:pt x="3953" y="5817"/>
                  </a:cubicBezTo>
                  <a:cubicBezTo>
                    <a:pt x="5333" y="6100"/>
                    <a:pt x="7194" y="7043"/>
                    <a:pt x="8608" y="7043"/>
                  </a:cubicBezTo>
                  <a:cubicBezTo>
                    <a:pt x="9159" y="7043"/>
                    <a:pt x="9641" y="6900"/>
                    <a:pt x="10002" y="6520"/>
                  </a:cubicBezTo>
                  <a:cubicBezTo>
                    <a:pt x="10395" y="6115"/>
                    <a:pt x="10657" y="5139"/>
                    <a:pt x="10061" y="4282"/>
                  </a:cubicBezTo>
                  <a:cubicBezTo>
                    <a:pt x="9502" y="3496"/>
                    <a:pt x="6692" y="3329"/>
                    <a:pt x="5275" y="1364"/>
                  </a:cubicBezTo>
                  <a:cubicBezTo>
                    <a:pt x="4544" y="343"/>
                    <a:pt x="4017" y="1"/>
                    <a:pt x="3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50158" y="1849829"/>
              <a:ext cx="45963" cy="40515"/>
            </a:xfrm>
            <a:custGeom>
              <a:avLst/>
              <a:gdLst/>
              <a:ahLst/>
              <a:cxnLst/>
              <a:rect l="l" t="t" r="r" b="b"/>
              <a:pathLst>
                <a:path w="1679" h="1480" extrusionOk="0">
                  <a:moveTo>
                    <a:pt x="538" y="1"/>
                  </a:moveTo>
                  <a:cubicBezTo>
                    <a:pt x="407" y="1"/>
                    <a:pt x="280" y="32"/>
                    <a:pt x="179" y="122"/>
                  </a:cubicBezTo>
                  <a:cubicBezTo>
                    <a:pt x="60" y="230"/>
                    <a:pt x="1" y="408"/>
                    <a:pt x="1" y="575"/>
                  </a:cubicBezTo>
                  <a:cubicBezTo>
                    <a:pt x="1" y="730"/>
                    <a:pt x="36" y="896"/>
                    <a:pt x="84" y="1051"/>
                  </a:cubicBezTo>
                  <a:cubicBezTo>
                    <a:pt x="174" y="1359"/>
                    <a:pt x="367" y="1480"/>
                    <a:pt x="580" y="1480"/>
                  </a:cubicBezTo>
                  <a:cubicBezTo>
                    <a:pt x="1075" y="1480"/>
                    <a:pt x="1679" y="830"/>
                    <a:pt x="1346" y="373"/>
                  </a:cubicBezTo>
                  <a:cubicBezTo>
                    <a:pt x="1275" y="277"/>
                    <a:pt x="1156" y="194"/>
                    <a:pt x="1036" y="158"/>
                  </a:cubicBezTo>
                  <a:cubicBezTo>
                    <a:pt x="905" y="99"/>
                    <a:pt x="751" y="15"/>
                    <a:pt x="608" y="3"/>
                  </a:cubicBezTo>
                  <a:cubicBezTo>
                    <a:pt x="584" y="2"/>
                    <a:pt x="561" y="1"/>
                    <a:pt x="538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44300" y="1765075"/>
              <a:ext cx="45990" cy="41227"/>
            </a:xfrm>
            <a:custGeom>
              <a:avLst/>
              <a:gdLst/>
              <a:ahLst/>
              <a:cxnLst/>
              <a:rect l="l" t="t" r="r" b="b"/>
              <a:pathLst>
                <a:path w="1680" h="1506" extrusionOk="0">
                  <a:moveTo>
                    <a:pt x="653" y="1"/>
                  </a:moveTo>
                  <a:cubicBezTo>
                    <a:pt x="578" y="1"/>
                    <a:pt x="512" y="22"/>
                    <a:pt x="453" y="51"/>
                  </a:cubicBezTo>
                  <a:cubicBezTo>
                    <a:pt x="346" y="99"/>
                    <a:pt x="274" y="170"/>
                    <a:pt x="191" y="242"/>
                  </a:cubicBezTo>
                  <a:cubicBezTo>
                    <a:pt x="60" y="421"/>
                    <a:pt x="0" y="647"/>
                    <a:pt x="12" y="873"/>
                  </a:cubicBezTo>
                  <a:cubicBezTo>
                    <a:pt x="36" y="968"/>
                    <a:pt x="48" y="1087"/>
                    <a:pt x="107" y="1183"/>
                  </a:cubicBezTo>
                  <a:cubicBezTo>
                    <a:pt x="245" y="1393"/>
                    <a:pt x="568" y="1506"/>
                    <a:pt x="859" y="1506"/>
                  </a:cubicBezTo>
                  <a:cubicBezTo>
                    <a:pt x="1046" y="1506"/>
                    <a:pt x="1219" y="1459"/>
                    <a:pt x="1322" y="1361"/>
                  </a:cubicBezTo>
                  <a:cubicBezTo>
                    <a:pt x="1536" y="1183"/>
                    <a:pt x="1679" y="897"/>
                    <a:pt x="1584" y="659"/>
                  </a:cubicBezTo>
                  <a:cubicBezTo>
                    <a:pt x="1524" y="540"/>
                    <a:pt x="1417" y="456"/>
                    <a:pt x="1310" y="361"/>
                  </a:cubicBezTo>
                  <a:cubicBezTo>
                    <a:pt x="1191" y="278"/>
                    <a:pt x="1072" y="194"/>
                    <a:pt x="941" y="111"/>
                  </a:cubicBezTo>
                  <a:cubicBezTo>
                    <a:pt x="869" y="63"/>
                    <a:pt x="786" y="16"/>
                    <a:pt x="703" y="4"/>
                  </a:cubicBezTo>
                  <a:cubicBezTo>
                    <a:pt x="686" y="2"/>
                    <a:pt x="669" y="1"/>
                    <a:pt x="653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5694150" y="1726996"/>
              <a:ext cx="36874" cy="33206"/>
            </a:xfrm>
            <a:custGeom>
              <a:avLst/>
              <a:gdLst/>
              <a:ahLst/>
              <a:cxnLst/>
              <a:rect l="l" t="t" r="r" b="b"/>
              <a:pathLst>
                <a:path w="1347" h="1213" extrusionOk="0">
                  <a:moveTo>
                    <a:pt x="677" y="1"/>
                  </a:moveTo>
                  <a:cubicBezTo>
                    <a:pt x="412" y="1"/>
                    <a:pt x="147" y="216"/>
                    <a:pt x="84" y="478"/>
                  </a:cubicBezTo>
                  <a:cubicBezTo>
                    <a:pt x="0" y="935"/>
                    <a:pt x="342" y="1213"/>
                    <a:pt x="696" y="1213"/>
                  </a:cubicBezTo>
                  <a:cubicBezTo>
                    <a:pt x="942" y="1213"/>
                    <a:pt x="1193" y="1078"/>
                    <a:pt x="1311" y="776"/>
                  </a:cubicBezTo>
                  <a:cubicBezTo>
                    <a:pt x="1334" y="692"/>
                    <a:pt x="1346" y="609"/>
                    <a:pt x="1334" y="514"/>
                  </a:cubicBezTo>
                  <a:cubicBezTo>
                    <a:pt x="1323" y="430"/>
                    <a:pt x="1263" y="359"/>
                    <a:pt x="1203" y="276"/>
                  </a:cubicBezTo>
                  <a:cubicBezTo>
                    <a:pt x="1096" y="145"/>
                    <a:pt x="953" y="37"/>
                    <a:pt x="787" y="14"/>
                  </a:cubicBezTo>
                  <a:cubicBezTo>
                    <a:pt x="751" y="5"/>
                    <a:pt x="714" y="1"/>
                    <a:pt x="677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5855828" y="1825136"/>
              <a:ext cx="44347" cy="101726"/>
            </a:xfrm>
            <a:custGeom>
              <a:avLst/>
              <a:gdLst/>
              <a:ahLst/>
              <a:cxnLst/>
              <a:rect l="l" t="t" r="r" b="b"/>
              <a:pathLst>
                <a:path w="1620" h="3716" extrusionOk="0">
                  <a:moveTo>
                    <a:pt x="1143" y="1"/>
                  </a:moveTo>
                  <a:cubicBezTo>
                    <a:pt x="1072" y="72"/>
                    <a:pt x="1012" y="143"/>
                    <a:pt x="953" y="227"/>
                  </a:cubicBezTo>
                  <a:cubicBezTo>
                    <a:pt x="548" y="703"/>
                    <a:pt x="179" y="1298"/>
                    <a:pt x="286" y="1906"/>
                  </a:cubicBezTo>
                  <a:cubicBezTo>
                    <a:pt x="358" y="2287"/>
                    <a:pt x="608" y="2668"/>
                    <a:pt x="489" y="3037"/>
                  </a:cubicBezTo>
                  <a:cubicBezTo>
                    <a:pt x="429" y="3227"/>
                    <a:pt x="262" y="3358"/>
                    <a:pt x="108" y="3465"/>
                  </a:cubicBezTo>
                  <a:cubicBezTo>
                    <a:pt x="72" y="3477"/>
                    <a:pt x="24" y="3513"/>
                    <a:pt x="0" y="3525"/>
                  </a:cubicBezTo>
                  <a:cubicBezTo>
                    <a:pt x="191" y="3596"/>
                    <a:pt x="405" y="3656"/>
                    <a:pt x="596" y="3715"/>
                  </a:cubicBezTo>
                  <a:cubicBezTo>
                    <a:pt x="774" y="3560"/>
                    <a:pt x="905" y="3358"/>
                    <a:pt x="965" y="3144"/>
                  </a:cubicBezTo>
                  <a:cubicBezTo>
                    <a:pt x="1120" y="2548"/>
                    <a:pt x="679" y="1917"/>
                    <a:pt x="798" y="1310"/>
                  </a:cubicBezTo>
                  <a:cubicBezTo>
                    <a:pt x="858" y="977"/>
                    <a:pt x="1060" y="715"/>
                    <a:pt x="1298" y="489"/>
                  </a:cubicBezTo>
                  <a:cubicBezTo>
                    <a:pt x="1393" y="382"/>
                    <a:pt x="1501" y="298"/>
                    <a:pt x="1620" y="203"/>
                  </a:cubicBezTo>
                  <a:cubicBezTo>
                    <a:pt x="1453" y="143"/>
                    <a:pt x="1298" y="72"/>
                    <a:pt x="1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5893305" y="1838167"/>
              <a:ext cx="38818" cy="96825"/>
            </a:xfrm>
            <a:custGeom>
              <a:avLst/>
              <a:gdLst/>
              <a:ahLst/>
              <a:cxnLst/>
              <a:rect l="l" t="t" r="r" b="b"/>
              <a:pathLst>
                <a:path w="1418" h="3537" extrusionOk="0">
                  <a:moveTo>
                    <a:pt x="941" y="1"/>
                  </a:moveTo>
                  <a:cubicBezTo>
                    <a:pt x="703" y="96"/>
                    <a:pt x="501" y="287"/>
                    <a:pt x="370" y="525"/>
                  </a:cubicBezTo>
                  <a:cubicBezTo>
                    <a:pt x="179" y="858"/>
                    <a:pt x="132" y="1275"/>
                    <a:pt x="132" y="1668"/>
                  </a:cubicBezTo>
                  <a:cubicBezTo>
                    <a:pt x="132" y="2061"/>
                    <a:pt x="179" y="2453"/>
                    <a:pt x="144" y="2858"/>
                  </a:cubicBezTo>
                  <a:cubicBezTo>
                    <a:pt x="132" y="3049"/>
                    <a:pt x="84" y="3251"/>
                    <a:pt x="1" y="3442"/>
                  </a:cubicBezTo>
                  <a:cubicBezTo>
                    <a:pt x="191" y="3477"/>
                    <a:pt x="382" y="3513"/>
                    <a:pt x="584" y="3537"/>
                  </a:cubicBezTo>
                  <a:cubicBezTo>
                    <a:pt x="620" y="3442"/>
                    <a:pt x="667" y="3311"/>
                    <a:pt x="679" y="3192"/>
                  </a:cubicBezTo>
                  <a:cubicBezTo>
                    <a:pt x="739" y="2811"/>
                    <a:pt x="667" y="2406"/>
                    <a:pt x="620" y="2001"/>
                  </a:cubicBezTo>
                  <a:cubicBezTo>
                    <a:pt x="596" y="1608"/>
                    <a:pt x="608" y="1191"/>
                    <a:pt x="834" y="846"/>
                  </a:cubicBezTo>
                  <a:cubicBezTo>
                    <a:pt x="977" y="596"/>
                    <a:pt x="1251" y="429"/>
                    <a:pt x="1418" y="191"/>
                  </a:cubicBezTo>
                  <a:cubicBezTo>
                    <a:pt x="1263" y="132"/>
                    <a:pt x="1096" y="60"/>
                    <a:pt x="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0"/>
          <p:cNvGrpSpPr/>
          <p:nvPr/>
        </p:nvGrpSpPr>
        <p:grpSpPr>
          <a:xfrm rot="872873" flipH="1">
            <a:off x="7766079" y="2142155"/>
            <a:ext cx="1565627" cy="3173035"/>
            <a:chOff x="1803775" y="5029925"/>
            <a:chExt cx="655775" cy="1329050"/>
          </a:xfrm>
        </p:grpSpPr>
        <p:sp>
          <p:nvSpPr>
            <p:cNvPr id="1027" name="Google Shape;1027;p30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30"/>
          <p:cNvGrpSpPr/>
          <p:nvPr/>
        </p:nvGrpSpPr>
        <p:grpSpPr>
          <a:xfrm rot="-872873">
            <a:off x="-187706" y="2142155"/>
            <a:ext cx="1565627" cy="3173035"/>
            <a:chOff x="1803775" y="5029925"/>
            <a:chExt cx="655775" cy="1329050"/>
          </a:xfrm>
        </p:grpSpPr>
        <p:sp>
          <p:nvSpPr>
            <p:cNvPr id="1039" name="Google Shape;1039;p30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30"/>
          <p:cNvSpPr/>
          <p:nvPr/>
        </p:nvSpPr>
        <p:spPr>
          <a:xfrm rot="-2131989" flipH="1">
            <a:off x="5768089" y="-191102"/>
            <a:ext cx="201115" cy="407430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1"/>
          <p:cNvSpPr/>
          <p:nvPr/>
        </p:nvSpPr>
        <p:spPr>
          <a:xfrm>
            <a:off x="0" y="2525901"/>
            <a:ext cx="9144085" cy="2617632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1"/>
          <p:cNvSpPr txBox="1">
            <a:spLocks noGrp="1"/>
          </p:cNvSpPr>
          <p:nvPr>
            <p:ph type="title"/>
          </p:nvPr>
        </p:nvSpPr>
        <p:spPr>
          <a:xfrm>
            <a:off x="2949225" y="751050"/>
            <a:ext cx="32457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54" name="Google Shape;1054;p31"/>
          <p:cNvSpPr txBox="1">
            <a:spLocks noGrp="1"/>
          </p:cNvSpPr>
          <p:nvPr>
            <p:ph type="subTitle" idx="1"/>
          </p:nvPr>
        </p:nvSpPr>
        <p:spPr>
          <a:xfrm>
            <a:off x="2536950" y="1848800"/>
            <a:ext cx="4070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5" name="Google Shape;1055;p31"/>
          <p:cNvSpPr txBox="1">
            <a:spLocks noGrp="1"/>
          </p:cNvSpPr>
          <p:nvPr>
            <p:ph type="body" idx="2"/>
          </p:nvPr>
        </p:nvSpPr>
        <p:spPr>
          <a:xfrm>
            <a:off x="2596800" y="3188100"/>
            <a:ext cx="39504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056" name="Google Shape;1056;p31"/>
          <p:cNvGrpSpPr/>
          <p:nvPr/>
        </p:nvGrpSpPr>
        <p:grpSpPr>
          <a:xfrm rot="-7214108">
            <a:off x="7782042" y="3822721"/>
            <a:ext cx="1104614" cy="2238706"/>
            <a:chOff x="1803775" y="5029925"/>
            <a:chExt cx="655775" cy="1329050"/>
          </a:xfrm>
        </p:grpSpPr>
        <p:sp>
          <p:nvSpPr>
            <p:cNvPr id="1057" name="Google Shape;1057;p31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31"/>
          <p:cNvGrpSpPr/>
          <p:nvPr/>
        </p:nvGrpSpPr>
        <p:grpSpPr>
          <a:xfrm rot="-3641170">
            <a:off x="8295400" y="3118782"/>
            <a:ext cx="736632" cy="1342556"/>
            <a:chOff x="-214625" y="3943775"/>
            <a:chExt cx="458725" cy="836125"/>
          </a:xfrm>
        </p:grpSpPr>
        <p:sp>
          <p:nvSpPr>
            <p:cNvPr id="1069" name="Google Shape;1069;p31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31"/>
          <p:cNvGrpSpPr/>
          <p:nvPr/>
        </p:nvGrpSpPr>
        <p:grpSpPr>
          <a:xfrm>
            <a:off x="-422724" y="3042611"/>
            <a:ext cx="2828997" cy="2494679"/>
            <a:chOff x="-232214" y="3409528"/>
            <a:chExt cx="2412996" cy="2127840"/>
          </a:xfrm>
        </p:grpSpPr>
        <p:grpSp>
          <p:nvGrpSpPr>
            <p:cNvPr id="1082" name="Google Shape;1082;p31"/>
            <p:cNvGrpSpPr/>
            <p:nvPr/>
          </p:nvGrpSpPr>
          <p:grpSpPr>
            <a:xfrm rot="1865779">
              <a:off x="184802" y="3513544"/>
              <a:ext cx="923583" cy="1871813"/>
              <a:chOff x="1803775" y="5029925"/>
              <a:chExt cx="655775" cy="1329050"/>
            </a:xfrm>
          </p:grpSpPr>
          <p:sp>
            <p:nvSpPr>
              <p:cNvPr id="1083" name="Google Shape;1083;p31"/>
              <p:cNvSpPr/>
              <p:nvPr/>
            </p:nvSpPr>
            <p:spPr>
              <a:xfrm>
                <a:off x="1955600" y="5030950"/>
                <a:ext cx="183975" cy="658600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26344" extrusionOk="0">
                    <a:moveTo>
                      <a:pt x="2447" y="1"/>
                    </a:moveTo>
                    <a:cubicBezTo>
                      <a:pt x="2378" y="1"/>
                      <a:pt x="2308" y="6"/>
                      <a:pt x="2238" y="19"/>
                    </a:cubicBezTo>
                    <a:cubicBezTo>
                      <a:pt x="1441" y="138"/>
                      <a:pt x="988" y="959"/>
                      <a:pt x="714" y="1709"/>
                    </a:cubicBezTo>
                    <a:cubicBezTo>
                      <a:pt x="12" y="3769"/>
                      <a:pt x="0" y="6031"/>
                      <a:pt x="655" y="8079"/>
                    </a:cubicBezTo>
                    <a:cubicBezTo>
                      <a:pt x="1107" y="9448"/>
                      <a:pt x="1846" y="10722"/>
                      <a:pt x="2262" y="12103"/>
                    </a:cubicBezTo>
                    <a:cubicBezTo>
                      <a:pt x="3131" y="14925"/>
                      <a:pt x="2631" y="18045"/>
                      <a:pt x="3572" y="20855"/>
                    </a:cubicBezTo>
                    <a:cubicBezTo>
                      <a:pt x="3822" y="21640"/>
                      <a:pt x="5763" y="26343"/>
                      <a:pt x="5763" y="26343"/>
                    </a:cubicBezTo>
                    <a:cubicBezTo>
                      <a:pt x="5763" y="26343"/>
                      <a:pt x="5977" y="23295"/>
                      <a:pt x="6227" y="22533"/>
                    </a:cubicBezTo>
                    <a:cubicBezTo>
                      <a:pt x="6882" y="20462"/>
                      <a:pt x="7358" y="18247"/>
                      <a:pt x="6858" y="16092"/>
                    </a:cubicBezTo>
                    <a:cubicBezTo>
                      <a:pt x="6620" y="15020"/>
                      <a:pt x="6144" y="14008"/>
                      <a:pt x="5834" y="12949"/>
                    </a:cubicBezTo>
                    <a:cubicBezTo>
                      <a:pt x="5120" y="10603"/>
                      <a:pt x="5179" y="8079"/>
                      <a:pt x="5167" y="5626"/>
                    </a:cubicBezTo>
                    <a:cubicBezTo>
                      <a:pt x="5167" y="3841"/>
                      <a:pt x="5036" y="1852"/>
                      <a:pt x="3739" y="614"/>
                    </a:cubicBezTo>
                    <a:cubicBezTo>
                      <a:pt x="3385" y="271"/>
                      <a:pt x="2923" y="1"/>
                      <a:pt x="24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2114250" y="5235650"/>
                <a:ext cx="2310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23430" extrusionOk="0">
                    <a:moveTo>
                      <a:pt x="7573" y="1"/>
                    </a:moveTo>
                    <a:cubicBezTo>
                      <a:pt x="7215" y="1"/>
                      <a:pt x="6845" y="121"/>
                      <a:pt x="6549" y="332"/>
                    </a:cubicBezTo>
                    <a:cubicBezTo>
                      <a:pt x="6013" y="701"/>
                      <a:pt x="5667" y="1296"/>
                      <a:pt x="5417" y="1891"/>
                    </a:cubicBezTo>
                    <a:cubicBezTo>
                      <a:pt x="3715" y="5785"/>
                      <a:pt x="4584" y="10476"/>
                      <a:pt x="2643" y="14274"/>
                    </a:cubicBezTo>
                    <a:cubicBezTo>
                      <a:pt x="2286" y="14988"/>
                      <a:pt x="1822" y="15643"/>
                      <a:pt x="1465" y="16369"/>
                    </a:cubicBezTo>
                    <a:cubicBezTo>
                      <a:pt x="857" y="17572"/>
                      <a:pt x="0" y="21299"/>
                      <a:pt x="274" y="23430"/>
                    </a:cubicBezTo>
                    <a:cubicBezTo>
                      <a:pt x="1167" y="21251"/>
                      <a:pt x="2346" y="18858"/>
                      <a:pt x="3548" y="16810"/>
                    </a:cubicBezTo>
                    <a:cubicBezTo>
                      <a:pt x="5834" y="12976"/>
                      <a:pt x="7572" y="8821"/>
                      <a:pt x="8715" y="4511"/>
                    </a:cubicBezTo>
                    <a:cubicBezTo>
                      <a:pt x="9001" y="3451"/>
                      <a:pt x="9239" y="2332"/>
                      <a:pt x="8966" y="1260"/>
                    </a:cubicBezTo>
                    <a:cubicBezTo>
                      <a:pt x="8870" y="879"/>
                      <a:pt x="8692" y="486"/>
                      <a:pt x="8370" y="248"/>
                    </a:cubicBezTo>
                    <a:cubicBezTo>
                      <a:pt x="8142" y="78"/>
                      <a:pt x="7861" y="1"/>
                      <a:pt x="7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2142525" y="5476450"/>
                <a:ext cx="239625" cy="5583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22335" extrusionOk="0">
                    <a:moveTo>
                      <a:pt x="8295" y="0"/>
                    </a:moveTo>
                    <a:cubicBezTo>
                      <a:pt x="7885" y="0"/>
                      <a:pt x="7450" y="190"/>
                      <a:pt x="7120" y="475"/>
                    </a:cubicBezTo>
                    <a:cubicBezTo>
                      <a:pt x="5120" y="2201"/>
                      <a:pt x="6096" y="5952"/>
                      <a:pt x="4025" y="7607"/>
                    </a:cubicBezTo>
                    <a:cubicBezTo>
                      <a:pt x="3655" y="7904"/>
                      <a:pt x="3227" y="8095"/>
                      <a:pt x="2882" y="8404"/>
                    </a:cubicBezTo>
                    <a:cubicBezTo>
                      <a:pt x="2048" y="9130"/>
                      <a:pt x="1810" y="10309"/>
                      <a:pt x="1762" y="11428"/>
                    </a:cubicBezTo>
                    <a:cubicBezTo>
                      <a:pt x="1727" y="12524"/>
                      <a:pt x="1822" y="13655"/>
                      <a:pt x="1465" y="14703"/>
                    </a:cubicBezTo>
                    <a:cubicBezTo>
                      <a:pt x="1286" y="15226"/>
                      <a:pt x="1012" y="15703"/>
                      <a:pt x="798" y="16203"/>
                    </a:cubicBezTo>
                    <a:cubicBezTo>
                      <a:pt x="12" y="18048"/>
                      <a:pt x="0" y="20406"/>
                      <a:pt x="417" y="22335"/>
                    </a:cubicBezTo>
                    <a:cubicBezTo>
                      <a:pt x="572" y="19632"/>
                      <a:pt x="2155" y="17393"/>
                      <a:pt x="3477" y="15131"/>
                    </a:cubicBezTo>
                    <a:cubicBezTo>
                      <a:pt x="5156" y="12286"/>
                      <a:pt x="6453" y="9226"/>
                      <a:pt x="7739" y="6178"/>
                    </a:cubicBezTo>
                    <a:cubicBezTo>
                      <a:pt x="8251" y="4940"/>
                      <a:pt x="8775" y="3701"/>
                      <a:pt x="9192" y="2415"/>
                    </a:cubicBezTo>
                    <a:cubicBezTo>
                      <a:pt x="9442" y="1641"/>
                      <a:pt x="9585" y="653"/>
                      <a:pt x="8930" y="189"/>
                    </a:cubicBezTo>
                    <a:cubicBezTo>
                      <a:pt x="8740" y="58"/>
                      <a:pt x="8521" y="0"/>
                      <a:pt x="8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2187475" y="5688250"/>
                <a:ext cx="272075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1852" extrusionOk="0">
                    <a:moveTo>
                      <a:pt x="9750" y="1"/>
                    </a:moveTo>
                    <a:cubicBezTo>
                      <a:pt x="9429" y="1"/>
                      <a:pt x="9097" y="124"/>
                      <a:pt x="8823" y="289"/>
                    </a:cubicBezTo>
                    <a:cubicBezTo>
                      <a:pt x="7382" y="1182"/>
                      <a:pt x="6965" y="3075"/>
                      <a:pt x="5941" y="4433"/>
                    </a:cubicBezTo>
                    <a:cubicBezTo>
                      <a:pt x="5417" y="5123"/>
                      <a:pt x="4715" y="5707"/>
                      <a:pt x="4310" y="6481"/>
                    </a:cubicBezTo>
                    <a:cubicBezTo>
                      <a:pt x="3751" y="7588"/>
                      <a:pt x="3881" y="8874"/>
                      <a:pt x="3774" y="10112"/>
                    </a:cubicBezTo>
                    <a:cubicBezTo>
                      <a:pt x="3751" y="10422"/>
                      <a:pt x="3703" y="10743"/>
                      <a:pt x="3560" y="11017"/>
                    </a:cubicBezTo>
                    <a:cubicBezTo>
                      <a:pt x="3358" y="11374"/>
                      <a:pt x="3000" y="11612"/>
                      <a:pt x="2727" y="11898"/>
                    </a:cubicBezTo>
                    <a:cubicBezTo>
                      <a:pt x="1798" y="12850"/>
                      <a:pt x="1655" y="14279"/>
                      <a:pt x="1488" y="15601"/>
                    </a:cubicBezTo>
                    <a:cubicBezTo>
                      <a:pt x="1357" y="16732"/>
                      <a:pt x="1143" y="17851"/>
                      <a:pt x="905" y="18958"/>
                    </a:cubicBezTo>
                    <a:cubicBezTo>
                      <a:pt x="738" y="19673"/>
                      <a:pt x="0" y="21232"/>
                      <a:pt x="369" y="21852"/>
                    </a:cubicBezTo>
                    <a:cubicBezTo>
                      <a:pt x="2941" y="15696"/>
                      <a:pt x="6489" y="10279"/>
                      <a:pt x="9751" y="4457"/>
                    </a:cubicBezTo>
                    <a:cubicBezTo>
                      <a:pt x="10239" y="3576"/>
                      <a:pt x="10716" y="2671"/>
                      <a:pt x="10823" y="1671"/>
                    </a:cubicBezTo>
                    <a:cubicBezTo>
                      <a:pt x="10882" y="1075"/>
                      <a:pt x="10739" y="397"/>
                      <a:pt x="10228" y="111"/>
                    </a:cubicBezTo>
                    <a:cubicBezTo>
                      <a:pt x="10078" y="34"/>
                      <a:pt x="9915" y="1"/>
                      <a:pt x="9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1875225" y="5439475"/>
                <a:ext cx="275350" cy="58135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23254" extrusionOk="0">
                    <a:moveTo>
                      <a:pt x="1532" y="0"/>
                    </a:moveTo>
                    <a:cubicBezTo>
                      <a:pt x="1396" y="0"/>
                      <a:pt x="1258" y="23"/>
                      <a:pt x="1120" y="72"/>
                    </a:cubicBezTo>
                    <a:cubicBezTo>
                      <a:pt x="167" y="418"/>
                      <a:pt x="0" y="1668"/>
                      <a:pt x="72" y="2668"/>
                    </a:cubicBezTo>
                    <a:cubicBezTo>
                      <a:pt x="405" y="6859"/>
                      <a:pt x="2215" y="10836"/>
                      <a:pt x="4501" y="14396"/>
                    </a:cubicBezTo>
                    <a:cubicBezTo>
                      <a:pt x="6465" y="17444"/>
                      <a:pt x="8692" y="20456"/>
                      <a:pt x="11014" y="23254"/>
                    </a:cubicBezTo>
                    <a:cubicBezTo>
                      <a:pt x="10966" y="22111"/>
                      <a:pt x="9954" y="20718"/>
                      <a:pt x="9335" y="19801"/>
                    </a:cubicBezTo>
                    <a:cubicBezTo>
                      <a:pt x="8763" y="18968"/>
                      <a:pt x="8132" y="18158"/>
                      <a:pt x="7906" y="17182"/>
                    </a:cubicBezTo>
                    <a:cubicBezTo>
                      <a:pt x="7632" y="15967"/>
                      <a:pt x="8073" y="14598"/>
                      <a:pt x="7454" y="13515"/>
                    </a:cubicBezTo>
                    <a:cubicBezTo>
                      <a:pt x="7001" y="12681"/>
                      <a:pt x="6025" y="12253"/>
                      <a:pt x="5346" y="11586"/>
                    </a:cubicBezTo>
                    <a:cubicBezTo>
                      <a:pt x="4108" y="10371"/>
                      <a:pt x="3858" y="8478"/>
                      <a:pt x="3858" y="6764"/>
                    </a:cubicBezTo>
                    <a:cubicBezTo>
                      <a:pt x="3858" y="5025"/>
                      <a:pt x="4037" y="3240"/>
                      <a:pt x="3406" y="1632"/>
                    </a:cubicBezTo>
                    <a:cubicBezTo>
                      <a:pt x="3089" y="816"/>
                      <a:pt x="2345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1803775" y="5791475"/>
                <a:ext cx="395625" cy="436825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7473" extrusionOk="0">
                    <a:moveTo>
                      <a:pt x="1787" y="0"/>
                    </a:moveTo>
                    <a:cubicBezTo>
                      <a:pt x="1712" y="0"/>
                      <a:pt x="1636" y="6"/>
                      <a:pt x="1561" y="18"/>
                    </a:cubicBezTo>
                    <a:cubicBezTo>
                      <a:pt x="489" y="197"/>
                      <a:pt x="1" y="1471"/>
                      <a:pt x="1" y="2566"/>
                    </a:cubicBezTo>
                    <a:cubicBezTo>
                      <a:pt x="13" y="4554"/>
                      <a:pt x="1001" y="6447"/>
                      <a:pt x="2335" y="7924"/>
                    </a:cubicBezTo>
                    <a:cubicBezTo>
                      <a:pt x="3680" y="9388"/>
                      <a:pt x="5347" y="10519"/>
                      <a:pt x="7002" y="11638"/>
                    </a:cubicBezTo>
                    <a:cubicBezTo>
                      <a:pt x="8442" y="12627"/>
                      <a:pt x="9895" y="13591"/>
                      <a:pt x="11371" y="14556"/>
                    </a:cubicBezTo>
                    <a:cubicBezTo>
                      <a:pt x="12752" y="15484"/>
                      <a:pt x="14288" y="16877"/>
                      <a:pt x="15824" y="17473"/>
                    </a:cubicBezTo>
                    <a:cubicBezTo>
                      <a:pt x="15670" y="16258"/>
                      <a:pt x="14824" y="14734"/>
                      <a:pt x="13931" y="13901"/>
                    </a:cubicBezTo>
                    <a:cubicBezTo>
                      <a:pt x="13276" y="13305"/>
                      <a:pt x="12479" y="12901"/>
                      <a:pt x="11836" y="12305"/>
                    </a:cubicBezTo>
                    <a:cubicBezTo>
                      <a:pt x="10395" y="10936"/>
                      <a:pt x="9931" y="8614"/>
                      <a:pt x="8157" y="7721"/>
                    </a:cubicBezTo>
                    <a:cubicBezTo>
                      <a:pt x="7276" y="7293"/>
                      <a:pt x="6180" y="7245"/>
                      <a:pt x="5525" y="6519"/>
                    </a:cubicBezTo>
                    <a:cubicBezTo>
                      <a:pt x="5192" y="6162"/>
                      <a:pt x="5049" y="5673"/>
                      <a:pt x="4894" y="5209"/>
                    </a:cubicBezTo>
                    <a:cubicBezTo>
                      <a:pt x="4644" y="4364"/>
                      <a:pt x="4382" y="3530"/>
                      <a:pt x="4120" y="2685"/>
                    </a:cubicBezTo>
                    <a:cubicBezTo>
                      <a:pt x="3918" y="2030"/>
                      <a:pt x="3728" y="1375"/>
                      <a:pt x="3311" y="840"/>
                    </a:cubicBezTo>
                    <a:cubicBezTo>
                      <a:pt x="2951" y="364"/>
                      <a:pt x="2385" y="0"/>
                      <a:pt x="1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2005900" y="5029925"/>
                <a:ext cx="226525" cy="1329050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53162" extrusionOk="0">
                    <a:moveTo>
                      <a:pt x="441" y="0"/>
                    </a:moveTo>
                    <a:lnTo>
                      <a:pt x="0" y="83"/>
                    </a:lnTo>
                    <a:cubicBezTo>
                      <a:pt x="1381" y="6787"/>
                      <a:pt x="2286" y="14180"/>
                      <a:pt x="3239" y="22015"/>
                    </a:cubicBezTo>
                    <a:cubicBezTo>
                      <a:pt x="4548" y="32754"/>
                      <a:pt x="5906" y="43875"/>
                      <a:pt x="8632" y="53161"/>
                    </a:cubicBezTo>
                    <a:lnTo>
                      <a:pt x="9061" y="53042"/>
                    </a:lnTo>
                    <a:cubicBezTo>
                      <a:pt x="6358" y="43779"/>
                      <a:pt x="5001" y="32695"/>
                      <a:pt x="3691" y="21967"/>
                    </a:cubicBezTo>
                    <a:cubicBezTo>
                      <a:pt x="2739" y="14121"/>
                      <a:pt x="1846" y="6727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2117225" y="5235900"/>
                <a:ext cx="205700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22884" extrusionOk="0">
                    <a:moveTo>
                      <a:pt x="7834" y="0"/>
                    </a:moveTo>
                    <a:cubicBezTo>
                      <a:pt x="6584" y="1989"/>
                      <a:pt x="6037" y="4596"/>
                      <a:pt x="5513" y="7132"/>
                    </a:cubicBezTo>
                    <a:cubicBezTo>
                      <a:pt x="5215" y="8561"/>
                      <a:pt x="4929" y="9906"/>
                      <a:pt x="4548" y="11109"/>
                    </a:cubicBezTo>
                    <a:cubicBezTo>
                      <a:pt x="4024" y="12704"/>
                      <a:pt x="3286" y="14228"/>
                      <a:pt x="2572" y="15716"/>
                    </a:cubicBezTo>
                    <a:cubicBezTo>
                      <a:pt x="1465" y="17967"/>
                      <a:pt x="357" y="20288"/>
                      <a:pt x="0" y="22824"/>
                    </a:cubicBezTo>
                    <a:lnTo>
                      <a:pt x="453" y="22884"/>
                    </a:lnTo>
                    <a:cubicBezTo>
                      <a:pt x="798" y="20419"/>
                      <a:pt x="1917" y="18133"/>
                      <a:pt x="2989" y="15907"/>
                    </a:cubicBezTo>
                    <a:cubicBezTo>
                      <a:pt x="3703" y="14407"/>
                      <a:pt x="4453" y="12859"/>
                      <a:pt x="4977" y="11252"/>
                    </a:cubicBezTo>
                    <a:cubicBezTo>
                      <a:pt x="5382" y="10025"/>
                      <a:pt x="5668" y="8668"/>
                      <a:pt x="5965" y="7239"/>
                    </a:cubicBezTo>
                    <a:cubicBezTo>
                      <a:pt x="6477" y="4751"/>
                      <a:pt x="7001" y="2179"/>
                      <a:pt x="8227" y="250"/>
                    </a:cubicBezTo>
                    <a:lnTo>
                      <a:pt x="78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2144900" y="5476700"/>
                <a:ext cx="224750" cy="5256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1027" extrusionOk="0">
                    <a:moveTo>
                      <a:pt x="8680" y="0"/>
                    </a:moveTo>
                    <a:cubicBezTo>
                      <a:pt x="7239" y="1358"/>
                      <a:pt x="6096" y="3620"/>
                      <a:pt x="5715" y="5930"/>
                    </a:cubicBezTo>
                    <a:cubicBezTo>
                      <a:pt x="5692" y="6084"/>
                      <a:pt x="5680" y="6251"/>
                      <a:pt x="5644" y="6418"/>
                    </a:cubicBezTo>
                    <a:cubicBezTo>
                      <a:pt x="5442" y="7692"/>
                      <a:pt x="5227" y="9001"/>
                      <a:pt x="4513" y="10049"/>
                    </a:cubicBezTo>
                    <a:cubicBezTo>
                      <a:pt x="4394" y="10216"/>
                      <a:pt x="4275" y="10371"/>
                      <a:pt x="4144" y="10537"/>
                    </a:cubicBezTo>
                    <a:cubicBezTo>
                      <a:pt x="3918" y="10823"/>
                      <a:pt x="3679" y="11121"/>
                      <a:pt x="3513" y="11442"/>
                    </a:cubicBezTo>
                    <a:cubicBezTo>
                      <a:pt x="3263" y="11918"/>
                      <a:pt x="3168" y="12442"/>
                      <a:pt x="3084" y="12954"/>
                    </a:cubicBezTo>
                    <a:cubicBezTo>
                      <a:pt x="3037" y="13157"/>
                      <a:pt x="3013" y="13395"/>
                      <a:pt x="2953" y="13609"/>
                    </a:cubicBezTo>
                    <a:cubicBezTo>
                      <a:pt x="2703" y="14621"/>
                      <a:pt x="2144" y="15574"/>
                      <a:pt x="1632" y="16479"/>
                    </a:cubicBezTo>
                    <a:cubicBezTo>
                      <a:pt x="1513" y="16705"/>
                      <a:pt x="1370" y="16907"/>
                      <a:pt x="1251" y="17133"/>
                    </a:cubicBezTo>
                    <a:cubicBezTo>
                      <a:pt x="679" y="18193"/>
                      <a:pt x="0" y="19586"/>
                      <a:pt x="143" y="21027"/>
                    </a:cubicBezTo>
                    <a:lnTo>
                      <a:pt x="584" y="20967"/>
                    </a:lnTo>
                    <a:cubicBezTo>
                      <a:pt x="477" y="19658"/>
                      <a:pt x="1060" y="18395"/>
                      <a:pt x="1655" y="17336"/>
                    </a:cubicBezTo>
                    <a:cubicBezTo>
                      <a:pt x="1774" y="17133"/>
                      <a:pt x="1905" y="16907"/>
                      <a:pt x="2025" y="16705"/>
                    </a:cubicBezTo>
                    <a:cubicBezTo>
                      <a:pt x="2572" y="15764"/>
                      <a:pt x="3132" y="14800"/>
                      <a:pt x="3394" y="13704"/>
                    </a:cubicBezTo>
                    <a:cubicBezTo>
                      <a:pt x="3441" y="13490"/>
                      <a:pt x="3489" y="13252"/>
                      <a:pt x="3525" y="13026"/>
                    </a:cubicBezTo>
                    <a:cubicBezTo>
                      <a:pt x="3620" y="12538"/>
                      <a:pt x="3715" y="12073"/>
                      <a:pt x="3918" y="11657"/>
                    </a:cubicBezTo>
                    <a:cubicBezTo>
                      <a:pt x="4060" y="11371"/>
                      <a:pt x="4275" y="11109"/>
                      <a:pt x="4501" y="10835"/>
                    </a:cubicBezTo>
                    <a:cubicBezTo>
                      <a:pt x="4632" y="10668"/>
                      <a:pt x="4763" y="10514"/>
                      <a:pt x="4882" y="10335"/>
                    </a:cubicBezTo>
                    <a:cubicBezTo>
                      <a:pt x="5680" y="9192"/>
                      <a:pt x="5882" y="7835"/>
                      <a:pt x="6096" y="6501"/>
                    </a:cubicBezTo>
                    <a:cubicBezTo>
                      <a:pt x="6120" y="6346"/>
                      <a:pt x="6132" y="6180"/>
                      <a:pt x="6168" y="6013"/>
                    </a:cubicBezTo>
                    <a:cubicBezTo>
                      <a:pt x="6537" y="3810"/>
                      <a:pt x="7609" y="1643"/>
                      <a:pt x="8990" y="346"/>
                    </a:cubicBezTo>
                    <a:lnTo>
                      <a:pt x="86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1821950" y="5686250"/>
                <a:ext cx="624500" cy="553650"/>
              </a:xfrm>
              <a:custGeom>
                <a:avLst/>
                <a:gdLst/>
                <a:ahLst/>
                <a:cxnLst/>
                <a:rect l="l" t="t" r="r" b="b"/>
                <a:pathLst>
                  <a:path w="24980" h="22146" extrusionOk="0">
                    <a:moveTo>
                      <a:pt x="24694" y="0"/>
                    </a:moveTo>
                    <a:cubicBezTo>
                      <a:pt x="23420" y="1012"/>
                      <a:pt x="22610" y="2810"/>
                      <a:pt x="22241" y="3798"/>
                    </a:cubicBezTo>
                    <a:cubicBezTo>
                      <a:pt x="22110" y="4120"/>
                      <a:pt x="22003" y="4453"/>
                      <a:pt x="21884" y="4775"/>
                    </a:cubicBezTo>
                    <a:cubicBezTo>
                      <a:pt x="21539" y="5739"/>
                      <a:pt x="21193" y="6727"/>
                      <a:pt x="20681" y="7608"/>
                    </a:cubicBezTo>
                    <a:cubicBezTo>
                      <a:pt x="20455" y="7977"/>
                      <a:pt x="20181" y="8335"/>
                      <a:pt x="19931" y="8692"/>
                    </a:cubicBezTo>
                    <a:cubicBezTo>
                      <a:pt x="19586" y="9168"/>
                      <a:pt x="19229" y="9668"/>
                      <a:pt x="18955" y="10204"/>
                    </a:cubicBezTo>
                    <a:cubicBezTo>
                      <a:pt x="18610" y="10883"/>
                      <a:pt x="18395" y="11609"/>
                      <a:pt x="18193" y="12323"/>
                    </a:cubicBezTo>
                    <a:cubicBezTo>
                      <a:pt x="18062" y="12788"/>
                      <a:pt x="17919" y="13276"/>
                      <a:pt x="17740" y="13716"/>
                    </a:cubicBezTo>
                    <a:cubicBezTo>
                      <a:pt x="17550" y="14216"/>
                      <a:pt x="17312" y="14693"/>
                      <a:pt x="17086" y="15145"/>
                    </a:cubicBezTo>
                    <a:cubicBezTo>
                      <a:pt x="16931" y="15466"/>
                      <a:pt x="16764" y="15800"/>
                      <a:pt x="16609" y="16133"/>
                    </a:cubicBezTo>
                    <a:cubicBezTo>
                      <a:pt x="16216" y="17026"/>
                      <a:pt x="15919" y="17979"/>
                      <a:pt x="15633" y="18884"/>
                    </a:cubicBezTo>
                    <a:lnTo>
                      <a:pt x="14883" y="21265"/>
                    </a:lnTo>
                    <a:cubicBezTo>
                      <a:pt x="14740" y="21122"/>
                      <a:pt x="14585" y="20967"/>
                      <a:pt x="14442" y="20800"/>
                    </a:cubicBezTo>
                    <a:cubicBezTo>
                      <a:pt x="13311" y="19634"/>
                      <a:pt x="12025" y="18324"/>
                      <a:pt x="10799" y="17407"/>
                    </a:cubicBezTo>
                    <a:lnTo>
                      <a:pt x="10466" y="17169"/>
                    </a:lnTo>
                    <a:cubicBezTo>
                      <a:pt x="9847" y="16717"/>
                      <a:pt x="9204" y="16252"/>
                      <a:pt x="8680" y="15681"/>
                    </a:cubicBezTo>
                    <a:cubicBezTo>
                      <a:pt x="8489" y="15466"/>
                      <a:pt x="8299" y="15205"/>
                      <a:pt x="8096" y="14966"/>
                    </a:cubicBezTo>
                    <a:cubicBezTo>
                      <a:pt x="7858" y="14669"/>
                      <a:pt x="7620" y="14371"/>
                      <a:pt x="7358" y="14097"/>
                    </a:cubicBezTo>
                    <a:cubicBezTo>
                      <a:pt x="6930" y="13657"/>
                      <a:pt x="6418" y="13300"/>
                      <a:pt x="5929" y="12966"/>
                    </a:cubicBezTo>
                    <a:cubicBezTo>
                      <a:pt x="5739" y="12823"/>
                      <a:pt x="5537" y="12692"/>
                      <a:pt x="5358" y="12561"/>
                    </a:cubicBezTo>
                    <a:cubicBezTo>
                      <a:pt x="2822" y="10680"/>
                      <a:pt x="929" y="7561"/>
                      <a:pt x="453" y="4418"/>
                    </a:cubicBezTo>
                    <a:lnTo>
                      <a:pt x="0" y="4489"/>
                    </a:lnTo>
                    <a:cubicBezTo>
                      <a:pt x="512" y="7739"/>
                      <a:pt x="2465" y="10978"/>
                      <a:pt x="5096" y="12930"/>
                    </a:cubicBezTo>
                    <a:cubicBezTo>
                      <a:pt x="5287" y="13085"/>
                      <a:pt x="5477" y="13216"/>
                      <a:pt x="5679" y="13347"/>
                    </a:cubicBezTo>
                    <a:cubicBezTo>
                      <a:pt x="6180" y="13704"/>
                      <a:pt x="6644" y="14038"/>
                      <a:pt x="7049" y="14431"/>
                    </a:cubicBezTo>
                    <a:cubicBezTo>
                      <a:pt x="7299" y="14693"/>
                      <a:pt x="7501" y="14966"/>
                      <a:pt x="7739" y="15264"/>
                    </a:cubicBezTo>
                    <a:cubicBezTo>
                      <a:pt x="7942" y="15526"/>
                      <a:pt x="8132" y="15776"/>
                      <a:pt x="8358" y="16014"/>
                    </a:cubicBezTo>
                    <a:cubicBezTo>
                      <a:pt x="8906" y="16621"/>
                      <a:pt x="9573" y="17098"/>
                      <a:pt x="10216" y="17562"/>
                    </a:cubicBezTo>
                    <a:lnTo>
                      <a:pt x="10537" y="17800"/>
                    </a:lnTo>
                    <a:cubicBezTo>
                      <a:pt x="11752" y="18681"/>
                      <a:pt x="13014" y="19991"/>
                      <a:pt x="14133" y="21134"/>
                    </a:cubicBezTo>
                    <a:cubicBezTo>
                      <a:pt x="14371" y="21396"/>
                      <a:pt x="14609" y="21634"/>
                      <a:pt x="14847" y="21872"/>
                    </a:cubicBezTo>
                    <a:lnTo>
                      <a:pt x="15109" y="22146"/>
                    </a:lnTo>
                    <a:lnTo>
                      <a:pt x="16097" y="18991"/>
                    </a:lnTo>
                    <a:cubicBezTo>
                      <a:pt x="16371" y="18074"/>
                      <a:pt x="16657" y="17157"/>
                      <a:pt x="17050" y="16276"/>
                    </a:cubicBezTo>
                    <a:cubicBezTo>
                      <a:pt x="17193" y="15955"/>
                      <a:pt x="17348" y="15621"/>
                      <a:pt x="17502" y="15312"/>
                    </a:cubicBezTo>
                    <a:cubicBezTo>
                      <a:pt x="17740" y="14835"/>
                      <a:pt x="17979" y="14347"/>
                      <a:pt x="18181" y="13835"/>
                    </a:cubicBezTo>
                    <a:cubicBezTo>
                      <a:pt x="18360" y="13383"/>
                      <a:pt x="18502" y="12883"/>
                      <a:pt x="18633" y="12407"/>
                    </a:cubicBezTo>
                    <a:cubicBezTo>
                      <a:pt x="18836" y="11728"/>
                      <a:pt x="19038" y="11025"/>
                      <a:pt x="19372" y="10383"/>
                    </a:cubicBezTo>
                    <a:cubicBezTo>
                      <a:pt x="19634" y="9871"/>
                      <a:pt x="19979" y="9394"/>
                      <a:pt x="20324" y="8930"/>
                    </a:cubicBezTo>
                    <a:cubicBezTo>
                      <a:pt x="20574" y="8573"/>
                      <a:pt x="20836" y="8204"/>
                      <a:pt x="21074" y="7811"/>
                    </a:cubicBezTo>
                    <a:cubicBezTo>
                      <a:pt x="21634" y="6906"/>
                      <a:pt x="21991" y="5894"/>
                      <a:pt x="22324" y="4906"/>
                    </a:cubicBezTo>
                    <a:cubicBezTo>
                      <a:pt x="22432" y="4584"/>
                      <a:pt x="22551" y="4275"/>
                      <a:pt x="22670" y="3941"/>
                    </a:cubicBezTo>
                    <a:cubicBezTo>
                      <a:pt x="23015" y="3001"/>
                      <a:pt x="23789" y="1298"/>
                      <a:pt x="24979" y="357"/>
                    </a:cubicBezTo>
                    <a:lnTo>
                      <a:pt x="246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1896650" y="5436500"/>
                <a:ext cx="263450" cy="569750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22790" extrusionOk="0">
                    <a:moveTo>
                      <a:pt x="322" y="1"/>
                    </a:moveTo>
                    <a:lnTo>
                      <a:pt x="322" y="1"/>
                    </a:lnTo>
                    <a:cubicBezTo>
                      <a:pt x="1" y="1382"/>
                      <a:pt x="215" y="2751"/>
                      <a:pt x="501" y="4275"/>
                    </a:cubicBezTo>
                    <a:cubicBezTo>
                      <a:pt x="977" y="6895"/>
                      <a:pt x="1572" y="9657"/>
                      <a:pt x="3037" y="11955"/>
                    </a:cubicBezTo>
                    <a:cubicBezTo>
                      <a:pt x="3239" y="12252"/>
                      <a:pt x="3442" y="12550"/>
                      <a:pt x="3656" y="12848"/>
                    </a:cubicBezTo>
                    <a:cubicBezTo>
                      <a:pt x="3954" y="13253"/>
                      <a:pt x="4239" y="13669"/>
                      <a:pt x="4489" y="14098"/>
                    </a:cubicBezTo>
                    <a:cubicBezTo>
                      <a:pt x="4763" y="14586"/>
                      <a:pt x="5013" y="15110"/>
                      <a:pt x="5227" y="15634"/>
                    </a:cubicBezTo>
                    <a:cubicBezTo>
                      <a:pt x="5347" y="15932"/>
                      <a:pt x="5489" y="16241"/>
                      <a:pt x="5632" y="16539"/>
                    </a:cubicBezTo>
                    <a:cubicBezTo>
                      <a:pt x="6763" y="18908"/>
                      <a:pt x="8514" y="20885"/>
                      <a:pt x="10204" y="22790"/>
                    </a:cubicBezTo>
                    <a:lnTo>
                      <a:pt x="10538" y="22480"/>
                    </a:lnTo>
                    <a:cubicBezTo>
                      <a:pt x="8871" y="20599"/>
                      <a:pt x="7144" y="18646"/>
                      <a:pt x="6049" y="16348"/>
                    </a:cubicBezTo>
                    <a:lnTo>
                      <a:pt x="5644" y="15455"/>
                    </a:lnTo>
                    <a:cubicBezTo>
                      <a:pt x="5418" y="14931"/>
                      <a:pt x="5180" y="14384"/>
                      <a:pt x="4882" y="13872"/>
                    </a:cubicBezTo>
                    <a:cubicBezTo>
                      <a:pt x="4632" y="13407"/>
                      <a:pt x="4335" y="12991"/>
                      <a:pt x="4037" y="12574"/>
                    </a:cubicBezTo>
                    <a:cubicBezTo>
                      <a:pt x="3834" y="12300"/>
                      <a:pt x="3620" y="12002"/>
                      <a:pt x="3430" y="11705"/>
                    </a:cubicBezTo>
                    <a:cubicBezTo>
                      <a:pt x="2001" y="9466"/>
                      <a:pt x="1417" y="6776"/>
                      <a:pt x="941" y="4180"/>
                    </a:cubicBezTo>
                    <a:cubicBezTo>
                      <a:pt x="679" y="2716"/>
                      <a:pt x="477" y="1382"/>
                      <a:pt x="763" y="108"/>
                    </a:cubicBez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31"/>
            <p:cNvGrpSpPr/>
            <p:nvPr/>
          </p:nvGrpSpPr>
          <p:grpSpPr>
            <a:xfrm rot="3492532">
              <a:off x="959485" y="4639772"/>
              <a:ext cx="494143" cy="900682"/>
              <a:chOff x="-214625" y="3943775"/>
              <a:chExt cx="458725" cy="836125"/>
            </a:xfrm>
          </p:grpSpPr>
          <p:sp>
            <p:nvSpPr>
              <p:cNvPr id="1095" name="Google Shape;1095;p31"/>
              <p:cNvSpPr/>
              <p:nvPr/>
            </p:nvSpPr>
            <p:spPr>
              <a:xfrm>
                <a:off x="-114025" y="3943775"/>
                <a:ext cx="195000" cy="501875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20075" extrusionOk="0">
                    <a:moveTo>
                      <a:pt x="4323" y="0"/>
                    </a:moveTo>
                    <a:cubicBezTo>
                      <a:pt x="2204" y="3013"/>
                      <a:pt x="1" y="6299"/>
                      <a:pt x="84" y="9978"/>
                    </a:cubicBezTo>
                    <a:cubicBezTo>
                      <a:pt x="120" y="11918"/>
                      <a:pt x="811" y="13800"/>
                      <a:pt x="1596" y="15586"/>
                    </a:cubicBezTo>
                    <a:cubicBezTo>
                      <a:pt x="2335" y="17217"/>
                      <a:pt x="3168" y="18872"/>
                      <a:pt x="4490" y="20074"/>
                    </a:cubicBezTo>
                    <a:cubicBezTo>
                      <a:pt x="4454" y="18991"/>
                      <a:pt x="5156" y="18205"/>
                      <a:pt x="5680" y="17252"/>
                    </a:cubicBezTo>
                    <a:cubicBezTo>
                      <a:pt x="6811" y="15193"/>
                      <a:pt x="7800" y="12930"/>
                      <a:pt x="7538" y="10597"/>
                    </a:cubicBezTo>
                    <a:cubicBezTo>
                      <a:pt x="7371" y="9216"/>
                      <a:pt x="6776" y="7918"/>
                      <a:pt x="6252" y="6620"/>
                    </a:cubicBezTo>
                    <a:cubicBezTo>
                      <a:pt x="5394" y="4453"/>
                      <a:pt x="4692" y="2322"/>
                      <a:pt x="4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64875" y="4296800"/>
                <a:ext cx="179225" cy="32742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13097" extrusionOk="0">
                    <a:moveTo>
                      <a:pt x="6787" y="0"/>
                    </a:moveTo>
                    <a:cubicBezTo>
                      <a:pt x="5692" y="2536"/>
                      <a:pt x="2810" y="3798"/>
                      <a:pt x="1322" y="6120"/>
                    </a:cubicBezTo>
                    <a:cubicBezTo>
                      <a:pt x="1" y="8192"/>
                      <a:pt x="12" y="11049"/>
                      <a:pt x="1358" y="13097"/>
                    </a:cubicBezTo>
                    <a:cubicBezTo>
                      <a:pt x="1703" y="12502"/>
                      <a:pt x="2287" y="12109"/>
                      <a:pt x="2846" y="11704"/>
                    </a:cubicBezTo>
                    <a:cubicBezTo>
                      <a:pt x="4680" y="10406"/>
                      <a:pt x="6299" y="8632"/>
                      <a:pt x="6751" y="6429"/>
                    </a:cubicBezTo>
                    <a:cubicBezTo>
                      <a:pt x="7168" y="4429"/>
                      <a:pt x="6561" y="2048"/>
                      <a:pt x="6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-214625" y="4372100"/>
                <a:ext cx="2339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105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82" y="2548"/>
                      <a:pt x="810" y="5168"/>
                      <a:pt x="2168" y="7346"/>
                    </a:cubicBezTo>
                    <a:cubicBezTo>
                      <a:pt x="2620" y="8049"/>
                      <a:pt x="3156" y="8704"/>
                      <a:pt x="3846" y="9132"/>
                    </a:cubicBezTo>
                    <a:cubicBezTo>
                      <a:pt x="4596" y="9585"/>
                      <a:pt x="5477" y="9775"/>
                      <a:pt x="6323" y="9954"/>
                    </a:cubicBezTo>
                    <a:cubicBezTo>
                      <a:pt x="7024" y="10104"/>
                      <a:pt x="8138" y="10541"/>
                      <a:pt x="8942" y="10541"/>
                    </a:cubicBezTo>
                    <a:cubicBezTo>
                      <a:pt x="9094" y="10541"/>
                      <a:pt x="9234" y="10526"/>
                      <a:pt x="9359" y="10490"/>
                    </a:cubicBezTo>
                    <a:cubicBezTo>
                      <a:pt x="8180" y="8204"/>
                      <a:pt x="7037" y="5465"/>
                      <a:pt x="5299" y="3525"/>
                    </a:cubicBezTo>
                    <a:cubicBezTo>
                      <a:pt x="3870" y="1929"/>
                      <a:pt x="1906" y="953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-32750" y="3943775"/>
                <a:ext cx="219700" cy="8361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33445" extrusionOk="0">
                    <a:moveTo>
                      <a:pt x="1072" y="0"/>
                    </a:moveTo>
                    <a:cubicBezTo>
                      <a:pt x="858" y="1489"/>
                      <a:pt x="679" y="2965"/>
                      <a:pt x="536" y="4453"/>
                    </a:cubicBezTo>
                    <a:cubicBezTo>
                      <a:pt x="369" y="5941"/>
                      <a:pt x="250" y="7430"/>
                      <a:pt x="167" y="8918"/>
                    </a:cubicBezTo>
                    <a:cubicBezTo>
                      <a:pt x="0" y="11906"/>
                      <a:pt x="60" y="14907"/>
                      <a:pt x="524" y="17883"/>
                    </a:cubicBezTo>
                    <a:cubicBezTo>
                      <a:pt x="1012" y="20848"/>
                      <a:pt x="1870" y="23765"/>
                      <a:pt x="3227" y="26444"/>
                    </a:cubicBezTo>
                    <a:cubicBezTo>
                      <a:pt x="3917" y="27789"/>
                      <a:pt x="4703" y="29063"/>
                      <a:pt x="5620" y="30254"/>
                    </a:cubicBezTo>
                    <a:cubicBezTo>
                      <a:pt x="6561" y="31433"/>
                      <a:pt x="7608" y="32516"/>
                      <a:pt x="8787" y="33445"/>
                    </a:cubicBezTo>
                    <a:cubicBezTo>
                      <a:pt x="7668" y="32445"/>
                      <a:pt x="6668" y="31326"/>
                      <a:pt x="5811" y="30123"/>
                    </a:cubicBezTo>
                    <a:cubicBezTo>
                      <a:pt x="4930" y="28920"/>
                      <a:pt x="4179" y="27635"/>
                      <a:pt x="3536" y="26301"/>
                    </a:cubicBezTo>
                    <a:cubicBezTo>
                      <a:pt x="2274" y="23622"/>
                      <a:pt x="1417" y="20753"/>
                      <a:pt x="965" y="17812"/>
                    </a:cubicBezTo>
                    <a:cubicBezTo>
                      <a:pt x="477" y="14883"/>
                      <a:pt x="417" y="11906"/>
                      <a:pt x="512" y="8930"/>
                    </a:cubicBezTo>
                    <a:cubicBezTo>
                      <a:pt x="548" y="7442"/>
                      <a:pt x="643" y="5953"/>
                      <a:pt x="739" y="446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-214625" y="4297375"/>
                <a:ext cx="450675" cy="395925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5837" extrusionOk="0">
                    <a:moveTo>
                      <a:pt x="17979" y="1"/>
                    </a:moveTo>
                    <a:lnTo>
                      <a:pt x="17979" y="1"/>
                    </a:lnTo>
                    <a:cubicBezTo>
                      <a:pt x="17920" y="1394"/>
                      <a:pt x="17431" y="2704"/>
                      <a:pt x="16812" y="3930"/>
                    </a:cubicBezTo>
                    <a:cubicBezTo>
                      <a:pt x="16217" y="5144"/>
                      <a:pt x="15443" y="6287"/>
                      <a:pt x="14669" y="7442"/>
                    </a:cubicBezTo>
                    <a:cubicBezTo>
                      <a:pt x="13895" y="8585"/>
                      <a:pt x="13169" y="9788"/>
                      <a:pt x="12693" y="11109"/>
                    </a:cubicBezTo>
                    <a:cubicBezTo>
                      <a:pt x="12276" y="12275"/>
                      <a:pt x="12087" y="13514"/>
                      <a:pt x="12134" y="14746"/>
                    </a:cubicBezTo>
                    <a:lnTo>
                      <a:pt x="12134" y="14746"/>
                    </a:lnTo>
                    <a:cubicBezTo>
                      <a:pt x="11083" y="13910"/>
                      <a:pt x="9889" y="13326"/>
                      <a:pt x="8752" y="12705"/>
                    </a:cubicBezTo>
                    <a:cubicBezTo>
                      <a:pt x="8097" y="12348"/>
                      <a:pt x="7466" y="11979"/>
                      <a:pt x="6871" y="11562"/>
                    </a:cubicBezTo>
                    <a:cubicBezTo>
                      <a:pt x="6275" y="11145"/>
                      <a:pt x="5739" y="10633"/>
                      <a:pt x="5239" y="10121"/>
                    </a:cubicBezTo>
                    <a:cubicBezTo>
                      <a:pt x="4227" y="9062"/>
                      <a:pt x="3358" y="7835"/>
                      <a:pt x="2537" y="6621"/>
                    </a:cubicBezTo>
                    <a:cubicBezTo>
                      <a:pt x="1703" y="5394"/>
                      <a:pt x="905" y="4132"/>
                      <a:pt x="1" y="2977"/>
                    </a:cubicBezTo>
                    <a:lnTo>
                      <a:pt x="1" y="2977"/>
                    </a:lnTo>
                    <a:cubicBezTo>
                      <a:pt x="834" y="4204"/>
                      <a:pt x="1572" y="5490"/>
                      <a:pt x="2382" y="6764"/>
                    </a:cubicBezTo>
                    <a:cubicBezTo>
                      <a:pt x="3168" y="8014"/>
                      <a:pt x="3989" y="9264"/>
                      <a:pt x="5001" y="10383"/>
                    </a:cubicBezTo>
                    <a:cubicBezTo>
                      <a:pt x="5501" y="10931"/>
                      <a:pt x="6061" y="11455"/>
                      <a:pt x="6668" y="11907"/>
                    </a:cubicBezTo>
                    <a:cubicBezTo>
                      <a:pt x="7275" y="12348"/>
                      <a:pt x="7918" y="12741"/>
                      <a:pt x="8573" y="13098"/>
                    </a:cubicBezTo>
                    <a:cubicBezTo>
                      <a:pt x="9883" y="13812"/>
                      <a:pt x="11192" y="14491"/>
                      <a:pt x="12276" y="15443"/>
                    </a:cubicBezTo>
                    <a:lnTo>
                      <a:pt x="12705" y="15836"/>
                    </a:lnTo>
                    <a:lnTo>
                      <a:pt x="12645" y="15253"/>
                    </a:lnTo>
                    <a:cubicBezTo>
                      <a:pt x="12502" y="13907"/>
                      <a:pt x="12645" y="12538"/>
                      <a:pt x="13097" y="11264"/>
                    </a:cubicBezTo>
                    <a:cubicBezTo>
                      <a:pt x="13538" y="9978"/>
                      <a:pt x="14252" y="8811"/>
                      <a:pt x="14967" y="7633"/>
                    </a:cubicBezTo>
                    <a:cubicBezTo>
                      <a:pt x="15693" y="6454"/>
                      <a:pt x="16455" y="5275"/>
                      <a:pt x="17027" y="4013"/>
                    </a:cubicBezTo>
                    <a:cubicBezTo>
                      <a:pt x="17574" y="2751"/>
                      <a:pt x="18027" y="1382"/>
                      <a:pt x="179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-67875" y="4054800"/>
                <a:ext cx="8932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8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655"/>
                      <a:pt x="274" y="1286"/>
                      <a:pt x="512" y="1905"/>
                    </a:cubicBezTo>
                    <a:cubicBezTo>
                      <a:pt x="774" y="2513"/>
                      <a:pt x="1096" y="3096"/>
                      <a:pt x="1477" y="3644"/>
                    </a:cubicBezTo>
                    <a:lnTo>
                      <a:pt x="1632" y="3870"/>
                    </a:lnTo>
                    <a:lnTo>
                      <a:pt x="1822" y="3691"/>
                    </a:lnTo>
                    <a:cubicBezTo>
                      <a:pt x="2227" y="3298"/>
                      <a:pt x="2560" y="2870"/>
                      <a:pt x="2858" y="2405"/>
                    </a:cubicBezTo>
                    <a:cubicBezTo>
                      <a:pt x="3013" y="2179"/>
                      <a:pt x="3144" y="1929"/>
                      <a:pt x="3263" y="1691"/>
                    </a:cubicBezTo>
                    <a:cubicBezTo>
                      <a:pt x="3382" y="1441"/>
                      <a:pt x="3501" y="1191"/>
                      <a:pt x="3572" y="929"/>
                    </a:cubicBezTo>
                    <a:lnTo>
                      <a:pt x="3572" y="929"/>
                    </a:lnTo>
                    <a:lnTo>
                      <a:pt x="3096" y="1584"/>
                    </a:lnTo>
                    <a:lnTo>
                      <a:pt x="3096" y="1584"/>
                    </a:lnTo>
                    <a:cubicBezTo>
                      <a:pt x="2953" y="1798"/>
                      <a:pt x="2775" y="2001"/>
                      <a:pt x="2608" y="2215"/>
                    </a:cubicBezTo>
                    <a:cubicBezTo>
                      <a:pt x="2323" y="2549"/>
                      <a:pt x="2030" y="2867"/>
                      <a:pt x="1722" y="3169"/>
                    </a:cubicBezTo>
                    <a:lnTo>
                      <a:pt x="1722" y="3169"/>
                    </a:lnTo>
                    <a:cubicBezTo>
                      <a:pt x="1417" y="2702"/>
                      <a:pt x="1126" y="2220"/>
                      <a:pt x="870" y="1739"/>
                    </a:cubicBezTo>
                    <a:cubicBezTo>
                      <a:pt x="572" y="1167"/>
                      <a:pt x="286" y="59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-90800" y="4143200"/>
                <a:ext cx="13815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335" extrusionOk="0">
                    <a:moveTo>
                      <a:pt x="1" y="0"/>
                    </a:moveTo>
                    <a:cubicBezTo>
                      <a:pt x="132" y="453"/>
                      <a:pt x="310" y="882"/>
                      <a:pt x="489" y="1310"/>
                    </a:cubicBezTo>
                    <a:cubicBezTo>
                      <a:pt x="667" y="1739"/>
                      <a:pt x="846" y="2179"/>
                      <a:pt x="1060" y="2596"/>
                    </a:cubicBezTo>
                    <a:cubicBezTo>
                      <a:pt x="1453" y="3441"/>
                      <a:pt x="1918" y="4275"/>
                      <a:pt x="2406" y="5061"/>
                    </a:cubicBezTo>
                    <a:lnTo>
                      <a:pt x="2572" y="5334"/>
                    </a:lnTo>
                    <a:lnTo>
                      <a:pt x="2763" y="5096"/>
                    </a:lnTo>
                    <a:cubicBezTo>
                      <a:pt x="3322" y="4418"/>
                      <a:pt x="3858" y="3715"/>
                      <a:pt x="4311" y="2989"/>
                    </a:cubicBezTo>
                    <a:cubicBezTo>
                      <a:pt x="4549" y="2620"/>
                      <a:pt x="4763" y="2251"/>
                      <a:pt x="4966" y="1858"/>
                    </a:cubicBezTo>
                    <a:cubicBezTo>
                      <a:pt x="5168" y="1477"/>
                      <a:pt x="5358" y="1084"/>
                      <a:pt x="5525" y="679"/>
                    </a:cubicBezTo>
                    <a:lnTo>
                      <a:pt x="5525" y="679"/>
                    </a:lnTo>
                    <a:cubicBezTo>
                      <a:pt x="5287" y="1048"/>
                      <a:pt x="5049" y="1417"/>
                      <a:pt x="4787" y="1763"/>
                    </a:cubicBezTo>
                    <a:cubicBezTo>
                      <a:pt x="4537" y="2120"/>
                      <a:pt x="4287" y="2453"/>
                      <a:pt x="4037" y="2798"/>
                    </a:cubicBezTo>
                    <a:cubicBezTo>
                      <a:pt x="3578" y="3403"/>
                      <a:pt x="3110" y="3990"/>
                      <a:pt x="2633" y="4566"/>
                    </a:cubicBezTo>
                    <a:lnTo>
                      <a:pt x="2633" y="4566"/>
                    </a:lnTo>
                    <a:cubicBezTo>
                      <a:pt x="2202" y="3867"/>
                      <a:pt x="1781" y="3159"/>
                      <a:pt x="1370" y="244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-80675" y="4247375"/>
                <a:ext cx="136350" cy="11105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442" extrusionOk="0">
                    <a:moveTo>
                      <a:pt x="5453" y="1"/>
                    </a:moveTo>
                    <a:lnTo>
                      <a:pt x="5453" y="1"/>
                    </a:lnTo>
                    <a:cubicBezTo>
                      <a:pt x="4942" y="691"/>
                      <a:pt x="4430" y="1358"/>
                      <a:pt x="3894" y="2013"/>
                    </a:cubicBezTo>
                    <a:cubicBezTo>
                      <a:pt x="3632" y="2358"/>
                      <a:pt x="3358" y="2668"/>
                      <a:pt x="3096" y="2989"/>
                    </a:cubicBezTo>
                    <a:lnTo>
                      <a:pt x="2449" y="3758"/>
                    </a:lnTo>
                    <a:lnTo>
                      <a:pt x="2449" y="3758"/>
                    </a:lnTo>
                    <a:lnTo>
                      <a:pt x="1310" y="2382"/>
                    </a:lnTo>
                    <a:cubicBezTo>
                      <a:pt x="870" y="1858"/>
                      <a:pt x="441" y="1322"/>
                      <a:pt x="0" y="810"/>
                    </a:cubicBezTo>
                    <a:lnTo>
                      <a:pt x="0" y="810"/>
                    </a:lnTo>
                    <a:cubicBezTo>
                      <a:pt x="298" y="1429"/>
                      <a:pt x="655" y="2013"/>
                      <a:pt x="1036" y="2572"/>
                    </a:cubicBezTo>
                    <a:cubicBezTo>
                      <a:pt x="1405" y="3156"/>
                      <a:pt x="1822" y="3703"/>
                      <a:pt x="2263" y="4239"/>
                    </a:cubicBezTo>
                    <a:lnTo>
                      <a:pt x="2417" y="4442"/>
                    </a:lnTo>
                    <a:lnTo>
                      <a:pt x="2596" y="4239"/>
                    </a:lnTo>
                    <a:cubicBezTo>
                      <a:pt x="2894" y="3930"/>
                      <a:pt x="3167" y="3584"/>
                      <a:pt x="3429" y="3263"/>
                    </a:cubicBezTo>
                    <a:cubicBezTo>
                      <a:pt x="3703" y="2930"/>
                      <a:pt x="3953" y="2596"/>
                      <a:pt x="4191" y="2239"/>
                    </a:cubicBezTo>
                    <a:cubicBezTo>
                      <a:pt x="4680" y="1525"/>
                      <a:pt x="5120" y="786"/>
                      <a:pt x="5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164900" y="4391450"/>
                <a:ext cx="61025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3084" extrusionOk="0">
                    <a:moveTo>
                      <a:pt x="631" y="0"/>
                    </a:moveTo>
                    <a:lnTo>
                      <a:pt x="631" y="0"/>
                    </a:lnTo>
                    <a:cubicBezTo>
                      <a:pt x="441" y="441"/>
                      <a:pt x="310" y="893"/>
                      <a:pt x="191" y="1358"/>
                    </a:cubicBezTo>
                    <a:cubicBezTo>
                      <a:pt x="95" y="1810"/>
                      <a:pt x="36" y="2274"/>
                      <a:pt x="12" y="2751"/>
                    </a:cubicBezTo>
                    <a:lnTo>
                      <a:pt x="0" y="3084"/>
                    </a:lnTo>
                    <a:lnTo>
                      <a:pt x="0" y="3084"/>
                    </a:lnTo>
                    <a:lnTo>
                      <a:pt x="310" y="2989"/>
                    </a:lnTo>
                    <a:cubicBezTo>
                      <a:pt x="691" y="2870"/>
                      <a:pt x="1084" y="2739"/>
                      <a:pt x="1441" y="2548"/>
                    </a:cubicBezTo>
                    <a:cubicBezTo>
                      <a:pt x="1798" y="2346"/>
                      <a:pt x="2143" y="2120"/>
                      <a:pt x="2441" y="1846"/>
                    </a:cubicBezTo>
                    <a:lnTo>
                      <a:pt x="2441" y="1846"/>
                    </a:lnTo>
                    <a:cubicBezTo>
                      <a:pt x="2048" y="1989"/>
                      <a:pt x="1679" y="2108"/>
                      <a:pt x="1310" y="2227"/>
                    </a:cubicBezTo>
                    <a:lnTo>
                      <a:pt x="502" y="2465"/>
                    </a:lnTo>
                    <a:lnTo>
                      <a:pt x="502" y="2465"/>
                    </a:lnTo>
                    <a:cubicBezTo>
                      <a:pt x="528" y="2112"/>
                      <a:pt x="553" y="1761"/>
                      <a:pt x="572" y="1417"/>
                    </a:cubicBezTo>
                    <a:cubicBezTo>
                      <a:pt x="607" y="941"/>
                      <a:pt x="631" y="476"/>
                      <a:pt x="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119050" y="4444725"/>
                <a:ext cx="8307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930" extrusionOk="0">
                    <a:moveTo>
                      <a:pt x="239" y="0"/>
                    </a:moveTo>
                    <a:cubicBezTo>
                      <a:pt x="108" y="596"/>
                      <a:pt x="48" y="1203"/>
                      <a:pt x="36" y="1810"/>
                    </a:cubicBezTo>
                    <a:cubicBezTo>
                      <a:pt x="1" y="2417"/>
                      <a:pt x="36" y="3013"/>
                      <a:pt x="96" y="3632"/>
                    </a:cubicBezTo>
                    <a:lnTo>
                      <a:pt x="120" y="3930"/>
                    </a:lnTo>
                    <a:lnTo>
                      <a:pt x="405" y="3822"/>
                    </a:lnTo>
                    <a:cubicBezTo>
                      <a:pt x="941" y="3632"/>
                      <a:pt x="1453" y="3394"/>
                      <a:pt x="1953" y="3108"/>
                    </a:cubicBezTo>
                    <a:cubicBezTo>
                      <a:pt x="2441" y="2822"/>
                      <a:pt x="2906" y="2477"/>
                      <a:pt x="3322" y="2096"/>
                    </a:cubicBezTo>
                    <a:lnTo>
                      <a:pt x="3322" y="2096"/>
                    </a:lnTo>
                    <a:cubicBezTo>
                      <a:pt x="2798" y="2346"/>
                      <a:pt x="2287" y="2572"/>
                      <a:pt x="1786" y="2798"/>
                    </a:cubicBezTo>
                    <a:cubicBezTo>
                      <a:pt x="1367" y="2964"/>
                      <a:pt x="947" y="3138"/>
                      <a:pt x="521" y="3294"/>
                    </a:cubicBezTo>
                    <a:lnTo>
                      <a:pt x="521" y="3294"/>
                    </a:lnTo>
                    <a:cubicBezTo>
                      <a:pt x="477" y="2795"/>
                      <a:pt x="445" y="2297"/>
                      <a:pt x="405" y="1798"/>
                    </a:cubicBezTo>
                    <a:cubicBezTo>
                      <a:pt x="358" y="1203"/>
                      <a:pt x="310" y="608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-177425" y="4447700"/>
                <a:ext cx="646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228" extrusionOk="0">
                    <a:moveTo>
                      <a:pt x="2204" y="1"/>
                    </a:moveTo>
                    <a:lnTo>
                      <a:pt x="2168" y="1405"/>
                    </a:lnTo>
                    <a:cubicBezTo>
                      <a:pt x="2159" y="1730"/>
                      <a:pt x="2151" y="2056"/>
                      <a:pt x="2135" y="2381"/>
                    </a:cubicBezTo>
                    <a:lnTo>
                      <a:pt x="2135" y="2381"/>
                    </a:lnTo>
                    <a:cubicBezTo>
                      <a:pt x="1857" y="2192"/>
                      <a:pt x="1569" y="2007"/>
                      <a:pt x="1275" y="1822"/>
                    </a:cubicBezTo>
                    <a:cubicBezTo>
                      <a:pt x="858" y="1572"/>
                      <a:pt x="441" y="1334"/>
                      <a:pt x="1" y="1144"/>
                    </a:cubicBezTo>
                    <a:lnTo>
                      <a:pt x="1" y="1144"/>
                    </a:lnTo>
                    <a:cubicBezTo>
                      <a:pt x="322" y="1501"/>
                      <a:pt x="691" y="1810"/>
                      <a:pt x="1049" y="2108"/>
                    </a:cubicBezTo>
                    <a:cubicBezTo>
                      <a:pt x="1430" y="2406"/>
                      <a:pt x="1811" y="2691"/>
                      <a:pt x="2204" y="2977"/>
                    </a:cubicBezTo>
                    <a:lnTo>
                      <a:pt x="2561" y="3227"/>
                    </a:lnTo>
                    <a:lnTo>
                      <a:pt x="2573" y="2810"/>
                    </a:lnTo>
                    <a:cubicBezTo>
                      <a:pt x="2585" y="2334"/>
                      <a:pt x="2585" y="1858"/>
                      <a:pt x="2525" y="1382"/>
                    </a:cubicBezTo>
                    <a:cubicBezTo>
                      <a:pt x="2477" y="917"/>
                      <a:pt x="2382" y="441"/>
                      <a:pt x="2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>
                <a:off x="-128300" y="4497700"/>
                <a:ext cx="77700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728" extrusionOk="0">
                    <a:moveTo>
                      <a:pt x="2263" y="1"/>
                    </a:moveTo>
                    <a:lnTo>
                      <a:pt x="2263" y="1"/>
                    </a:lnTo>
                    <a:cubicBezTo>
                      <a:pt x="2346" y="572"/>
                      <a:pt x="2417" y="1132"/>
                      <a:pt x="2501" y="1703"/>
                    </a:cubicBezTo>
                    <a:cubicBezTo>
                      <a:pt x="2548" y="2141"/>
                      <a:pt x="2596" y="2594"/>
                      <a:pt x="2625" y="3045"/>
                    </a:cubicBezTo>
                    <a:lnTo>
                      <a:pt x="2625" y="3045"/>
                    </a:lnTo>
                    <a:lnTo>
                      <a:pt x="1489" y="2644"/>
                    </a:lnTo>
                    <a:cubicBezTo>
                      <a:pt x="989" y="2477"/>
                      <a:pt x="500" y="2299"/>
                      <a:pt x="0" y="2144"/>
                    </a:cubicBezTo>
                    <a:lnTo>
                      <a:pt x="0" y="2144"/>
                    </a:lnTo>
                    <a:cubicBezTo>
                      <a:pt x="429" y="2465"/>
                      <a:pt x="870" y="2727"/>
                      <a:pt x="1334" y="2977"/>
                    </a:cubicBezTo>
                    <a:cubicBezTo>
                      <a:pt x="1572" y="3096"/>
                      <a:pt x="1810" y="3204"/>
                      <a:pt x="2048" y="3311"/>
                    </a:cubicBezTo>
                    <a:cubicBezTo>
                      <a:pt x="2286" y="3430"/>
                      <a:pt x="2536" y="3513"/>
                      <a:pt x="2775" y="3608"/>
                    </a:cubicBezTo>
                    <a:lnTo>
                      <a:pt x="3108" y="3727"/>
                    </a:lnTo>
                    <a:lnTo>
                      <a:pt x="3096" y="3370"/>
                    </a:lnTo>
                    <a:cubicBezTo>
                      <a:pt x="3060" y="2787"/>
                      <a:pt x="2989" y="2203"/>
                      <a:pt x="2858" y="1644"/>
                    </a:cubicBezTo>
                    <a:cubicBezTo>
                      <a:pt x="2715" y="1072"/>
                      <a:pt x="2525" y="525"/>
                      <a:pt x="2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7" name="Google Shape;1107;p31"/>
            <p:cNvSpPr/>
            <p:nvPr/>
          </p:nvSpPr>
          <p:spPr>
            <a:xfrm rot="2131633">
              <a:off x="264376" y="3526762"/>
              <a:ext cx="148962" cy="301767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 rot="-2281775">
              <a:off x="1954742" y="4656749"/>
              <a:ext cx="148956" cy="301766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/>
          <p:nvPr/>
        </p:nvSpPr>
        <p:spPr>
          <a:xfrm rot="-5400000">
            <a:off x="8207268" y="4206761"/>
            <a:ext cx="739918" cy="1133545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"/>
          <p:cNvSpPr/>
          <p:nvPr/>
        </p:nvSpPr>
        <p:spPr>
          <a:xfrm rot="5400000">
            <a:off x="196743" y="-196814"/>
            <a:ext cx="739918" cy="1133545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 rot="822728">
            <a:off x="-105378" y="204390"/>
            <a:ext cx="578235" cy="1053977"/>
            <a:chOff x="-214625" y="3943775"/>
            <a:chExt cx="458725" cy="836125"/>
          </a:xfrm>
        </p:grpSpPr>
        <p:sp>
          <p:nvSpPr>
            <p:cNvPr id="135" name="Google Shape;135;p4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4"/>
          <p:cNvGrpSpPr/>
          <p:nvPr/>
        </p:nvGrpSpPr>
        <p:grpSpPr>
          <a:xfrm rot="1937137">
            <a:off x="-49276" y="1419598"/>
            <a:ext cx="247561" cy="718794"/>
            <a:chOff x="1460575" y="5630575"/>
            <a:chExt cx="645350" cy="1873775"/>
          </a:xfrm>
        </p:grpSpPr>
        <p:sp>
          <p:nvSpPr>
            <p:cNvPr id="148" name="Google Shape;148;p4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4"/>
          <p:cNvGrpSpPr/>
          <p:nvPr/>
        </p:nvGrpSpPr>
        <p:grpSpPr>
          <a:xfrm rot="-1360815">
            <a:off x="8787582" y="2477598"/>
            <a:ext cx="744173" cy="981131"/>
            <a:chOff x="4326425" y="5583250"/>
            <a:chExt cx="744150" cy="981100"/>
          </a:xfrm>
        </p:grpSpPr>
        <p:sp>
          <p:nvSpPr>
            <p:cNvPr id="151" name="Google Shape;151;p4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4"/>
          <p:cNvGrpSpPr/>
          <p:nvPr/>
        </p:nvGrpSpPr>
        <p:grpSpPr>
          <a:xfrm rot="-2418941">
            <a:off x="8394237" y="4374566"/>
            <a:ext cx="714867" cy="1448812"/>
            <a:chOff x="1803775" y="5029925"/>
            <a:chExt cx="655775" cy="1329050"/>
          </a:xfrm>
        </p:grpSpPr>
        <p:sp>
          <p:nvSpPr>
            <p:cNvPr id="177" name="Google Shape;177;p4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 rot="-1269334">
            <a:off x="8891383" y="3721956"/>
            <a:ext cx="601297" cy="1873742"/>
            <a:chOff x="3855225" y="5718400"/>
            <a:chExt cx="601300" cy="1873750"/>
          </a:xfrm>
        </p:grpSpPr>
        <p:sp>
          <p:nvSpPr>
            <p:cNvPr id="189" name="Google Shape;189;p4"/>
            <p:cNvSpPr/>
            <p:nvPr/>
          </p:nvSpPr>
          <p:spPr>
            <a:xfrm>
              <a:off x="4020125" y="5718400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855225" y="5894300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4"/>
          <p:cNvSpPr/>
          <p:nvPr/>
        </p:nvSpPr>
        <p:spPr>
          <a:xfrm rot="-2161609">
            <a:off x="7787037" y="4718605"/>
            <a:ext cx="148961" cy="30177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"/>
          <p:cNvSpPr/>
          <p:nvPr/>
        </p:nvSpPr>
        <p:spPr>
          <a:xfrm rot="-2161533">
            <a:off x="476718" y="-166239"/>
            <a:ext cx="179966" cy="36457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1" name="Google Shape;1111;p32"/>
          <p:cNvSpPr txBox="1">
            <a:spLocks noGrp="1"/>
          </p:cNvSpPr>
          <p:nvPr>
            <p:ph type="subTitle" idx="1"/>
          </p:nvPr>
        </p:nvSpPr>
        <p:spPr>
          <a:xfrm>
            <a:off x="1189963" y="1926945"/>
            <a:ext cx="29484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112" name="Google Shape;1112;p32"/>
          <p:cNvSpPr txBox="1">
            <a:spLocks noGrp="1"/>
          </p:cNvSpPr>
          <p:nvPr>
            <p:ph type="subTitle" idx="2"/>
          </p:nvPr>
        </p:nvSpPr>
        <p:spPr>
          <a:xfrm>
            <a:off x="5013138" y="3094695"/>
            <a:ext cx="29334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113" name="Google Shape;1113;p32"/>
          <p:cNvSpPr txBox="1">
            <a:spLocks noGrp="1"/>
          </p:cNvSpPr>
          <p:nvPr>
            <p:ph type="title" idx="3"/>
          </p:nvPr>
        </p:nvSpPr>
        <p:spPr>
          <a:xfrm>
            <a:off x="1191463" y="1609063"/>
            <a:ext cx="2945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4" name="Google Shape;1114;p32"/>
          <p:cNvSpPr txBox="1">
            <a:spLocks noGrp="1"/>
          </p:cNvSpPr>
          <p:nvPr>
            <p:ph type="title" idx="4"/>
          </p:nvPr>
        </p:nvSpPr>
        <p:spPr>
          <a:xfrm>
            <a:off x="5005638" y="2776813"/>
            <a:ext cx="2948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15" name="Google Shape;1115;p32"/>
          <p:cNvGrpSpPr/>
          <p:nvPr/>
        </p:nvGrpSpPr>
        <p:grpSpPr>
          <a:xfrm rot="3939075">
            <a:off x="-148644" y="3407797"/>
            <a:ext cx="978447" cy="1290002"/>
            <a:chOff x="4326425" y="5583250"/>
            <a:chExt cx="744150" cy="981100"/>
          </a:xfrm>
        </p:grpSpPr>
        <p:sp>
          <p:nvSpPr>
            <p:cNvPr id="1116" name="Google Shape;1116;p32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1" name="Google Shape;1141;p32"/>
          <p:cNvSpPr/>
          <p:nvPr/>
        </p:nvSpPr>
        <p:spPr>
          <a:xfrm>
            <a:off x="-485221" y="2283838"/>
            <a:ext cx="1052882" cy="455921"/>
          </a:xfrm>
          <a:custGeom>
            <a:avLst/>
            <a:gdLst/>
            <a:ahLst/>
            <a:cxnLst/>
            <a:rect l="l" t="t" r="r" b="b"/>
            <a:pathLst>
              <a:path w="9038" h="5228" extrusionOk="0">
                <a:moveTo>
                  <a:pt x="5252" y="1"/>
                </a:moveTo>
                <a:cubicBezTo>
                  <a:pt x="4156" y="1"/>
                  <a:pt x="3430" y="1870"/>
                  <a:pt x="3085" y="3096"/>
                </a:cubicBezTo>
                <a:cubicBezTo>
                  <a:pt x="3047" y="3228"/>
                  <a:pt x="2934" y="3293"/>
                  <a:pt x="2820" y="3293"/>
                </a:cubicBezTo>
                <a:cubicBezTo>
                  <a:pt x="2716" y="3293"/>
                  <a:pt x="2612" y="3240"/>
                  <a:pt x="2561" y="3132"/>
                </a:cubicBezTo>
                <a:cubicBezTo>
                  <a:pt x="2394" y="2727"/>
                  <a:pt x="2156" y="2358"/>
                  <a:pt x="1787" y="2322"/>
                </a:cubicBezTo>
                <a:cubicBezTo>
                  <a:pt x="1762" y="2320"/>
                  <a:pt x="1737" y="2319"/>
                  <a:pt x="1712" y="2319"/>
                </a:cubicBezTo>
                <a:cubicBezTo>
                  <a:pt x="506" y="2319"/>
                  <a:pt x="36" y="5014"/>
                  <a:pt x="3" y="5216"/>
                </a:cubicBezTo>
                <a:lnTo>
                  <a:pt x="8752" y="5216"/>
                </a:lnTo>
                <a:cubicBezTo>
                  <a:pt x="8752" y="5216"/>
                  <a:pt x="9038" y="3049"/>
                  <a:pt x="7990" y="2811"/>
                </a:cubicBezTo>
                <a:cubicBezTo>
                  <a:pt x="7923" y="2794"/>
                  <a:pt x="7858" y="2787"/>
                  <a:pt x="7795" y="2787"/>
                </a:cubicBezTo>
                <a:cubicBezTo>
                  <a:pt x="7347" y="2787"/>
                  <a:pt x="6977" y="3165"/>
                  <a:pt x="6716" y="3561"/>
                </a:cubicBezTo>
                <a:cubicBezTo>
                  <a:pt x="6673" y="3621"/>
                  <a:pt x="6614" y="3647"/>
                  <a:pt x="6555" y="3647"/>
                </a:cubicBezTo>
                <a:cubicBezTo>
                  <a:pt x="6451" y="3647"/>
                  <a:pt x="6351" y="3564"/>
                  <a:pt x="6359" y="3442"/>
                </a:cubicBezTo>
                <a:cubicBezTo>
                  <a:pt x="6442" y="2144"/>
                  <a:pt x="6395" y="1"/>
                  <a:pt x="5252" y="1"/>
                </a:cubicBezTo>
                <a:close/>
                <a:moveTo>
                  <a:pt x="1" y="5216"/>
                </a:moveTo>
                <a:lnTo>
                  <a:pt x="1" y="5228"/>
                </a:lnTo>
                <a:cubicBezTo>
                  <a:pt x="1" y="5228"/>
                  <a:pt x="2" y="5223"/>
                  <a:pt x="3" y="5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2" name="Google Shape;1142;p32"/>
          <p:cNvGrpSpPr/>
          <p:nvPr/>
        </p:nvGrpSpPr>
        <p:grpSpPr>
          <a:xfrm rot="-2020825" flipH="1">
            <a:off x="8653579" y="897714"/>
            <a:ext cx="528655" cy="963519"/>
            <a:chOff x="-214625" y="3943775"/>
            <a:chExt cx="458725" cy="836125"/>
          </a:xfrm>
        </p:grpSpPr>
        <p:sp>
          <p:nvSpPr>
            <p:cNvPr id="1143" name="Google Shape;1143;p32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32"/>
          <p:cNvSpPr/>
          <p:nvPr/>
        </p:nvSpPr>
        <p:spPr>
          <a:xfrm rot="10800000" flipH="1">
            <a:off x="1" y="-5"/>
            <a:ext cx="1291401" cy="819855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2"/>
          <p:cNvSpPr/>
          <p:nvPr/>
        </p:nvSpPr>
        <p:spPr>
          <a:xfrm flipH="1">
            <a:off x="7857503" y="4094420"/>
            <a:ext cx="1286503" cy="1047581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3"/>
          <p:cNvSpPr txBox="1">
            <a:spLocks noGrp="1"/>
          </p:cNvSpPr>
          <p:nvPr>
            <p:ph type="title"/>
          </p:nvPr>
        </p:nvSpPr>
        <p:spPr>
          <a:xfrm>
            <a:off x="4961100" y="445025"/>
            <a:ext cx="3469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33"/>
          <p:cNvSpPr txBox="1">
            <a:spLocks noGrp="1"/>
          </p:cNvSpPr>
          <p:nvPr>
            <p:ph type="subTitle" idx="1"/>
          </p:nvPr>
        </p:nvSpPr>
        <p:spPr>
          <a:xfrm>
            <a:off x="5606425" y="2068206"/>
            <a:ext cx="26817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160" name="Google Shape;1160;p33"/>
          <p:cNvSpPr txBox="1">
            <a:spLocks noGrp="1"/>
          </p:cNvSpPr>
          <p:nvPr>
            <p:ph type="subTitle" idx="2"/>
          </p:nvPr>
        </p:nvSpPr>
        <p:spPr>
          <a:xfrm>
            <a:off x="5606425" y="3593001"/>
            <a:ext cx="2667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161" name="Google Shape;1161;p33"/>
          <p:cNvSpPr txBox="1">
            <a:spLocks noGrp="1"/>
          </p:cNvSpPr>
          <p:nvPr>
            <p:ph type="title" idx="3"/>
          </p:nvPr>
        </p:nvSpPr>
        <p:spPr>
          <a:xfrm>
            <a:off x="5606425" y="1750325"/>
            <a:ext cx="2678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2" name="Google Shape;1162;p33"/>
          <p:cNvSpPr txBox="1">
            <a:spLocks noGrp="1"/>
          </p:cNvSpPr>
          <p:nvPr>
            <p:ph type="title" idx="4"/>
          </p:nvPr>
        </p:nvSpPr>
        <p:spPr>
          <a:xfrm>
            <a:off x="5606425" y="3275120"/>
            <a:ext cx="2681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63" name="Google Shape;1163;p33"/>
          <p:cNvGrpSpPr/>
          <p:nvPr/>
        </p:nvGrpSpPr>
        <p:grpSpPr>
          <a:xfrm rot="-209596" flipH="1">
            <a:off x="-164070" y="-57782"/>
            <a:ext cx="1380060" cy="1819397"/>
            <a:chOff x="4326425" y="5583250"/>
            <a:chExt cx="744150" cy="981100"/>
          </a:xfrm>
        </p:grpSpPr>
        <p:sp>
          <p:nvSpPr>
            <p:cNvPr id="1164" name="Google Shape;1164;p33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9" name="Google Shape;1189;p33"/>
          <p:cNvSpPr/>
          <p:nvPr/>
        </p:nvSpPr>
        <p:spPr>
          <a:xfrm rot="-2131835" flipH="1">
            <a:off x="3587037" y="4848182"/>
            <a:ext cx="238105" cy="48239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3"/>
          <p:cNvSpPr/>
          <p:nvPr/>
        </p:nvSpPr>
        <p:spPr>
          <a:xfrm rot="5400000" flipH="1">
            <a:off x="-244558" y="2753992"/>
            <a:ext cx="2634047" cy="2144969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3"/>
          <p:cNvSpPr/>
          <p:nvPr/>
        </p:nvSpPr>
        <p:spPr>
          <a:xfrm rot="2103622">
            <a:off x="1711852" y="-1345942"/>
            <a:ext cx="3046956" cy="2177843"/>
          </a:xfrm>
          <a:custGeom>
            <a:avLst/>
            <a:gdLst/>
            <a:ahLst/>
            <a:cxnLst/>
            <a:rect l="l" t="t" r="r" b="b"/>
            <a:pathLst>
              <a:path w="69045" h="52409" extrusionOk="0">
                <a:moveTo>
                  <a:pt x="54204" y="1"/>
                </a:moveTo>
                <a:cubicBezTo>
                  <a:pt x="53288" y="1"/>
                  <a:pt x="52358" y="89"/>
                  <a:pt x="51423" y="275"/>
                </a:cubicBezTo>
                <a:cubicBezTo>
                  <a:pt x="43720" y="1811"/>
                  <a:pt x="38195" y="8955"/>
                  <a:pt x="30802" y="11836"/>
                </a:cubicBezTo>
                <a:cubicBezTo>
                  <a:pt x="24051" y="14479"/>
                  <a:pt x="16371" y="13312"/>
                  <a:pt x="9942" y="16718"/>
                </a:cubicBezTo>
                <a:cubicBezTo>
                  <a:pt x="3155" y="20301"/>
                  <a:pt x="0" y="28279"/>
                  <a:pt x="1512" y="34553"/>
                </a:cubicBezTo>
                <a:cubicBezTo>
                  <a:pt x="3036" y="40816"/>
                  <a:pt x="8334" y="45471"/>
                  <a:pt x="14442" y="48448"/>
                </a:cubicBezTo>
                <a:cubicBezTo>
                  <a:pt x="19241" y="50769"/>
                  <a:pt x="24765" y="52174"/>
                  <a:pt x="30492" y="52377"/>
                </a:cubicBezTo>
                <a:cubicBezTo>
                  <a:pt x="31072" y="52398"/>
                  <a:pt x="31655" y="52409"/>
                  <a:pt x="32241" y="52409"/>
                </a:cubicBezTo>
                <a:cubicBezTo>
                  <a:pt x="40620" y="52409"/>
                  <a:pt x="49442" y="50200"/>
                  <a:pt x="55674" y="44090"/>
                </a:cubicBezTo>
                <a:cubicBezTo>
                  <a:pt x="62758" y="37161"/>
                  <a:pt x="67473" y="28433"/>
                  <a:pt x="68473" y="19611"/>
                </a:cubicBezTo>
                <a:cubicBezTo>
                  <a:pt x="69044" y="14551"/>
                  <a:pt x="68366" y="9383"/>
                  <a:pt x="65437" y="5466"/>
                </a:cubicBezTo>
                <a:cubicBezTo>
                  <a:pt x="63005" y="2220"/>
                  <a:pt x="58794" y="1"/>
                  <a:pt x="54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3"/>
          <p:cNvSpPr/>
          <p:nvPr/>
        </p:nvSpPr>
        <p:spPr>
          <a:xfrm rot="2131755">
            <a:off x="546039" y="3569471"/>
            <a:ext cx="185028" cy="37486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3"/>
          <p:cNvGrpSpPr/>
          <p:nvPr/>
        </p:nvGrpSpPr>
        <p:grpSpPr>
          <a:xfrm rot="3305614">
            <a:off x="1411633" y="3798975"/>
            <a:ext cx="1071838" cy="2172279"/>
            <a:chOff x="1803775" y="5029925"/>
            <a:chExt cx="655775" cy="1329050"/>
          </a:xfrm>
        </p:grpSpPr>
        <p:sp>
          <p:nvSpPr>
            <p:cNvPr id="1194" name="Google Shape;1194;p33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_1_1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7" name="Google Shape;1207;p34"/>
          <p:cNvSpPr txBox="1">
            <a:spLocks noGrp="1"/>
          </p:cNvSpPr>
          <p:nvPr>
            <p:ph type="subTitle" idx="1"/>
          </p:nvPr>
        </p:nvSpPr>
        <p:spPr>
          <a:xfrm>
            <a:off x="1787713" y="3520055"/>
            <a:ext cx="2339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208" name="Google Shape;1208;p34"/>
          <p:cNvSpPr txBox="1">
            <a:spLocks noGrp="1"/>
          </p:cNvSpPr>
          <p:nvPr>
            <p:ph type="subTitle" idx="2"/>
          </p:nvPr>
        </p:nvSpPr>
        <p:spPr>
          <a:xfrm>
            <a:off x="5019960" y="3520055"/>
            <a:ext cx="2325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209" name="Google Shape;1209;p34"/>
          <p:cNvSpPr txBox="1">
            <a:spLocks noGrp="1"/>
          </p:cNvSpPr>
          <p:nvPr>
            <p:ph type="title" idx="3"/>
          </p:nvPr>
        </p:nvSpPr>
        <p:spPr>
          <a:xfrm>
            <a:off x="1790260" y="3202175"/>
            <a:ext cx="23373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0" name="Google Shape;1210;p34"/>
          <p:cNvSpPr txBox="1">
            <a:spLocks noGrp="1"/>
          </p:cNvSpPr>
          <p:nvPr>
            <p:ph type="title" idx="4"/>
          </p:nvPr>
        </p:nvSpPr>
        <p:spPr>
          <a:xfrm>
            <a:off x="5008075" y="3202175"/>
            <a:ext cx="23373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11" name="Google Shape;1211;p34"/>
          <p:cNvGrpSpPr/>
          <p:nvPr/>
        </p:nvGrpSpPr>
        <p:grpSpPr>
          <a:xfrm rot="1694758">
            <a:off x="169116" y="3945557"/>
            <a:ext cx="750036" cy="1583410"/>
            <a:chOff x="3409650" y="1109025"/>
            <a:chExt cx="306900" cy="647900"/>
          </a:xfrm>
        </p:grpSpPr>
        <p:sp>
          <p:nvSpPr>
            <p:cNvPr id="1212" name="Google Shape;1212;p34"/>
            <p:cNvSpPr/>
            <p:nvPr/>
          </p:nvSpPr>
          <p:spPr>
            <a:xfrm>
              <a:off x="3409650" y="1334225"/>
              <a:ext cx="175325" cy="421200"/>
            </a:xfrm>
            <a:custGeom>
              <a:avLst/>
              <a:gdLst/>
              <a:ahLst/>
              <a:cxnLst/>
              <a:rect l="l" t="t" r="r" b="b"/>
              <a:pathLst>
                <a:path w="7013" h="16848" extrusionOk="0">
                  <a:moveTo>
                    <a:pt x="1679" y="0"/>
                  </a:moveTo>
                  <a:lnTo>
                    <a:pt x="1679" y="0"/>
                  </a:lnTo>
                  <a:cubicBezTo>
                    <a:pt x="1679" y="1"/>
                    <a:pt x="0" y="6870"/>
                    <a:pt x="1786" y="10395"/>
                  </a:cubicBezTo>
                  <a:cubicBezTo>
                    <a:pt x="3572" y="13931"/>
                    <a:pt x="7013" y="16848"/>
                    <a:pt x="7013" y="16848"/>
                  </a:cubicBezTo>
                  <a:cubicBezTo>
                    <a:pt x="7013" y="16848"/>
                    <a:pt x="5608" y="9621"/>
                    <a:pt x="5548" y="7120"/>
                  </a:cubicBezTo>
                  <a:cubicBezTo>
                    <a:pt x="5477" y="4620"/>
                    <a:pt x="4477" y="2763"/>
                    <a:pt x="1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449225" y="1334225"/>
              <a:ext cx="137850" cy="422700"/>
            </a:xfrm>
            <a:custGeom>
              <a:avLst/>
              <a:gdLst/>
              <a:ahLst/>
              <a:cxnLst/>
              <a:rect l="l" t="t" r="r" b="b"/>
              <a:pathLst>
                <a:path w="5514" h="16908" extrusionOk="0">
                  <a:moveTo>
                    <a:pt x="1" y="0"/>
                  </a:moveTo>
                  <a:cubicBezTo>
                    <a:pt x="1" y="72"/>
                    <a:pt x="84" y="8037"/>
                    <a:pt x="5323" y="16907"/>
                  </a:cubicBezTo>
                  <a:lnTo>
                    <a:pt x="5513" y="16788"/>
                  </a:lnTo>
                  <a:cubicBezTo>
                    <a:pt x="322" y="7978"/>
                    <a:pt x="215" y="72"/>
                    <a:pt x="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585550" y="1245650"/>
              <a:ext cx="131000" cy="498175"/>
            </a:xfrm>
            <a:custGeom>
              <a:avLst/>
              <a:gdLst/>
              <a:ahLst/>
              <a:cxnLst/>
              <a:rect l="l" t="t" r="r" b="b"/>
              <a:pathLst>
                <a:path w="5240" h="19927" extrusionOk="0">
                  <a:moveTo>
                    <a:pt x="3570" y="1"/>
                  </a:moveTo>
                  <a:cubicBezTo>
                    <a:pt x="3253" y="1"/>
                    <a:pt x="2238" y="2151"/>
                    <a:pt x="1477" y="5127"/>
                  </a:cubicBezTo>
                  <a:cubicBezTo>
                    <a:pt x="644" y="8342"/>
                    <a:pt x="1" y="19926"/>
                    <a:pt x="1" y="19926"/>
                  </a:cubicBezTo>
                  <a:cubicBezTo>
                    <a:pt x="1" y="19926"/>
                    <a:pt x="4668" y="12425"/>
                    <a:pt x="4966" y="9223"/>
                  </a:cubicBezTo>
                  <a:cubicBezTo>
                    <a:pt x="5239" y="6008"/>
                    <a:pt x="3846" y="412"/>
                    <a:pt x="3632" y="43"/>
                  </a:cubicBezTo>
                  <a:cubicBezTo>
                    <a:pt x="3616" y="15"/>
                    <a:pt x="3595" y="1"/>
                    <a:pt x="3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3587050" y="1246700"/>
              <a:ext cx="95875" cy="439075"/>
            </a:xfrm>
            <a:custGeom>
              <a:avLst/>
              <a:gdLst/>
              <a:ahLst/>
              <a:cxnLst/>
              <a:rect l="l" t="t" r="r" b="b"/>
              <a:pathLst>
                <a:path w="3835" h="17563" extrusionOk="0">
                  <a:moveTo>
                    <a:pt x="3441" y="1"/>
                  </a:moveTo>
                  <a:cubicBezTo>
                    <a:pt x="3441" y="108"/>
                    <a:pt x="3596" y="10002"/>
                    <a:pt x="0" y="17455"/>
                  </a:cubicBezTo>
                  <a:lnTo>
                    <a:pt x="215" y="17563"/>
                  </a:lnTo>
                  <a:cubicBezTo>
                    <a:pt x="3834" y="10050"/>
                    <a:pt x="3679" y="108"/>
                    <a:pt x="3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3514125" y="1199375"/>
              <a:ext cx="82775" cy="544750"/>
            </a:xfrm>
            <a:custGeom>
              <a:avLst/>
              <a:gdLst/>
              <a:ahLst/>
              <a:cxnLst/>
              <a:rect l="l" t="t" r="r" b="b"/>
              <a:pathLst>
                <a:path w="3311" h="21790" extrusionOk="0">
                  <a:moveTo>
                    <a:pt x="215" y="1"/>
                  </a:moveTo>
                  <a:lnTo>
                    <a:pt x="0" y="60"/>
                  </a:lnTo>
                  <a:cubicBezTo>
                    <a:pt x="36" y="168"/>
                    <a:pt x="3084" y="10431"/>
                    <a:pt x="2762" y="21789"/>
                  </a:cubicBezTo>
                  <a:lnTo>
                    <a:pt x="2977" y="21789"/>
                  </a:lnTo>
                  <a:cubicBezTo>
                    <a:pt x="3310" y="10395"/>
                    <a:pt x="238" y="72"/>
                    <a:pt x="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3485250" y="1163625"/>
              <a:ext cx="41700" cy="40325"/>
            </a:xfrm>
            <a:custGeom>
              <a:avLst/>
              <a:gdLst/>
              <a:ahLst/>
              <a:cxnLst/>
              <a:rect l="l" t="t" r="r" b="b"/>
              <a:pathLst>
                <a:path w="1668" h="1613" extrusionOk="0">
                  <a:moveTo>
                    <a:pt x="846" y="1"/>
                  </a:moveTo>
                  <a:cubicBezTo>
                    <a:pt x="415" y="1"/>
                    <a:pt x="59" y="316"/>
                    <a:pt x="24" y="752"/>
                  </a:cubicBezTo>
                  <a:cubicBezTo>
                    <a:pt x="0" y="1193"/>
                    <a:pt x="322" y="1586"/>
                    <a:pt x="774" y="1609"/>
                  </a:cubicBezTo>
                  <a:cubicBezTo>
                    <a:pt x="796" y="1611"/>
                    <a:pt x="817" y="1612"/>
                    <a:pt x="839" y="1612"/>
                  </a:cubicBezTo>
                  <a:cubicBezTo>
                    <a:pt x="1253" y="1612"/>
                    <a:pt x="1609" y="1290"/>
                    <a:pt x="1631" y="871"/>
                  </a:cubicBezTo>
                  <a:cubicBezTo>
                    <a:pt x="1667" y="419"/>
                    <a:pt x="1334" y="50"/>
                    <a:pt x="893" y="2"/>
                  </a:cubicBezTo>
                  <a:cubicBezTo>
                    <a:pt x="877" y="1"/>
                    <a:pt x="862" y="1"/>
                    <a:pt x="846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604300" y="1109025"/>
              <a:ext cx="42600" cy="40250"/>
            </a:xfrm>
            <a:custGeom>
              <a:avLst/>
              <a:gdLst/>
              <a:ahLst/>
              <a:cxnLst/>
              <a:rect l="l" t="t" r="r" b="b"/>
              <a:pathLst>
                <a:path w="1704" h="1610" extrusionOk="0">
                  <a:moveTo>
                    <a:pt x="856" y="0"/>
                  </a:moveTo>
                  <a:cubicBezTo>
                    <a:pt x="821" y="0"/>
                    <a:pt x="786" y="3"/>
                    <a:pt x="751" y="7"/>
                  </a:cubicBezTo>
                  <a:cubicBezTo>
                    <a:pt x="310" y="67"/>
                    <a:pt x="1" y="460"/>
                    <a:pt x="48" y="900"/>
                  </a:cubicBezTo>
                  <a:cubicBezTo>
                    <a:pt x="103" y="1305"/>
                    <a:pt x="450" y="1610"/>
                    <a:pt x="848" y="1610"/>
                  </a:cubicBezTo>
                  <a:cubicBezTo>
                    <a:pt x="883" y="1610"/>
                    <a:pt x="918" y="1608"/>
                    <a:pt x="953" y="1603"/>
                  </a:cubicBezTo>
                  <a:cubicBezTo>
                    <a:pt x="1394" y="1543"/>
                    <a:pt x="1703" y="1150"/>
                    <a:pt x="1644" y="710"/>
                  </a:cubicBezTo>
                  <a:cubicBezTo>
                    <a:pt x="1600" y="305"/>
                    <a:pt x="1254" y="0"/>
                    <a:pt x="856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440300" y="1226450"/>
              <a:ext cx="42000" cy="40300"/>
            </a:xfrm>
            <a:custGeom>
              <a:avLst/>
              <a:gdLst/>
              <a:ahLst/>
              <a:cxnLst/>
              <a:rect l="l" t="t" r="r" b="b"/>
              <a:pathLst>
                <a:path w="1680" h="1612" extrusionOk="0">
                  <a:moveTo>
                    <a:pt x="846" y="0"/>
                  </a:moveTo>
                  <a:cubicBezTo>
                    <a:pt x="415" y="0"/>
                    <a:pt x="59" y="315"/>
                    <a:pt x="24" y="751"/>
                  </a:cubicBezTo>
                  <a:cubicBezTo>
                    <a:pt x="0" y="1192"/>
                    <a:pt x="322" y="1585"/>
                    <a:pt x="774" y="1609"/>
                  </a:cubicBezTo>
                  <a:cubicBezTo>
                    <a:pt x="796" y="1610"/>
                    <a:pt x="818" y="1611"/>
                    <a:pt x="839" y="1611"/>
                  </a:cubicBezTo>
                  <a:cubicBezTo>
                    <a:pt x="1253" y="1611"/>
                    <a:pt x="1609" y="1289"/>
                    <a:pt x="1632" y="870"/>
                  </a:cubicBezTo>
                  <a:cubicBezTo>
                    <a:pt x="1679" y="418"/>
                    <a:pt x="1334" y="37"/>
                    <a:pt x="893" y="1"/>
                  </a:cubicBezTo>
                  <a:cubicBezTo>
                    <a:pt x="878" y="1"/>
                    <a:pt x="862" y="0"/>
                    <a:pt x="846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473350" y="1259500"/>
              <a:ext cx="94975" cy="170300"/>
            </a:xfrm>
            <a:custGeom>
              <a:avLst/>
              <a:gdLst/>
              <a:ahLst/>
              <a:cxnLst/>
              <a:rect l="l" t="t" r="r" b="b"/>
              <a:pathLst>
                <a:path w="3799" h="6812" extrusionOk="0">
                  <a:moveTo>
                    <a:pt x="131" y="1"/>
                  </a:moveTo>
                  <a:lnTo>
                    <a:pt x="0" y="180"/>
                  </a:lnTo>
                  <a:cubicBezTo>
                    <a:pt x="24" y="215"/>
                    <a:pt x="2429" y="2061"/>
                    <a:pt x="3572" y="6811"/>
                  </a:cubicBezTo>
                  <a:lnTo>
                    <a:pt x="3798" y="6752"/>
                  </a:lnTo>
                  <a:cubicBezTo>
                    <a:pt x="2619" y="1930"/>
                    <a:pt x="238" y="84"/>
                    <a:pt x="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3551925" y="1147600"/>
              <a:ext cx="70850" cy="297375"/>
            </a:xfrm>
            <a:custGeom>
              <a:avLst/>
              <a:gdLst/>
              <a:ahLst/>
              <a:cxnLst/>
              <a:rect l="l" t="t" r="r" b="b"/>
              <a:pathLst>
                <a:path w="2834" h="11895" extrusionOk="0">
                  <a:moveTo>
                    <a:pt x="2632" y="0"/>
                  </a:moveTo>
                  <a:cubicBezTo>
                    <a:pt x="0" y="5691"/>
                    <a:pt x="512" y="11835"/>
                    <a:pt x="512" y="11895"/>
                  </a:cubicBezTo>
                  <a:lnTo>
                    <a:pt x="738" y="11871"/>
                  </a:lnTo>
                  <a:cubicBezTo>
                    <a:pt x="738" y="11799"/>
                    <a:pt x="215" y="5739"/>
                    <a:pt x="2834" y="95"/>
                  </a:cubicBezTo>
                  <a:lnTo>
                    <a:pt x="2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34"/>
          <p:cNvGrpSpPr/>
          <p:nvPr/>
        </p:nvGrpSpPr>
        <p:grpSpPr>
          <a:xfrm rot="-3875634" flipH="1">
            <a:off x="8392575" y="1371913"/>
            <a:ext cx="790235" cy="1601558"/>
            <a:chOff x="1803775" y="5029925"/>
            <a:chExt cx="655775" cy="1329050"/>
          </a:xfrm>
        </p:grpSpPr>
        <p:sp>
          <p:nvSpPr>
            <p:cNvPr id="1223" name="Google Shape;1223;p34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34"/>
          <p:cNvGrpSpPr/>
          <p:nvPr/>
        </p:nvGrpSpPr>
        <p:grpSpPr>
          <a:xfrm>
            <a:off x="-94885" y="157317"/>
            <a:ext cx="399597" cy="524820"/>
            <a:chOff x="1984450" y="1119863"/>
            <a:chExt cx="166125" cy="218175"/>
          </a:xfrm>
        </p:grpSpPr>
        <p:sp>
          <p:nvSpPr>
            <p:cNvPr id="1235" name="Google Shape;1235;p34"/>
            <p:cNvSpPr/>
            <p:nvPr/>
          </p:nvSpPr>
          <p:spPr>
            <a:xfrm>
              <a:off x="1984450" y="1119863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2049350" y="1165363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34"/>
          <p:cNvGrpSpPr/>
          <p:nvPr/>
        </p:nvGrpSpPr>
        <p:grpSpPr>
          <a:xfrm rot="-4766561" flipH="1">
            <a:off x="8412640" y="982447"/>
            <a:ext cx="399583" cy="524801"/>
            <a:chOff x="1984450" y="1119863"/>
            <a:chExt cx="166125" cy="218175"/>
          </a:xfrm>
        </p:grpSpPr>
        <p:sp>
          <p:nvSpPr>
            <p:cNvPr id="1238" name="Google Shape;1238;p34"/>
            <p:cNvSpPr/>
            <p:nvPr/>
          </p:nvSpPr>
          <p:spPr>
            <a:xfrm>
              <a:off x="1984450" y="1119863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2049350" y="1165363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34"/>
          <p:cNvSpPr/>
          <p:nvPr/>
        </p:nvSpPr>
        <p:spPr>
          <a:xfrm rot="10593359">
            <a:off x="2973789" y="4643863"/>
            <a:ext cx="2433744" cy="1739202"/>
          </a:xfrm>
          <a:custGeom>
            <a:avLst/>
            <a:gdLst/>
            <a:ahLst/>
            <a:cxnLst/>
            <a:rect l="l" t="t" r="r" b="b"/>
            <a:pathLst>
              <a:path w="69045" h="52409" extrusionOk="0">
                <a:moveTo>
                  <a:pt x="54204" y="1"/>
                </a:moveTo>
                <a:cubicBezTo>
                  <a:pt x="53288" y="1"/>
                  <a:pt x="52358" y="89"/>
                  <a:pt x="51423" y="275"/>
                </a:cubicBezTo>
                <a:cubicBezTo>
                  <a:pt x="43720" y="1811"/>
                  <a:pt x="38195" y="8955"/>
                  <a:pt x="30802" y="11836"/>
                </a:cubicBezTo>
                <a:cubicBezTo>
                  <a:pt x="24051" y="14479"/>
                  <a:pt x="16371" y="13312"/>
                  <a:pt x="9942" y="16718"/>
                </a:cubicBezTo>
                <a:cubicBezTo>
                  <a:pt x="3155" y="20301"/>
                  <a:pt x="0" y="28279"/>
                  <a:pt x="1512" y="34553"/>
                </a:cubicBezTo>
                <a:cubicBezTo>
                  <a:pt x="3036" y="40816"/>
                  <a:pt x="8334" y="45471"/>
                  <a:pt x="14442" y="48448"/>
                </a:cubicBezTo>
                <a:cubicBezTo>
                  <a:pt x="19241" y="50769"/>
                  <a:pt x="24765" y="52174"/>
                  <a:pt x="30492" y="52377"/>
                </a:cubicBezTo>
                <a:cubicBezTo>
                  <a:pt x="31072" y="52398"/>
                  <a:pt x="31655" y="52409"/>
                  <a:pt x="32241" y="52409"/>
                </a:cubicBezTo>
                <a:cubicBezTo>
                  <a:pt x="40620" y="52409"/>
                  <a:pt x="49442" y="50200"/>
                  <a:pt x="55674" y="44090"/>
                </a:cubicBezTo>
                <a:cubicBezTo>
                  <a:pt x="62758" y="37161"/>
                  <a:pt x="67473" y="28433"/>
                  <a:pt x="68473" y="19611"/>
                </a:cubicBezTo>
                <a:cubicBezTo>
                  <a:pt x="69044" y="14551"/>
                  <a:pt x="68366" y="9383"/>
                  <a:pt x="65437" y="5466"/>
                </a:cubicBezTo>
                <a:cubicBezTo>
                  <a:pt x="63005" y="2220"/>
                  <a:pt x="58794" y="1"/>
                  <a:pt x="54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1_1_1_1"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3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35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377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44" name="Google Shape;1244;p35"/>
          <p:cNvSpPr/>
          <p:nvPr/>
        </p:nvSpPr>
        <p:spPr>
          <a:xfrm rot="-5400000">
            <a:off x="8207268" y="4206761"/>
            <a:ext cx="739918" cy="1133545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5"/>
          <p:cNvSpPr/>
          <p:nvPr/>
        </p:nvSpPr>
        <p:spPr>
          <a:xfrm rot="5400000">
            <a:off x="196743" y="-196814"/>
            <a:ext cx="739918" cy="1133545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6" name="Google Shape;1246;p35"/>
          <p:cNvGrpSpPr/>
          <p:nvPr/>
        </p:nvGrpSpPr>
        <p:grpSpPr>
          <a:xfrm rot="822728">
            <a:off x="-105378" y="204390"/>
            <a:ext cx="578235" cy="1053977"/>
            <a:chOff x="-214625" y="3943775"/>
            <a:chExt cx="458725" cy="836125"/>
          </a:xfrm>
        </p:grpSpPr>
        <p:sp>
          <p:nvSpPr>
            <p:cNvPr id="1247" name="Google Shape;1247;p35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5"/>
          <p:cNvGrpSpPr/>
          <p:nvPr/>
        </p:nvGrpSpPr>
        <p:grpSpPr>
          <a:xfrm rot="1937137">
            <a:off x="-49276" y="1419598"/>
            <a:ext cx="247561" cy="718794"/>
            <a:chOff x="1460575" y="5630575"/>
            <a:chExt cx="645350" cy="1873775"/>
          </a:xfrm>
        </p:grpSpPr>
        <p:sp>
          <p:nvSpPr>
            <p:cNvPr id="1260" name="Google Shape;1260;p35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5"/>
          <p:cNvGrpSpPr/>
          <p:nvPr/>
        </p:nvGrpSpPr>
        <p:grpSpPr>
          <a:xfrm rot="-1360815">
            <a:off x="8787582" y="2477598"/>
            <a:ext cx="744173" cy="981131"/>
            <a:chOff x="4326425" y="5583250"/>
            <a:chExt cx="744150" cy="981100"/>
          </a:xfrm>
        </p:grpSpPr>
        <p:sp>
          <p:nvSpPr>
            <p:cNvPr id="1263" name="Google Shape;1263;p35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35"/>
          <p:cNvGrpSpPr/>
          <p:nvPr/>
        </p:nvGrpSpPr>
        <p:grpSpPr>
          <a:xfrm rot="-2418941">
            <a:off x="8394237" y="4374566"/>
            <a:ext cx="714867" cy="1448812"/>
            <a:chOff x="1803775" y="5029925"/>
            <a:chExt cx="655775" cy="1329050"/>
          </a:xfrm>
        </p:grpSpPr>
        <p:sp>
          <p:nvSpPr>
            <p:cNvPr id="1289" name="Google Shape;1289;p35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5"/>
          <p:cNvGrpSpPr/>
          <p:nvPr/>
        </p:nvGrpSpPr>
        <p:grpSpPr>
          <a:xfrm rot="-1269334">
            <a:off x="8891383" y="3721956"/>
            <a:ext cx="601297" cy="1873742"/>
            <a:chOff x="3855225" y="5718400"/>
            <a:chExt cx="601300" cy="1873750"/>
          </a:xfrm>
        </p:grpSpPr>
        <p:sp>
          <p:nvSpPr>
            <p:cNvPr id="1301" name="Google Shape;1301;p35"/>
            <p:cNvSpPr/>
            <p:nvPr/>
          </p:nvSpPr>
          <p:spPr>
            <a:xfrm>
              <a:off x="4020125" y="5718400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3855225" y="5894300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35"/>
          <p:cNvSpPr/>
          <p:nvPr/>
        </p:nvSpPr>
        <p:spPr>
          <a:xfrm rot="-2161609">
            <a:off x="7787037" y="4718605"/>
            <a:ext cx="148961" cy="30177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5"/>
          <p:cNvSpPr/>
          <p:nvPr/>
        </p:nvSpPr>
        <p:spPr>
          <a:xfrm rot="-2161533">
            <a:off x="476718" y="-166239"/>
            <a:ext cx="179966" cy="36457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35"/>
          <p:cNvSpPr txBox="1">
            <a:spLocks noGrp="1"/>
          </p:cNvSpPr>
          <p:nvPr>
            <p:ph type="body" idx="2"/>
          </p:nvPr>
        </p:nvSpPr>
        <p:spPr>
          <a:xfrm>
            <a:off x="4643400" y="1152475"/>
            <a:ext cx="377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8" name="Google Shape;1308;p36"/>
          <p:cNvSpPr txBox="1">
            <a:spLocks noGrp="1"/>
          </p:cNvSpPr>
          <p:nvPr>
            <p:ph type="subTitle" idx="1"/>
          </p:nvPr>
        </p:nvSpPr>
        <p:spPr>
          <a:xfrm>
            <a:off x="713400" y="3519984"/>
            <a:ext cx="24807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09" name="Google Shape;1309;p36"/>
          <p:cNvSpPr txBox="1">
            <a:spLocks noGrp="1"/>
          </p:cNvSpPr>
          <p:nvPr>
            <p:ph type="title" idx="2"/>
          </p:nvPr>
        </p:nvSpPr>
        <p:spPr>
          <a:xfrm>
            <a:off x="716100" y="3202100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0" name="Google Shape;1310;p36"/>
          <p:cNvSpPr txBox="1">
            <a:spLocks noGrp="1"/>
          </p:cNvSpPr>
          <p:nvPr>
            <p:ph type="subTitle" idx="3"/>
          </p:nvPr>
        </p:nvSpPr>
        <p:spPr>
          <a:xfrm>
            <a:off x="3331738" y="3519984"/>
            <a:ext cx="24807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11" name="Google Shape;1311;p36"/>
          <p:cNvSpPr txBox="1">
            <a:spLocks noGrp="1"/>
          </p:cNvSpPr>
          <p:nvPr>
            <p:ph type="title" idx="4"/>
          </p:nvPr>
        </p:nvSpPr>
        <p:spPr>
          <a:xfrm>
            <a:off x="3334438" y="3202100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2" name="Google Shape;1312;p36"/>
          <p:cNvSpPr txBox="1">
            <a:spLocks noGrp="1"/>
          </p:cNvSpPr>
          <p:nvPr>
            <p:ph type="subTitle" idx="5"/>
          </p:nvPr>
        </p:nvSpPr>
        <p:spPr>
          <a:xfrm>
            <a:off x="5950075" y="3519984"/>
            <a:ext cx="24807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13" name="Google Shape;1313;p36"/>
          <p:cNvSpPr txBox="1">
            <a:spLocks noGrp="1"/>
          </p:cNvSpPr>
          <p:nvPr>
            <p:ph type="title" idx="6"/>
          </p:nvPr>
        </p:nvSpPr>
        <p:spPr>
          <a:xfrm>
            <a:off x="5952775" y="3202100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4" name="Google Shape;1314;p36"/>
          <p:cNvSpPr/>
          <p:nvPr/>
        </p:nvSpPr>
        <p:spPr>
          <a:xfrm rot="10800000">
            <a:off x="0" y="514"/>
            <a:ext cx="9144085" cy="296368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36"/>
          <p:cNvSpPr/>
          <p:nvPr/>
        </p:nvSpPr>
        <p:spPr>
          <a:xfrm>
            <a:off x="0" y="4847177"/>
            <a:ext cx="9144085" cy="296368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37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432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37"/>
          <p:cNvSpPr txBox="1">
            <a:spLocks noGrp="1"/>
          </p:cNvSpPr>
          <p:nvPr>
            <p:ph type="subTitle" idx="1"/>
          </p:nvPr>
        </p:nvSpPr>
        <p:spPr>
          <a:xfrm>
            <a:off x="1660525" y="1516532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19" name="Google Shape;1319;p37"/>
          <p:cNvSpPr txBox="1">
            <a:spLocks noGrp="1"/>
          </p:cNvSpPr>
          <p:nvPr>
            <p:ph type="title" idx="2"/>
          </p:nvPr>
        </p:nvSpPr>
        <p:spPr>
          <a:xfrm>
            <a:off x="1664159" y="1198650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0" name="Google Shape;1320;p37"/>
          <p:cNvSpPr txBox="1">
            <a:spLocks noGrp="1"/>
          </p:cNvSpPr>
          <p:nvPr>
            <p:ph type="subTitle" idx="3"/>
          </p:nvPr>
        </p:nvSpPr>
        <p:spPr>
          <a:xfrm>
            <a:off x="1660525" y="2721759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21" name="Google Shape;1321;p37"/>
          <p:cNvSpPr txBox="1">
            <a:spLocks noGrp="1"/>
          </p:cNvSpPr>
          <p:nvPr>
            <p:ph type="title" idx="4"/>
          </p:nvPr>
        </p:nvSpPr>
        <p:spPr>
          <a:xfrm>
            <a:off x="1664159" y="2403878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2" name="Google Shape;1322;p37"/>
          <p:cNvSpPr txBox="1">
            <a:spLocks noGrp="1"/>
          </p:cNvSpPr>
          <p:nvPr>
            <p:ph type="subTitle" idx="5"/>
          </p:nvPr>
        </p:nvSpPr>
        <p:spPr>
          <a:xfrm>
            <a:off x="1660525" y="3927000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23" name="Google Shape;1323;p37"/>
          <p:cNvSpPr txBox="1">
            <a:spLocks noGrp="1"/>
          </p:cNvSpPr>
          <p:nvPr>
            <p:ph type="title" idx="6"/>
          </p:nvPr>
        </p:nvSpPr>
        <p:spPr>
          <a:xfrm>
            <a:off x="1664202" y="3609118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24" name="Google Shape;1324;p37"/>
          <p:cNvGrpSpPr/>
          <p:nvPr/>
        </p:nvGrpSpPr>
        <p:grpSpPr>
          <a:xfrm rot="2523848">
            <a:off x="5247449" y="4053668"/>
            <a:ext cx="1017555" cy="1662742"/>
            <a:chOff x="4838975" y="1909000"/>
            <a:chExt cx="479850" cy="784050"/>
          </a:xfrm>
        </p:grpSpPr>
        <p:sp>
          <p:nvSpPr>
            <p:cNvPr id="1325" name="Google Shape;1325;p37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7"/>
          <p:cNvGrpSpPr/>
          <p:nvPr/>
        </p:nvGrpSpPr>
        <p:grpSpPr>
          <a:xfrm rot="209488">
            <a:off x="8123579" y="-52368"/>
            <a:ext cx="1209703" cy="1594795"/>
            <a:chOff x="4326425" y="5583250"/>
            <a:chExt cx="744150" cy="981100"/>
          </a:xfrm>
        </p:grpSpPr>
        <p:sp>
          <p:nvSpPr>
            <p:cNvPr id="1338" name="Google Shape;1338;p37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1_2"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8"/>
          <p:cNvSpPr txBox="1">
            <a:spLocks noGrp="1"/>
          </p:cNvSpPr>
          <p:nvPr>
            <p:ph type="title"/>
          </p:nvPr>
        </p:nvSpPr>
        <p:spPr>
          <a:xfrm>
            <a:off x="826025" y="1786800"/>
            <a:ext cx="29133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38"/>
          <p:cNvSpPr txBox="1">
            <a:spLocks noGrp="1"/>
          </p:cNvSpPr>
          <p:nvPr>
            <p:ph type="subTitle" idx="1"/>
          </p:nvPr>
        </p:nvSpPr>
        <p:spPr>
          <a:xfrm>
            <a:off x="5038975" y="1186907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66" name="Google Shape;1366;p38"/>
          <p:cNvSpPr txBox="1">
            <a:spLocks noGrp="1"/>
          </p:cNvSpPr>
          <p:nvPr>
            <p:ph type="title" idx="2"/>
          </p:nvPr>
        </p:nvSpPr>
        <p:spPr>
          <a:xfrm>
            <a:off x="5042609" y="869025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7" name="Google Shape;1367;p38"/>
          <p:cNvSpPr txBox="1">
            <a:spLocks noGrp="1"/>
          </p:cNvSpPr>
          <p:nvPr>
            <p:ph type="subTitle" idx="3"/>
          </p:nvPr>
        </p:nvSpPr>
        <p:spPr>
          <a:xfrm>
            <a:off x="5038975" y="2392134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68" name="Google Shape;1368;p38"/>
          <p:cNvSpPr txBox="1">
            <a:spLocks noGrp="1"/>
          </p:cNvSpPr>
          <p:nvPr>
            <p:ph type="title" idx="4"/>
          </p:nvPr>
        </p:nvSpPr>
        <p:spPr>
          <a:xfrm>
            <a:off x="5042609" y="2074253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9" name="Google Shape;1369;p38"/>
          <p:cNvSpPr txBox="1">
            <a:spLocks noGrp="1"/>
          </p:cNvSpPr>
          <p:nvPr>
            <p:ph type="subTitle" idx="5"/>
          </p:nvPr>
        </p:nvSpPr>
        <p:spPr>
          <a:xfrm>
            <a:off x="5038975" y="3597375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70" name="Google Shape;1370;p38"/>
          <p:cNvSpPr txBox="1">
            <a:spLocks noGrp="1"/>
          </p:cNvSpPr>
          <p:nvPr>
            <p:ph type="title" idx="6"/>
          </p:nvPr>
        </p:nvSpPr>
        <p:spPr>
          <a:xfrm>
            <a:off x="5042652" y="3279493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71" name="Google Shape;1371;p38"/>
          <p:cNvGrpSpPr/>
          <p:nvPr/>
        </p:nvGrpSpPr>
        <p:grpSpPr>
          <a:xfrm rot="2233382" flipH="1">
            <a:off x="154151" y="3927026"/>
            <a:ext cx="1229243" cy="1740295"/>
            <a:chOff x="1793075" y="1583538"/>
            <a:chExt cx="552200" cy="781775"/>
          </a:xfrm>
        </p:grpSpPr>
        <p:sp>
          <p:nvSpPr>
            <p:cNvPr id="1372" name="Google Shape;1372;p38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" name="Google Shape;1379;p38"/>
          <p:cNvGrpSpPr/>
          <p:nvPr/>
        </p:nvGrpSpPr>
        <p:grpSpPr>
          <a:xfrm rot="-8566618" flipH="1">
            <a:off x="3032826" y="-416599"/>
            <a:ext cx="1229243" cy="1740295"/>
            <a:chOff x="1793075" y="1583538"/>
            <a:chExt cx="552200" cy="781775"/>
          </a:xfrm>
        </p:grpSpPr>
        <p:sp>
          <p:nvSpPr>
            <p:cNvPr id="1380" name="Google Shape;1380;p38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38"/>
          <p:cNvGrpSpPr/>
          <p:nvPr/>
        </p:nvGrpSpPr>
        <p:grpSpPr>
          <a:xfrm rot="1761092" flipH="1">
            <a:off x="-42744" y="3108768"/>
            <a:ext cx="289707" cy="489902"/>
            <a:chOff x="4774877" y="116629"/>
            <a:chExt cx="576785" cy="975095"/>
          </a:xfrm>
        </p:grpSpPr>
        <p:sp>
          <p:nvSpPr>
            <p:cNvPr id="1388" name="Google Shape;1388;p38"/>
            <p:cNvSpPr/>
            <p:nvPr/>
          </p:nvSpPr>
          <p:spPr>
            <a:xfrm>
              <a:off x="4778386" y="120783"/>
              <a:ext cx="573275" cy="970942"/>
            </a:xfrm>
            <a:custGeom>
              <a:avLst/>
              <a:gdLst/>
              <a:ahLst/>
              <a:cxnLst/>
              <a:rect l="l" t="t" r="r" b="b"/>
              <a:pathLst>
                <a:path w="9800" h="16598" extrusionOk="0">
                  <a:moveTo>
                    <a:pt x="36" y="1"/>
                  </a:moveTo>
                  <a:cubicBezTo>
                    <a:pt x="36" y="1"/>
                    <a:pt x="0" y="7728"/>
                    <a:pt x="1239" y="10859"/>
                  </a:cubicBezTo>
                  <a:cubicBezTo>
                    <a:pt x="2350" y="13681"/>
                    <a:pt x="8363" y="16598"/>
                    <a:pt x="9583" y="16598"/>
                  </a:cubicBezTo>
                  <a:cubicBezTo>
                    <a:pt x="9722" y="16598"/>
                    <a:pt x="9799" y="16560"/>
                    <a:pt x="9799" y="16479"/>
                  </a:cubicBezTo>
                  <a:cubicBezTo>
                    <a:pt x="9787" y="15681"/>
                    <a:pt x="9644" y="7788"/>
                    <a:pt x="7608" y="5502"/>
                  </a:cubicBezTo>
                  <a:cubicBezTo>
                    <a:pt x="5573" y="3240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4774877" y="116629"/>
              <a:ext cx="553796" cy="957721"/>
            </a:xfrm>
            <a:custGeom>
              <a:avLst/>
              <a:gdLst/>
              <a:ahLst/>
              <a:cxnLst/>
              <a:rect l="l" t="t" r="r" b="b"/>
              <a:pathLst>
                <a:path w="9467" h="16372" extrusionOk="0">
                  <a:moveTo>
                    <a:pt x="179" y="1"/>
                  </a:moveTo>
                  <a:lnTo>
                    <a:pt x="1" y="131"/>
                  </a:lnTo>
                  <a:cubicBezTo>
                    <a:pt x="60" y="215"/>
                    <a:pt x="6787" y="8656"/>
                    <a:pt x="9252" y="16372"/>
                  </a:cubicBezTo>
                  <a:lnTo>
                    <a:pt x="9466" y="16312"/>
                  </a:lnTo>
                  <a:cubicBezTo>
                    <a:pt x="7002" y="8549"/>
                    <a:pt x="263" y="84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4793713" y="469720"/>
              <a:ext cx="369880" cy="232001"/>
            </a:xfrm>
            <a:custGeom>
              <a:avLst/>
              <a:gdLst/>
              <a:ahLst/>
              <a:cxnLst/>
              <a:rect l="l" t="t" r="r" b="b"/>
              <a:pathLst>
                <a:path w="6323" h="3966" extrusionOk="0">
                  <a:moveTo>
                    <a:pt x="84" y="1"/>
                  </a:moveTo>
                  <a:lnTo>
                    <a:pt x="0" y="215"/>
                  </a:lnTo>
                  <a:cubicBezTo>
                    <a:pt x="36" y="239"/>
                    <a:pt x="4560" y="2073"/>
                    <a:pt x="6144" y="3966"/>
                  </a:cubicBezTo>
                  <a:lnTo>
                    <a:pt x="6323" y="3811"/>
                  </a:lnTo>
                  <a:cubicBezTo>
                    <a:pt x="4715" y="1882"/>
                    <a:pt x="274" y="72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5093220" y="338101"/>
              <a:ext cx="52940" cy="329516"/>
            </a:xfrm>
            <a:custGeom>
              <a:avLst/>
              <a:gdLst/>
              <a:ahLst/>
              <a:cxnLst/>
              <a:rect l="l" t="t" r="r" b="b"/>
              <a:pathLst>
                <a:path w="905" h="5633" extrusionOk="0">
                  <a:moveTo>
                    <a:pt x="95" y="1"/>
                  </a:moveTo>
                  <a:cubicBezTo>
                    <a:pt x="95" y="179"/>
                    <a:pt x="0" y="4287"/>
                    <a:pt x="714" y="5632"/>
                  </a:cubicBezTo>
                  <a:lnTo>
                    <a:pt x="905" y="5513"/>
                  </a:lnTo>
                  <a:cubicBezTo>
                    <a:pt x="214" y="4227"/>
                    <a:pt x="321" y="48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4878651" y="800582"/>
              <a:ext cx="404042" cy="156071"/>
            </a:xfrm>
            <a:custGeom>
              <a:avLst/>
              <a:gdLst/>
              <a:ahLst/>
              <a:cxnLst/>
              <a:rect l="l" t="t" r="r" b="b"/>
              <a:pathLst>
                <a:path w="6907" h="2668" extrusionOk="0">
                  <a:moveTo>
                    <a:pt x="1" y="0"/>
                  </a:moveTo>
                  <a:lnTo>
                    <a:pt x="1" y="227"/>
                  </a:lnTo>
                  <a:cubicBezTo>
                    <a:pt x="49" y="227"/>
                    <a:pt x="4418" y="370"/>
                    <a:pt x="6764" y="2667"/>
                  </a:cubicBezTo>
                  <a:lnTo>
                    <a:pt x="6907" y="2501"/>
                  </a:lnTo>
                  <a:cubicBezTo>
                    <a:pt x="4513" y="155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5211619" y="508036"/>
              <a:ext cx="59258" cy="383861"/>
            </a:xfrm>
            <a:custGeom>
              <a:avLst/>
              <a:gdLst/>
              <a:ahLst/>
              <a:cxnLst/>
              <a:rect l="l" t="t" r="r" b="b"/>
              <a:pathLst>
                <a:path w="1013" h="6562" extrusionOk="0">
                  <a:moveTo>
                    <a:pt x="786" y="1"/>
                  </a:moveTo>
                  <a:cubicBezTo>
                    <a:pt x="750" y="191"/>
                    <a:pt x="0" y="4680"/>
                    <a:pt x="679" y="6561"/>
                  </a:cubicBezTo>
                  <a:lnTo>
                    <a:pt x="905" y="6490"/>
                  </a:lnTo>
                  <a:cubicBezTo>
                    <a:pt x="226" y="4656"/>
                    <a:pt x="988" y="96"/>
                    <a:pt x="1012" y="48"/>
                  </a:cubicBez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38"/>
          <p:cNvGrpSpPr/>
          <p:nvPr/>
        </p:nvGrpSpPr>
        <p:grpSpPr>
          <a:xfrm rot="1761092" flipH="1">
            <a:off x="4875806" y="251243"/>
            <a:ext cx="289707" cy="489902"/>
            <a:chOff x="4774877" y="116629"/>
            <a:chExt cx="576785" cy="975095"/>
          </a:xfrm>
        </p:grpSpPr>
        <p:sp>
          <p:nvSpPr>
            <p:cNvPr id="1395" name="Google Shape;1395;p38"/>
            <p:cNvSpPr/>
            <p:nvPr/>
          </p:nvSpPr>
          <p:spPr>
            <a:xfrm>
              <a:off x="4778386" y="120783"/>
              <a:ext cx="573275" cy="970942"/>
            </a:xfrm>
            <a:custGeom>
              <a:avLst/>
              <a:gdLst/>
              <a:ahLst/>
              <a:cxnLst/>
              <a:rect l="l" t="t" r="r" b="b"/>
              <a:pathLst>
                <a:path w="9800" h="16598" extrusionOk="0">
                  <a:moveTo>
                    <a:pt x="36" y="1"/>
                  </a:moveTo>
                  <a:cubicBezTo>
                    <a:pt x="36" y="1"/>
                    <a:pt x="0" y="7728"/>
                    <a:pt x="1239" y="10859"/>
                  </a:cubicBezTo>
                  <a:cubicBezTo>
                    <a:pt x="2350" y="13681"/>
                    <a:pt x="8363" y="16598"/>
                    <a:pt x="9583" y="16598"/>
                  </a:cubicBezTo>
                  <a:cubicBezTo>
                    <a:pt x="9722" y="16598"/>
                    <a:pt x="9799" y="16560"/>
                    <a:pt x="9799" y="16479"/>
                  </a:cubicBezTo>
                  <a:cubicBezTo>
                    <a:pt x="9787" y="15681"/>
                    <a:pt x="9644" y="7788"/>
                    <a:pt x="7608" y="5502"/>
                  </a:cubicBezTo>
                  <a:cubicBezTo>
                    <a:pt x="5573" y="3240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4774877" y="116629"/>
              <a:ext cx="553796" cy="957721"/>
            </a:xfrm>
            <a:custGeom>
              <a:avLst/>
              <a:gdLst/>
              <a:ahLst/>
              <a:cxnLst/>
              <a:rect l="l" t="t" r="r" b="b"/>
              <a:pathLst>
                <a:path w="9467" h="16372" extrusionOk="0">
                  <a:moveTo>
                    <a:pt x="179" y="1"/>
                  </a:moveTo>
                  <a:lnTo>
                    <a:pt x="1" y="131"/>
                  </a:lnTo>
                  <a:cubicBezTo>
                    <a:pt x="60" y="215"/>
                    <a:pt x="6787" y="8656"/>
                    <a:pt x="9252" y="16372"/>
                  </a:cubicBezTo>
                  <a:lnTo>
                    <a:pt x="9466" y="16312"/>
                  </a:lnTo>
                  <a:cubicBezTo>
                    <a:pt x="7002" y="8549"/>
                    <a:pt x="263" y="84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4793713" y="469720"/>
              <a:ext cx="369880" cy="232001"/>
            </a:xfrm>
            <a:custGeom>
              <a:avLst/>
              <a:gdLst/>
              <a:ahLst/>
              <a:cxnLst/>
              <a:rect l="l" t="t" r="r" b="b"/>
              <a:pathLst>
                <a:path w="6323" h="3966" extrusionOk="0">
                  <a:moveTo>
                    <a:pt x="84" y="1"/>
                  </a:moveTo>
                  <a:lnTo>
                    <a:pt x="0" y="215"/>
                  </a:lnTo>
                  <a:cubicBezTo>
                    <a:pt x="36" y="239"/>
                    <a:pt x="4560" y="2073"/>
                    <a:pt x="6144" y="3966"/>
                  </a:cubicBezTo>
                  <a:lnTo>
                    <a:pt x="6323" y="3811"/>
                  </a:lnTo>
                  <a:cubicBezTo>
                    <a:pt x="4715" y="1882"/>
                    <a:pt x="274" y="72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5093220" y="338101"/>
              <a:ext cx="52940" cy="329516"/>
            </a:xfrm>
            <a:custGeom>
              <a:avLst/>
              <a:gdLst/>
              <a:ahLst/>
              <a:cxnLst/>
              <a:rect l="l" t="t" r="r" b="b"/>
              <a:pathLst>
                <a:path w="905" h="5633" extrusionOk="0">
                  <a:moveTo>
                    <a:pt x="95" y="1"/>
                  </a:moveTo>
                  <a:cubicBezTo>
                    <a:pt x="95" y="179"/>
                    <a:pt x="0" y="4287"/>
                    <a:pt x="714" y="5632"/>
                  </a:cubicBezTo>
                  <a:lnTo>
                    <a:pt x="905" y="5513"/>
                  </a:lnTo>
                  <a:cubicBezTo>
                    <a:pt x="214" y="4227"/>
                    <a:pt x="321" y="48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4878651" y="800582"/>
              <a:ext cx="404042" cy="156071"/>
            </a:xfrm>
            <a:custGeom>
              <a:avLst/>
              <a:gdLst/>
              <a:ahLst/>
              <a:cxnLst/>
              <a:rect l="l" t="t" r="r" b="b"/>
              <a:pathLst>
                <a:path w="6907" h="2668" extrusionOk="0">
                  <a:moveTo>
                    <a:pt x="1" y="0"/>
                  </a:moveTo>
                  <a:lnTo>
                    <a:pt x="1" y="227"/>
                  </a:lnTo>
                  <a:cubicBezTo>
                    <a:pt x="49" y="227"/>
                    <a:pt x="4418" y="370"/>
                    <a:pt x="6764" y="2667"/>
                  </a:cubicBezTo>
                  <a:lnTo>
                    <a:pt x="6907" y="2501"/>
                  </a:lnTo>
                  <a:cubicBezTo>
                    <a:pt x="4513" y="155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5211619" y="508036"/>
              <a:ext cx="59258" cy="383861"/>
            </a:xfrm>
            <a:custGeom>
              <a:avLst/>
              <a:gdLst/>
              <a:ahLst/>
              <a:cxnLst/>
              <a:rect l="l" t="t" r="r" b="b"/>
              <a:pathLst>
                <a:path w="1013" h="6562" extrusionOk="0">
                  <a:moveTo>
                    <a:pt x="786" y="1"/>
                  </a:moveTo>
                  <a:cubicBezTo>
                    <a:pt x="750" y="191"/>
                    <a:pt x="0" y="4680"/>
                    <a:pt x="679" y="6561"/>
                  </a:cubicBezTo>
                  <a:lnTo>
                    <a:pt x="905" y="6490"/>
                  </a:lnTo>
                  <a:cubicBezTo>
                    <a:pt x="226" y="4656"/>
                    <a:pt x="988" y="96"/>
                    <a:pt x="1012" y="48"/>
                  </a:cubicBez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1_1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9"/>
          <p:cNvSpPr/>
          <p:nvPr/>
        </p:nvSpPr>
        <p:spPr>
          <a:xfrm>
            <a:off x="0" y="2419350"/>
            <a:ext cx="9144085" cy="2724190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3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39"/>
          <p:cNvSpPr txBox="1">
            <a:spLocks noGrp="1"/>
          </p:cNvSpPr>
          <p:nvPr>
            <p:ph type="subTitle" idx="1"/>
          </p:nvPr>
        </p:nvSpPr>
        <p:spPr>
          <a:xfrm>
            <a:off x="713400" y="3823384"/>
            <a:ext cx="2480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05" name="Google Shape;1405;p39"/>
          <p:cNvSpPr txBox="1">
            <a:spLocks noGrp="1"/>
          </p:cNvSpPr>
          <p:nvPr>
            <p:ph type="title" idx="2"/>
          </p:nvPr>
        </p:nvSpPr>
        <p:spPr>
          <a:xfrm>
            <a:off x="716100" y="3505500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6" name="Google Shape;1406;p39"/>
          <p:cNvSpPr txBox="1">
            <a:spLocks noGrp="1"/>
          </p:cNvSpPr>
          <p:nvPr>
            <p:ph type="subTitle" idx="3"/>
          </p:nvPr>
        </p:nvSpPr>
        <p:spPr>
          <a:xfrm>
            <a:off x="3331750" y="3823377"/>
            <a:ext cx="2480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07" name="Google Shape;1407;p39"/>
          <p:cNvSpPr txBox="1">
            <a:spLocks noGrp="1"/>
          </p:cNvSpPr>
          <p:nvPr>
            <p:ph type="title" idx="4"/>
          </p:nvPr>
        </p:nvSpPr>
        <p:spPr>
          <a:xfrm>
            <a:off x="3334438" y="3505500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8" name="Google Shape;1408;p39"/>
          <p:cNvSpPr txBox="1">
            <a:spLocks noGrp="1"/>
          </p:cNvSpPr>
          <p:nvPr>
            <p:ph type="subTitle" idx="5"/>
          </p:nvPr>
        </p:nvSpPr>
        <p:spPr>
          <a:xfrm>
            <a:off x="5950081" y="3823377"/>
            <a:ext cx="2480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09" name="Google Shape;1409;p39"/>
          <p:cNvSpPr txBox="1">
            <a:spLocks noGrp="1"/>
          </p:cNvSpPr>
          <p:nvPr>
            <p:ph type="title" idx="6"/>
          </p:nvPr>
        </p:nvSpPr>
        <p:spPr>
          <a:xfrm>
            <a:off x="5952775" y="3505500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10" name="Google Shape;1410;p39"/>
          <p:cNvGrpSpPr/>
          <p:nvPr/>
        </p:nvGrpSpPr>
        <p:grpSpPr>
          <a:xfrm rot="2120294" flipH="1">
            <a:off x="-30227" y="721127"/>
            <a:ext cx="1083542" cy="1428560"/>
            <a:chOff x="4326425" y="5583250"/>
            <a:chExt cx="744150" cy="981100"/>
          </a:xfrm>
        </p:grpSpPr>
        <p:sp>
          <p:nvSpPr>
            <p:cNvPr id="1411" name="Google Shape;1411;p39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39"/>
          <p:cNvGrpSpPr/>
          <p:nvPr/>
        </p:nvGrpSpPr>
        <p:grpSpPr>
          <a:xfrm rot="-8276197">
            <a:off x="8409711" y="2068177"/>
            <a:ext cx="998088" cy="1630934"/>
            <a:chOff x="4838975" y="1909000"/>
            <a:chExt cx="479850" cy="784050"/>
          </a:xfrm>
        </p:grpSpPr>
        <p:sp>
          <p:nvSpPr>
            <p:cNvPr id="1437" name="Google Shape;1437;p39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39"/>
          <p:cNvGrpSpPr/>
          <p:nvPr/>
        </p:nvGrpSpPr>
        <p:grpSpPr>
          <a:xfrm rot="1978543">
            <a:off x="-132371" y="3937112"/>
            <a:ext cx="506972" cy="1576057"/>
            <a:chOff x="-863525" y="1017825"/>
            <a:chExt cx="601300" cy="1869300"/>
          </a:xfrm>
        </p:grpSpPr>
        <p:sp>
          <p:nvSpPr>
            <p:cNvPr id="1450" name="Google Shape;1450;p39"/>
            <p:cNvSpPr/>
            <p:nvPr/>
          </p:nvSpPr>
          <p:spPr>
            <a:xfrm>
              <a:off x="-698900" y="1017825"/>
              <a:ext cx="270000" cy="175325"/>
            </a:xfrm>
            <a:custGeom>
              <a:avLst/>
              <a:gdLst/>
              <a:ahLst/>
              <a:cxnLst/>
              <a:rect l="l" t="t" r="r" b="b"/>
              <a:pathLst>
                <a:path w="10800" h="7013" extrusionOk="0">
                  <a:moveTo>
                    <a:pt x="667" y="0"/>
                  </a:moveTo>
                  <a:cubicBezTo>
                    <a:pt x="286" y="0"/>
                    <a:pt x="0" y="298"/>
                    <a:pt x="0" y="655"/>
                  </a:cubicBezTo>
                  <a:lnTo>
                    <a:pt x="0" y="6358"/>
                  </a:lnTo>
                  <a:cubicBezTo>
                    <a:pt x="0" y="6727"/>
                    <a:pt x="298" y="7013"/>
                    <a:pt x="667" y="7013"/>
                  </a:cubicBezTo>
                  <a:lnTo>
                    <a:pt x="10144" y="7013"/>
                  </a:lnTo>
                  <a:cubicBezTo>
                    <a:pt x="10501" y="7013"/>
                    <a:pt x="10799" y="6727"/>
                    <a:pt x="10799" y="6370"/>
                  </a:cubicBezTo>
                  <a:lnTo>
                    <a:pt x="10799" y="655"/>
                  </a:lnTo>
                  <a:cubicBezTo>
                    <a:pt x="10799" y="286"/>
                    <a:pt x="10501" y="0"/>
                    <a:pt x="10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-863525" y="11892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0"/>
                  </a:moveTo>
                  <a:lnTo>
                    <a:pt x="8002" y="2000"/>
                  </a:lnTo>
                  <a:cubicBezTo>
                    <a:pt x="8002" y="2346"/>
                    <a:pt x="7895" y="2667"/>
                    <a:pt x="7704" y="2953"/>
                  </a:cubicBezTo>
                  <a:lnTo>
                    <a:pt x="799" y="12799"/>
                  </a:lnTo>
                  <a:cubicBezTo>
                    <a:pt x="275" y="13561"/>
                    <a:pt x="1" y="14454"/>
                    <a:pt x="1" y="15359"/>
                  </a:cubicBezTo>
                  <a:lnTo>
                    <a:pt x="1" y="24848"/>
                  </a:lnTo>
                  <a:lnTo>
                    <a:pt x="156" y="25146"/>
                  </a:lnTo>
                  <a:cubicBezTo>
                    <a:pt x="489" y="25753"/>
                    <a:pt x="656" y="26420"/>
                    <a:pt x="656" y="27111"/>
                  </a:cubicBezTo>
                  <a:lnTo>
                    <a:pt x="656" y="47827"/>
                  </a:lnTo>
                  <a:cubicBezTo>
                    <a:pt x="656" y="48280"/>
                    <a:pt x="561" y="48732"/>
                    <a:pt x="370" y="49161"/>
                  </a:cubicBezTo>
                  <a:lnTo>
                    <a:pt x="1" y="50006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8"/>
                    <a:pt x="2025" y="67913"/>
                    <a:pt x="4371" y="67913"/>
                  </a:cubicBezTo>
                  <a:cubicBezTo>
                    <a:pt x="5906" y="67913"/>
                    <a:pt x="7264" y="67092"/>
                    <a:pt x="8002" y="65877"/>
                  </a:cubicBezTo>
                  <a:cubicBezTo>
                    <a:pt x="8752" y="67092"/>
                    <a:pt x="10109" y="67913"/>
                    <a:pt x="11633" y="67913"/>
                  </a:cubicBezTo>
                  <a:cubicBezTo>
                    <a:pt x="13562" y="67913"/>
                    <a:pt x="15181" y="66651"/>
                    <a:pt x="15717" y="64901"/>
                  </a:cubicBezTo>
                  <a:cubicBezTo>
                    <a:pt x="16253" y="66651"/>
                    <a:pt x="17872" y="67913"/>
                    <a:pt x="19789" y="67913"/>
                  </a:cubicBezTo>
                  <a:cubicBezTo>
                    <a:pt x="22147" y="67913"/>
                    <a:pt x="24052" y="66008"/>
                    <a:pt x="24052" y="63651"/>
                  </a:cubicBezTo>
                  <a:lnTo>
                    <a:pt x="24052" y="50006"/>
                  </a:lnTo>
                  <a:lnTo>
                    <a:pt x="23683" y="49161"/>
                  </a:lnTo>
                  <a:cubicBezTo>
                    <a:pt x="23504" y="48744"/>
                    <a:pt x="23397" y="48280"/>
                    <a:pt x="23397" y="47827"/>
                  </a:cubicBezTo>
                  <a:lnTo>
                    <a:pt x="23397" y="27122"/>
                  </a:lnTo>
                  <a:cubicBezTo>
                    <a:pt x="23361" y="26432"/>
                    <a:pt x="23528" y="25753"/>
                    <a:pt x="23849" y="25158"/>
                  </a:cubicBezTo>
                  <a:lnTo>
                    <a:pt x="24016" y="24860"/>
                  </a:lnTo>
                  <a:lnTo>
                    <a:pt x="24016" y="15383"/>
                  </a:lnTo>
                  <a:cubicBezTo>
                    <a:pt x="24016" y="14454"/>
                    <a:pt x="23730" y="13561"/>
                    <a:pt x="23218" y="12823"/>
                  </a:cubicBezTo>
                  <a:lnTo>
                    <a:pt x="16313" y="2965"/>
                  </a:lnTo>
                  <a:cubicBezTo>
                    <a:pt x="16110" y="2679"/>
                    <a:pt x="16015" y="2357"/>
                    <a:pt x="16015" y="2012"/>
                  </a:cubicBezTo>
                  <a:lnTo>
                    <a:pt x="16015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_1_1_1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0"/>
          <p:cNvSpPr txBox="1">
            <a:spLocks noGrp="1"/>
          </p:cNvSpPr>
          <p:nvPr>
            <p:ph type="title"/>
          </p:nvPr>
        </p:nvSpPr>
        <p:spPr>
          <a:xfrm>
            <a:off x="4400625" y="654525"/>
            <a:ext cx="40287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4" name="Google Shape;1454;p40"/>
          <p:cNvSpPr txBox="1">
            <a:spLocks noGrp="1"/>
          </p:cNvSpPr>
          <p:nvPr>
            <p:ph type="subTitle" idx="1"/>
          </p:nvPr>
        </p:nvSpPr>
        <p:spPr>
          <a:xfrm>
            <a:off x="4402083" y="1705575"/>
            <a:ext cx="40287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55" name="Google Shape;1455;p40"/>
          <p:cNvSpPr txBox="1">
            <a:spLocks noGrp="1"/>
          </p:cNvSpPr>
          <p:nvPr>
            <p:ph type="subTitle" idx="2"/>
          </p:nvPr>
        </p:nvSpPr>
        <p:spPr>
          <a:xfrm>
            <a:off x="4362523" y="3680703"/>
            <a:ext cx="1938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56" name="Google Shape;1456;p40"/>
          <p:cNvSpPr txBox="1">
            <a:spLocks noGrp="1"/>
          </p:cNvSpPr>
          <p:nvPr>
            <p:ph type="title" idx="3"/>
          </p:nvPr>
        </p:nvSpPr>
        <p:spPr>
          <a:xfrm>
            <a:off x="4364632" y="3362825"/>
            <a:ext cx="19359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7" name="Google Shape;1457;p40"/>
          <p:cNvSpPr txBox="1">
            <a:spLocks noGrp="1"/>
          </p:cNvSpPr>
          <p:nvPr>
            <p:ph type="subTitle" idx="4"/>
          </p:nvPr>
        </p:nvSpPr>
        <p:spPr>
          <a:xfrm>
            <a:off x="6453190" y="3680703"/>
            <a:ext cx="1938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58" name="Google Shape;1458;p40"/>
          <p:cNvSpPr txBox="1">
            <a:spLocks noGrp="1"/>
          </p:cNvSpPr>
          <p:nvPr>
            <p:ph type="title" idx="5"/>
          </p:nvPr>
        </p:nvSpPr>
        <p:spPr>
          <a:xfrm>
            <a:off x="6455299" y="3362825"/>
            <a:ext cx="19359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9" name="Google Shape;1459;p40"/>
          <p:cNvSpPr/>
          <p:nvPr/>
        </p:nvSpPr>
        <p:spPr>
          <a:xfrm rot="5400000">
            <a:off x="491955" y="-491907"/>
            <a:ext cx="1790664" cy="2774475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0" name="Google Shape;1460;p40"/>
          <p:cNvGrpSpPr/>
          <p:nvPr/>
        </p:nvGrpSpPr>
        <p:grpSpPr>
          <a:xfrm rot="-5665238">
            <a:off x="6530425" y="-160685"/>
            <a:ext cx="399590" cy="524810"/>
            <a:chOff x="1984450" y="1119863"/>
            <a:chExt cx="166125" cy="218175"/>
          </a:xfrm>
        </p:grpSpPr>
        <p:sp>
          <p:nvSpPr>
            <p:cNvPr id="1461" name="Google Shape;1461;p40"/>
            <p:cNvSpPr/>
            <p:nvPr/>
          </p:nvSpPr>
          <p:spPr>
            <a:xfrm>
              <a:off x="1984450" y="1119863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2049350" y="1165363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0"/>
          <p:cNvGrpSpPr/>
          <p:nvPr/>
        </p:nvGrpSpPr>
        <p:grpSpPr>
          <a:xfrm rot="-3215619" flipH="1">
            <a:off x="8864856" y="753786"/>
            <a:ext cx="399590" cy="524820"/>
            <a:chOff x="1984450" y="1119863"/>
            <a:chExt cx="166125" cy="218175"/>
          </a:xfrm>
        </p:grpSpPr>
        <p:sp>
          <p:nvSpPr>
            <p:cNvPr id="1464" name="Google Shape;1464;p40"/>
            <p:cNvSpPr/>
            <p:nvPr/>
          </p:nvSpPr>
          <p:spPr>
            <a:xfrm>
              <a:off x="1984450" y="1119863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2049350" y="1165363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41"/>
          <p:cNvSpPr txBox="1">
            <a:spLocks noGrp="1"/>
          </p:cNvSpPr>
          <p:nvPr>
            <p:ph type="title"/>
          </p:nvPr>
        </p:nvSpPr>
        <p:spPr>
          <a:xfrm>
            <a:off x="2908275" y="445025"/>
            <a:ext cx="552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8" name="Google Shape;1468;p41"/>
          <p:cNvSpPr txBox="1">
            <a:spLocks noGrp="1"/>
          </p:cNvSpPr>
          <p:nvPr>
            <p:ph type="subTitle" idx="1"/>
          </p:nvPr>
        </p:nvSpPr>
        <p:spPr>
          <a:xfrm>
            <a:off x="2908412" y="1908208"/>
            <a:ext cx="2299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69" name="Google Shape;1469;p41"/>
          <p:cNvSpPr txBox="1">
            <a:spLocks noGrp="1"/>
          </p:cNvSpPr>
          <p:nvPr>
            <p:ph type="title" idx="2"/>
          </p:nvPr>
        </p:nvSpPr>
        <p:spPr>
          <a:xfrm>
            <a:off x="2910914" y="1590325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0" name="Google Shape;1470;p41"/>
          <p:cNvSpPr txBox="1">
            <a:spLocks noGrp="1"/>
          </p:cNvSpPr>
          <p:nvPr>
            <p:ph type="subTitle" idx="3"/>
          </p:nvPr>
        </p:nvSpPr>
        <p:spPr>
          <a:xfrm>
            <a:off x="2908400" y="3673526"/>
            <a:ext cx="2299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71" name="Google Shape;1471;p41"/>
          <p:cNvSpPr txBox="1">
            <a:spLocks noGrp="1"/>
          </p:cNvSpPr>
          <p:nvPr>
            <p:ph type="title" idx="4"/>
          </p:nvPr>
        </p:nvSpPr>
        <p:spPr>
          <a:xfrm>
            <a:off x="2908400" y="3355643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2" name="Google Shape;1472;p41"/>
          <p:cNvSpPr txBox="1">
            <a:spLocks noGrp="1"/>
          </p:cNvSpPr>
          <p:nvPr>
            <p:ph type="subTitle" idx="5"/>
          </p:nvPr>
        </p:nvSpPr>
        <p:spPr>
          <a:xfrm>
            <a:off x="6131061" y="1908208"/>
            <a:ext cx="2299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73" name="Google Shape;1473;p41"/>
          <p:cNvSpPr txBox="1">
            <a:spLocks noGrp="1"/>
          </p:cNvSpPr>
          <p:nvPr>
            <p:ph type="title" idx="6"/>
          </p:nvPr>
        </p:nvSpPr>
        <p:spPr>
          <a:xfrm>
            <a:off x="6133563" y="1590325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4" name="Google Shape;1474;p41"/>
          <p:cNvSpPr txBox="1">
            <a:spLocks noGrp="1"/>
          </p:cNvSpPr>
          <p:nvPr>
            <p:ph type="subTitle" idx="7"/>
          </p:nvPr>
        </p:nvSpPr>
        <p:spPr>
          <a:xfrm>
            <a:off x="6131049" y="3673528"/>
            <a:ext cx="2299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75" name="Google Shape;1475;p41"/>
          <p:cNvSpPr txBox="1">
            <a:spLocks noGrp="1"/>
          </p:cNvSpPr>
          <p:nvPr>
            <p:ph type="title" idx="8"/>
          </p:nvPr>
        </p:nvSpPr>
        <p:spPr>
          <a:xfrm>
            <a:off x="6131049" y="3355645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6" name="Google Shape;1476;p41"/>
          <p:cNvSpPr/>
          <p:nvPr/>
        </p:nvSpPr>
        <p:spPr>
          <a:xfrm rot="5400000" flipH="1">
            <a:off x="594136" y="2383359"/>
            <a:ext cx="2163093" cy="3351365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1"/>
          <p:cNvSpPr/>
          <p:nvPr/>
        </p:nvSpPr>
        <p:spPr>
          <a:xfrm rot="10800000">
            <a:off x="7029455" y="62"/>
            <a:ext cx="2114548" cy="1721909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41"/>
          <p:cNvGrpSpPr/>
          <p:nvPr/>
        </p:nvGrpSpPr>
        <p:grpSpPr>
          <a:xfrm rot="8287720" flipH="1">
            <a:off x="8275357" y="-235424"/>
            <a:ext cx="619364" cy="1255256"/>
            <a:chOff x="1803775" y="5029925"/>
            <a:chExt cx="655775" cy="1329050"/>
          </a:xfrm>
        </p:grpSpPr>
        <p:sp>
          <p:nvSpPr>
            <p:cNvPr id="1479" name="Google Shape;1479;p41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0" name="Google Shape;1490;p41"/>
          <p:cNvSpPr/>
          <p:nvPr/>
        </p:nvSpPr>
        <p:spPr>
          <a:xfrm rot="-2841006" flipH="1">
            <a:off x="8667071" y="1021025"/>
            <a:ext cx="128452" cy="27238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1" name="Google Shape;1491;p41"/>
          <p:cNvGrpSpPr/>
          <p:nvPr/>
        </p:nvGrpSpPr>
        <p:grpSpPr>
          <a:xfrm rot="-7738946" flipH="1">
            <a:off x="1942991" y="-58789"/>
            <a:ext cx="483438" cy="680867"/>
            <a:chOff x="1554950" y="3841075"/>
            <a:chExt cx="389950" cy="549200"/>
          </a:xfrm>
        </p:grpSpPr>
        <p:sp>
          <p:nvSpPr>
            <p:cNvPr id="1492" name="Google Shape;1492;p41"/>
            <p:cNvSpPr/>
            <p:nvPr/>
          </p:nvSpPr>
          <p:spPr>
            <a:xfrm>
              <a:off x="1554950" y="3875950"/>
              <a:ext cx="148550" cy="242200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1717175" y="3964725"/>
              <a:ext cx="227725" cy="190050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1621025" y="3841075"/>
              <a:ext cx="134850" cy="284400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1653175" y="3854550"/>
              <a:ext cx="229525" cy="291100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1559700" y="4092300"/>
              <a:ext cx="161950" cy="62975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1707050" y="4133775"/>
              <a:ext cx="166400" cy="85700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1709725" y="4007175"/>
              <a:ext cx="83975" cy="137650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1614175" y="4136650"/>
              <a:ext cx="113125" cy="253625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/>
          <p:nvPr/>
        </p:nvSpPr>
        <p:spPr>
          <a:xfrm>
            <a:off x="0" y="2419350"/>
            <a:ext cx="9144085" cy="2724190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1"/>
          </p:nvPr>
        </p:nvSpPr>
        <p:spPr>
          <a:xfrm>
            <a:off x="1186075" y="3629482"/>
            <a:ext cx="2948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2"/>
          </p:nvPr>
        </p:nvSpPr>
        <p:spPr>
          <a:xfrm>
            <a:off x="5025829" y="3629482"/>
            <a:ext cx="2933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title" idx="3"/>
          </p:nvPr>
        </p:nvSpPr>
        <p:spPr>
          <a:xfrm>
            <a:off x="1189284" y="3311600"/>
            <a:ext cx="2945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title" idx="4"/>
          </p:nvPr>
        </p:nvSpPr>
        <p:spPr>
          <a:xfrm>
            <a:off x="5010837" y="3311600"/>
            <a:ext cx="2948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2"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2"/>
          <p:cNvSpPr txBox="1">
            <a:spLocks noGrp="1"/>
          </p:cNvSpPr>
          <p:nvPr>
            <p:ph type="subTitle" idx="1"/>
          </p:nvPr>
        </p:nvSpPr>
        <p:spPr>
          <a:xfrm>
            <a:off x="1633587" y="1717708"/>
            <a:ext cx="2299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502" name="Google Shape;1502;p42"/>
          <p:cNvSpPr txBox="1">
            <a:spLocks noGrp="1"/>
          </p:cNvSpPr>
          <p:nvPr>
            <p:ph type="title"/>
          </p:nvPr>
        </p:nvSpPr>
        <p:spPr>
          <a:xfrm>
            <a:off x="1636089" y="1399825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3" name="Google Shape;1503;p42"/>
          <p:cNvSpPr txBox="1">
            <a:spLocks noGrp="1"/>
          </p:cNvSpPr>
          <p:nvPr>
            <p:ph type="subTitle" idx="2"/>
          </p:nvPr>
        </p:nvSpPr>
        <p:spPr>
          <a:xfrm>
            <a:off x="2552400" y="3483026"/>
            <a:ext cx="2299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504" name="Google Shape;1504;p42"/>
          <p:cNvSpPr txBox="1">
            <a:spLocks noGrp="1"/>
          </p:cNvSpPr>
          <p:nvPr>
            <p:ph type="title" idx="3"/>
          </p:nvPr>
        </p:nvSpPr>
        <p:spPr>
          <a:xfrm>
            <a:off x="2552400" y="3165143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5" name="Google Shape;1505;p42"/>
          <p:cNvSpPr txBox="1">
            <a:spLocks noGrp="1"/>
          </p:cNvSpPr>
          <p:nvPr>
            <p:ph type="subTitle" idx="4"/>
          </p:nvPr>
        </p:nvSpPr>
        <p:spPr>
          <a:xfrm>
            <a:off x="5212461" y="1717708"/>
            <a:ext cx="2299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506" name="Google Shape;1506;p42"/>
          <p:cNvSpPr txBox="1">
            <a:spLocks noGrp="1"/>
          </p:cNvSpPr>
          <p:nvPr>
            <p:ph type="title" idx="5"/>
          </p:nvPr>
        </p:nvSpPr>
        <p:spPr>
          <a:xfrm>
            <a:off x="5214963" y="1399825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7" name="Google Shape;1507;p42"/>
          <p:cNvSpPr txBox="1">
            <a:spLocks noGrp="1"/>
          </p:cNvSpPr>
          <p:nvPr>
            <p:ph type="subTitle" idx="6"/>
          </p:nvPr>
        </p:nvSpPr>
        <p:spPr>
          <a:xfrm>
            <a:off x="6131274" y="3483028"/>
            <a:ext cx="2299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508" name="Google Shape;1508;p42"/>
          <p:cNvSpPr txBox="1">
            <a:spLocks noGrp="1"/>
          </p:cNvSpPr>
          <p:nvPr>
            <p:ph type="title" idx="7"/>
          </p:nvPr>
        </p:nvSpPr>
        <p:spPr>
          <a:xfrm>
            <a:off x="6131274" y="3165145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9" name="Google Shape;1509;p42"/>
          <p:cNvSpPr txBox="1">
            <a:spLocks noGrp="1"/>
          </p:cNvSpPr>
          <p:nvPr>
            <p:ph type="title" idx="8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0" name="Google Shape;1510;p42"/>
          <p:cNvSpPr/>
          <p:nvPr/>
        </p:nvSpPr>
        <p:spPr>
          <a:xfrm rot="-5400000" flipH="1">
            <a:off x="7336453" y="-390276"/>
            <a:ext cx="1420755" cy="2201293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2"/>
          <p:cNvSpPr/>
          <p:nvPr/>
        </p:nvSpPr>
        <p:spPr>
          <a:xfrm rot="5400000" flipH="1">
            <a:off x="363803" y="3455602"/>
            <a:ext cx="1324170" cy="2051626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2"/>
          <p:cNvGrpSpPr/>
          <p:nvPr/>
        </p:nvGrpSpPr>
        <p:grpSpPr>
          <a:xfrm rot="7617876" flipH="1">
            <a:off x="-46561" y="1930804"/>
            <a:ext cx="340326" cy="646196"/>
            <a:chOff x="2263675" y="890788"/>
            <a:chExt cx="248900" cy="472600"/>
          </a:xfrm>
        </p:grpSpPr>
        <p:sp>
          <p:nvSpPr>
            <p:cNvPr id="1513" name="Google Shape;1513;p42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42"/>
          <p:cNvGrpSpPr/>
          <p:nvPr/>
        </p:nvGrpSpPr>
        <p:grpSpPr>
          <a:xfrm rot="-4141496" flipH="1">
            <a:off x="273526" y="4896364"/>
            <a:ext cx="340314" cy="446941"/>
            <a:chOff x="2136875" y="1156838"/>
            <a:chExt cx="166125" cy="218175"/>
          </a:xfrm>
        </p:grpSpPr>
        <p:sp>
          <p:nvSpPr>
            <p:cNvPr id="1516" name="Google Shape;1516;p42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42"/>
          <p:cNvGrpSpPr/>
          <p:nvPr/>
        </p:nvGrpSpPr>
        <p:grpSpPr>
          <a:xfrm rot="7948006" flipH="1">
            <a:off x="87014" y="3333116"/>
            <a:ext cx="1030242" cy="2087977"/>
            <a:chOff x="1803775" y="5029925"/>
            <a:chExt cx="655775" cy="1329050"/>
          </a:xfrm>
        </p:grpSpPr>
        <p:sp>
          <p:nvSpPr>
            <p:cNvPr id="1519" name="Google Shape;1519;p42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2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2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42"/>
          <p:cNvGrpSpPr/>
          <p:nvPr/>
        </p:nvGrpSpPr>
        <p:grpSpPr>
          <a:xfrm rot="6042688" flipH="1">
            <a:off x="-65088" y="2618419"/>
            <a:ext cx="550381" cy="1003090"/>
            <a:chOff x="-214625" y="3943775"/>
            <a:chExt cx="458725" cy="836125"/>
          </a:xfrm>
        </p:grpSpPr>
        <p:sp>
          <p:nvSpPr>
            <p:cNvPr id="1531" name="Google Shape;1531;p42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2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2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2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2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2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2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2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42"/>
          <p:cNvGrpSpPr/>
          <p:nvPr/>
        </p:nvGrpSpPr>
        <p:grpSpPr>
          <a:xfrm rot="-1825532" flipH="1">
            <a:off x="8507848" y="3986216"/>
            <a:ext cx="1046460" cy="1481522"/>
            <a:chOff x="1793075" y="1583538"/>
            <a:chExt cx="552200" cy="781775"/>
          </a:xfrm>
        </p:grpSpPr>
        <p:sp>
          <p:nvSpPr>
            <p:cNvPr id="1544" name="Google Shape;1544;p42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2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2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2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1" name="Google Shape;1551;p42"/>
          <p:cNvSpPr/>
          <p:nvPr/>
        </p:nvSpPr>
        <p:spPr>
          <a:xfrm rot="7754702" flipH="1">
            <a:off x="7538196" y="112843"/>
            <a:ext cx="209013" cy="423467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2"/>
          <p:cNvSpPr/>
          <p:nvPr/>
        </p:nvSpPr>
        <p:spPr>
          <a:xfrm rot="-2354702">
            <a:off x="8951303" y="3712472"/>
            <a:ext cx="209013" cy="423467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3" name="Google Shape;1553;p42"/>
          <p:cNvGrpSpPr/>
          <p:nvPr/>
        </p:nvGrpSpPr>
        <p:grpSpPr>
          <a:xfrm rot="-3724995" flipH="1">
            <a:off x="7378104" y="-408945"/>
            <a:ext cx="2454125" cy="2454629"/>
            <a:chOff x="494881" y="2817898"/>
            <a:chExt cx="2631079" cy="2631619"/>
          </a:xfrm>
        </p:grpSpPr>
        <p:grpSp>
          <p:nvGrpSpPr>
            <p:cNvPr id="1554" name="Google Shape;1554;p42"/>
            <p:cNvGrpSpPr/>
            <p:nvPr/>
          </p:nvGrpSpPr>
          <p:grpSpPr>
            <a:xfrm rot="-872865">
              <a:off x="758334" y="2920740"/>
              <a:ext cx="1104590" cy="2238658"/>
              <a:chOff x="1803775" y="5029925"/>
              <a:chExt cx="655775" cy="1329050"/>
            </a:xfrm>
          </p:grpSpPr>
          <p:sp>
            <p:nvSpPr>
              <p:cNvPr id="1555" name="Google Shape;1555;p42"/>
              <p:cNvSpPr/>
              <p:nvPr/>
            </p:nvSpPr>
            <p:spPr>
              <a:xfrm>
                <a:off x="1955600" y="5030950"/>
                <a:ext cx="183975" cy="658600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26344" extrusionOk="0">
                    <a:moveTo>
                      <a:pt x="2447" y="1"/>
                    </a:moveTo>
                    <a:cubicBezTo>
                      <a:pt x="2378" y="1"/>
                      <a:pt x="2308" y="6"/>
                      <a:pt x="2238" y="19"/>
                    </a:cubicBezTo>
                    <a:cubicBezTo>
                      <a:pt x="1441" y="138"/>
                      <a:pt x="988" y="959"/>
                      <a:pt x="714" y="1709"/>
                    </a:cubicBezTo>
                    <a:cubicBezTo>
                      <a:pt x="12" y="3769"/>
                      <a:pt x="0" y="6031"/>
                      <a:pt x="655" y="8079"/>
                    </a:cubicBezTo>
                    <a:cubicBezTo>
                      <a:pt x="1107" y="9448"/>
                      <a:pt x="1846" y="10722"/>
                      <a:pt x="2262" y="12103"/>
                    </a:cubicBezTo>
                    <a:cubicBezTo>
                      <a:pt x="3131" y="14925"/>
                      <a:pt x="2631" y="18045"/>
                      <a:pt x="3572" y="20855"/>
                    </a:cubicBezTo>
                    <a:cubicBezTo>
                      <a:pt x="3822" y="21640"/>
                      <a:pt x="5763" y="26343"/>
                      <a:pt x="5763" y="26343"/>
                    </a:cubicBezTo>
                    <a:cubicBezTo>
                      <a:pt x="5763" y="26343"/>
                      <a:pt x="5977" y="23295"/>
                      <a:pt x="6227" y="22533"/>
                    </a:cubicBezTo>
                    <a:cubicBezTo>
                      <a:pt x="6882" y="20462"/>
                      <a:pt x="7358" y="18247"/>
                      <a:pt x="6858" y="16092"/>
                    </a:cubicBezTo>
                    <a:cubicBezTo>
                      <a:pt x="6620" y="15020"/>
                      <a:pt x="6144" y="14008"/>
                      <a:pt x="5834" y="12949"/>
                    </a:cubicBezTo>
                    <a:cubicBezTo>
                      <a:pt x="5120" y="10603"/>
                      <a:pt x="5179" y="8079"/>
                      <a:pt x="5167" y="5626"/>
                    </a:cubicBezTo>
                    <a:cubicBezTo>
                      <a:pt x="5167" y="3841"/>
                      <a:pt x="5036" y="1852"/>
                      <a:pt x="3739" y="614"/>
                    </a:cubicBezTo>
                    <a:cubicBezTo>
                      <a:pt x="3385" y="271"/>
                      <a:pt x="2923" y="1"/>
                      <a:pt x="2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2"/>
              <p:cNvSpPr/>
              <p:nvPr/>
            </p:nvSpPr>
            <p:spPr>
              <a:xfrm>
                <a:off x="2114250" y="5235650"/>
                <a:ext cx="2310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23430" extrusionOk="0">
                    <a:moveTo>
                      <a:pt x="7573" y="1"/>
                    </a:moveTo>
                    <a:cubicBezTo>
                      <a:pt x="7215" y="1"/>
                      <a:pt x="6845" y="121"/>
                      <a:pt x="6549" y="332"/>
                    </a:cubicBezTo>
                    <a:cubicBezTo>
                      <a:pt x="6013" y="701"/>
                      <a:pt x="5667" y="1296"/>
                      <a:pt x="5417" y="1891"/>
                    </a:cubicBezTo>
                    <a:cubicBezTo>
                      <a:pt x="3715" y="5785"/>
                      <a:pt x="4584" y="10476"/>
                      <a:pt x="2643" y="14274"/>
                    </a:cubicBezTo>
                    <a:cubicBezTo>
                      <a:pt x="2286" y="14988"/>
                      <a:pt x="1822" y="15643"/>
                      <a:pt x="1465" y="16369"/>
                    </a:cubicBezTo>
                    <a:cubicBezTo>
                      <a:pt x="857" y="17572"/>
                      <a:pt x="0" y="21299"/>
                      <a:pt x="274" y="23430"/>
                    </a:cubicBezTo>
                    <a:cubicBezTo>
                      <a:pt x="1167" y="21251"/>
                      <a:pt x="2346" y="18858"/>
                      <a:pt x="3548" y="16810"/>
                    </a:cubicBezTo>
                    <a:cubicBezTo>
                      <a:pt x="5834" y="12976"/>
                      <a:pt x="7572" y="8821"/>
                      <a:pt x="8715" y="4511"/>
                    </a:cubicBezTo>
                    <a:cubicBezTo>
                      <a:pt x="9001" y="3451"/>
                      <a:pt x="9239" y="2332"/>
                      <a:pt x="8966" y="1260"/>
                    </a:cubicBezTo>
                    <a:cubicBezTo>
                      <a:pt x="8870" y="879"/>
                      <a:pt x="8692" y="486"/>
                      <a:pt x="8370" y="248"/>
                    </a:cubicBezTo>
                    <a:cubicBezTo>
                      <a:pt x="8142" y="78"/>
                      <a:pt x="7861" y="1"/>
                      <a:pt x="75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2"/>
              <p:cNvSpPr/>
              <p:nvPr/>
            </p:nvSpPr>
            <p:spPr>
              <a:xfrm>
                <a:off x="2142525" y="5476450"/>
                <a:ext cx="239625" cy="5583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22335" extrusionOk="0">
                    <a:moveTo>
                      <a:pt x="8295" y="0"/>
                    </a:moveTo>
                    <a:cubicBezTo>
                      <a:pt x="7885" y="0"/>
                      <a:pt x="7450" y="190"/>
                      <a:pt x="7120" y="475"/>
                    </a:cubicBezTo>
                    <a:cubicBezTo>
                      <a:pt x="5120" y="2201"/>
                      <a:pt x="6096" y="5952"/>
                      <a:pt x="4025" y="7607"/>
                    </a:cubicBezTo>
                    <a:cubicBezTo>
                      <a:pt x="3655" y="7904"/>
                      <a:pt x="3227" y="8095"/>
                      <a:pt x="2882" y="8404"/>
                    </a:cubicBezTo>
                    <a:cubicBezTo>
                      <a:pt x="2048" y="9130"/>
                      <a:pt x="1810" y="10309"/>
                      <a:pt x="1762" y="11428"/>
                    </a:cubicBezTo>
                    <a:cubicBezTo>
                      <a:pt x="1727" y="12524"/>
                      <a:pt x="1822" y="13655"/>
                      <a:pt x="1465" y="14703"/>
                    </a:cubicBezTo>
                    <a:cubicBezTo>
                      <a:pt x="1286" y="15226"/>
                      <a:pt x="1012" y="15703"/>
                      <a:pt x="798" y="16203"/>
                    </a:cubicBezTo>
                    <a:cubicBezTo>
                      <a:pt x="12" y="18048"/>
                      <a:pt x="0" y="20406"/>
                      <a:pt x="417" y="22335"/>
                    </a:cubicBezTo>
                    <a:cubicBezTo>
                      <a:pt x="572" y="19632"/>
                      <a:pt x="2155" y="17393"/>
                      <a:pt x="3477" y="15131"/>
                    </a:cubicBezTo>
                    <a:cubicBezTo>
                      <a:pt x="5156" y="12286"/>
                      <a:pt x="6453" y="9226"/>
                      <a:pt x="7739" y="6178"/>
                    </a:cubicBezTo>
                    <a:cubicBezTo>
                      <a:pt x="8251" y="4940"/>
                      <a:pt x="8775" y="3701"/>
                      <a:pt x="9192" y="2415"/>
                    </a:cubicBezTo>
                    <a:cubicBezTo>
                      <a:pt x="9442" y="1641"/>
                      <a:pt x="9585" y="653"/>
                      <a:pt x="8930" y="189"/>
                    </a:cubicBezTo>
                    <a:cubicBezTo>
                      <a:pt x="8740" y="58"/>
                      <a:pt x="8521" y="0"/>
                      <a:pt x="8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2"/>
              <p:cNvSpPr/>
              <p:nvPr/>
            </p:nvSpPr>
            <p:spPr>
              <a:xfrm>
                <a:off x="2187475" y="5688250"/>
                <a:ext cx="272075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1852" extrusionOk="0">
                    <a:moveTo>
                      <a:pt x="9750" y="1"/>
                    </a:moveTo>
                    <a:cubicBezTo>
                      <a:pt x="9429" y="1"/>
                      <a:pt x="9097" y="124"/>
                      <a:pt x="8823" y="289"/>
                    </a:cubicBezTo>
                    <a:cubicBezTo>
                      <a:pt x="7382" y="1182"/>
                      <a:pt x="6965" y="3075"/>
                      <a:pt x="5941" y="4433"/>
                    </a:cubicBezTo>
                    <a:cubicBezTo>
                      <a:pt x="5417" y="5123"/>
                      <a:pt x="4715" y="5707"/>
                      <a:pt x="4310" y="6481"/>
                    </a:cubicBezTo>
                    <a:cubicBezTo>
                      <a:pt x="3751" y="7588"/>
                      <a:pt x="3881" y="8874"/>
                      <a:pt x="3774" y="10112"/>
                    </a:cubicBezTo>
                    <a:cubicBezTo>
                      <a:pt x="3751" y="10422"/>
                      <a:pt x="3703" y="10743"/>
                      <a:pt x="3560" y="11017"/>
                    </a:cubicBezTo>
                    <a:cubicBezTo>
                      <a:pt x="3358" y="11374"/>
                      <a:pt x="3000" y="11612"/>
                      <a:pt x="2727" y="11898"/>
                    </a:cubicBezTo>
                    <a:cubicBezTo>
                      <a:pt x="1798" y="12850"/>
                      <a:pt x="1655" y="14279"/>
                      <a:pt x="1488" y="15601"/>
                    </a:cubicBezTo>
                    <a:cubicBezTo>
                      <a:pt x="1357" y="16732"/>
                      <a:pt x="1143" y="17851"/>
                      <a:pt x="905" y="18958"/>
                    </a:cubicBezTo>
                    <a:cubicBezTo>
                      <a:pt x="738" y="19673"/>
                      <a:pt x="0" y="21232"/>
                      <a:pt x="369" y="21852"/>
                    </a:cubicBezTo>
                    <a:cubicBezTo>
                      <a:pt x="2941" y="15696"/>
                      <a:pt x="6489" y="10279"/>
                      <a:pt x="9751" y="4457"/>
                    </a:cubicBezTo>
                    <a:cubicBezTo>
                      <a:pt x="10239" y="3576"/>
                      <a:pt x="10716" y="2671"/>
                      <a:pt x="10823" y="1671"/>
                    </a:cubicBezTo>
                    <a:cubicBezTo>
                      <a:pt x="10882" y="1075"/>
                      <a:pt x="10739" y="397"/>
                      <a:pt x="10228" y="111"/>
                    </a:cubicBezTo>
                    <a:cubicBezTo>
                      <a:pt x="10078" y="34"/>
                      <a:pt x="9915" y="1"/>
                      <a:pt x="97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2"/>
              <p:cNvSpPr/>
              <p:nvPr/>
            </p:nvSpPr>
            <p:spPr>
              <a:xfrm>
                <a:off x="1875225" y="5439475"/>
                <a:ext cx="275350" cy="58135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23254" extrusionOk="0">
                    <a:moveTo>
                      <a:pt x="1532" y="0"/>
                    </a:moveTo>
                    <a:cubicBezTo>
                      <a:pt x="1396" y="0"/>
                      <a:pt x="1258" y="23"/>
                      <a:pt x="1120" y="72"/>
                    </a:cubicBezTo>
                    <a:cubicBezTo>
                      <a:pt x="167" y="418"/>
                      <a:pt x="0" y="1668"/>
                      <a:pt x="72" y="2668"/>
                    </a:cubicBezTo>
                    <a:cubicBezTo>
                      <a:pt x="405" y="6859"/>
                      <a:pt x="2215" y="10836"/>
                      <a:pt x="4501" y="14396"/>
                    </a:cubicBezTo>
                    <a:cubicBezTo>
                      <a:pt x="6465" y="17444"/>
                      <a:pt x="8692" y="20456"/>
                      <a:pt x="11014" y="23254"/>
                    </a:cubicBezTo>
                    <a:cubicBezTo>
                      <a:pt x="10966" y="22111"/>
                      <a:pt x="9954" y="20718"/>
                      <a:pt x="9335" y="19801"/>
                    </a:cubicBezTo>
                    <a:cubicBezTo>
                      <a:pt x="8763" y="18968"/>
                      <a:pt x="8132" y="18158"/>
                      <a:pt x="7906" y="17182"/>
                    </a:cubicBezTo>
                    <a:cubicBezTo>
                      <a:pt x="7632" y="15967"/>
                      <a:pt x="8073" y="14598"/>
                      <a:pt x="7454" y="13515"/>
                    </a:cubicBezTo>
                    <a:cubicBezTo>
                      <a:pt x="7001" y="12681"/>
                      <a:pt x="6025" y="12253"/>
                      <a:pt x="5346" y="11586"/>
                    </a:cubicBezTo>
                    <a:cubicBezTo>
                      <a:pt x="4108" y="10371"/>
                      <a:pt x="3858" y="8478"/>
                      <a:pt x="3858" y="6764"/>
                    </a:cubicBezTo>
                    <a:cubicBezTo>
                      <a:pt x="3858" y="5025"/>
                      <a:pt x="4037" y="3240"/>
                      <a:pt x="3406" y="1632"/>
                    </a:cubicBezTo>
                    <a:cubicBezTo>
                      <a:pt x="3089" y="816"/>
                      <a:pt x="2345" y="0"/>
                      <a:pt x="1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2"/>
              <p:cNvSpPr/>
              <p:nvPr/>
            </p:nvSpPr>
            <p:spPr>
              <a:xfrm>
                <a:off x="1803775" y="5791475"/>
                <a:ext cx="395625" cy="436825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7473" extrusionOk="0">
                    <a:moveTo>
                      <a:pt x="1787" y="0"/>
                    </a:moveTo>
                    <a:cubicBezTo>
                      <a:pt x="1712" y="0"/>
                      <a:pt x="1636" y="6"/>
                      <a:pt x="1561" y="18"/>
                    </a:cubicBezTo>
                    <a:cubicBezTo>
                      <a:pt x="489" y="197"/>
                      <a:pt x="1" y="1471"/>
                      <a:pt x="1" y="2566"/>
                    </a:cubicBezTo>
                    <a:cubicBezTo>
                      <a:pt x="13" y="4554"/>
                      <a:pt x="1001" y="6447"/>
                      <a:pt x="2335" y="7924"/>
                    </a:cubicBezTo>
                    <a:cubicBezTo>
                      <a:pt x="3680" y="9388"/>
                      <a:pt x="5347" y="10519"/>
                      <a:pt x="7002" y="11638"/>
                    </a:cubicBezTo>
                    <a:cubicBezTo>
                      <a:pt x="8442" y="12627"/>
                      <a:pt x="9895" y="13591"/>
                      <a:pt x="11371" y="14556"/>
                    </a:cubicBezTo>
                    <a:cubicBezTo>
                      <a:pt x="12752" y="15484"/>
                      <a:pt x="14288" y="16877"/>
                      <a:pt x="15824" y="17473"/>
                    </a:cubicBezTo>
                    <a:cubicBezTo>
                      <a:pt x="15670" y="16258"/>
                      <a:pt x="14824" y="14734"/>
                      <a:pt x="13931" y="13901"/>
                    </a:cubicBezTo>
                    <a:cubicBezTo>
                      <a:pt x="13276" y="13305"/>
                      <a:pt x="12479" y="12901"/>
                      <a:pt x="11836" y="12305"/>
                    </a:cubicBezTo>
                    <a:cubicBezTo>
                      <a:pt x="10395" y="10936"/>
                      <a:pt x="9931" y="8614"/>
                      <a:pt x="8157" y="7721"/>
                    </a:cubicBezTo>
                    <a:cubicBezTo>
                      <a:pt x="7276" y="7293"/>
                      <a:pt x="6180" y="7245"/>
                      <a:pt x="5525" y="6519"/>
                    </a:cubicBezTo>
                    <a:cubicBezTo>
                      <a:pt x="5192" y="6162"/>
                      <a:pt x="5049" y="5673"/>
                      <a:pt x="4894" y="5209"/>
                    </a:cubicBezTo>
                    <a:cubicBezTo>
                      <a:pt x="4644" y="4364"/>
                      <a:pt x="4382" y="3530"/>
                      <a:pt x="4120" y="2685"/>
                    </a:cubicBezTo>
                    <a:cubicBezTo>
                      <a:pt x="3918" y="2030"/>
                      <a:pt x="3728" y="1375"/>
                      <a:pt x="3311" y="840"/>
                    </a:cubicBezTo>
                    <a:cubicBezTo>
                      <a:pt x="2951" y="364"/>
                      <a:pt x="2385" y="0"/>
                      <a:pt x="17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2"/>
              <p:cNvSpPr/>
              <p:nvPr/>
            </p:nvSpPr>
            <p:spPr>
              <a:xfrm>
                <a:off x="2005900" y="5029925"/>
                <a:ext cx="226525" cy="1329050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53162" extrusionOk="0">
                    <a:moveTo>
                      <a:pt x="441" y="0"/>
                    </a:moveTo>
                    <a:lnTo>
                      <a:pt x="0" y="83"/>
                    </a:lnTo>
                    <a:cubicBezTo>
                      <a:pt x="1381" y="6787"/>
                      <a:pt x="2286" y="14180"/>
                      <a:pt x="3239" y="22015"/>
                    </a:cubicBezTo>
                    <a:cubicBezTo>
                      <a:pt x="4548" y="32754"/>
                      <a:pt x="5906" y="43875"/>
                      <a:pt x="8632" y="53161"/>
                    </a:cubicBezTo>
                    <a:lnTo>
                      <a:pt x="9061" y="53042"/>
                    </a:lnTo>
                    <a:cubicBezTo>
                      <a:pt x="6358" y="43779"/>
                      <a:pt x="5001" y="32695"/>
                      <a:pt x="3691" y="21967"/>
                    </a:cubicBezTo>
                    <a:cubicBezTo>
                      <a:pt x="2739" y="14121"/>
                      <a:pt x="1846" y="6727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2"/>
              <p:cNvSpPr/>
              <p:nvPr/>
            </p:nvSpPr>
            <p:spPr>
              <a:xfrm>
                <a:off x="2117225" y="5235900"/>
                <a:ext cx="205700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22884" extrusionOk="0">
                    <a:moveTo>
                      <a:pt x="7834" y="0"/>
                    </a:moveTo>
                    <a:cubicBezTo>
                      <a:pt x="6584" y="1989"/>
                      <a:pt x="6037" y="4596"/>
                      <a:pt x="5513" y="7132"/>
                    </a:cubicBezTo>
                    <a:cubicBezTo>
                      <a:pt x="5215" y="8561"/>
                      <a:pt x="4929" y="9906"/>
                      <a:pt x="4548" y="11109"/>
                    </a:cubicBezTo>
                    <a:cubicBezTo>
                      <a:pt x="4024" y="12704"/>
                      <a:pt x="3286" y="14228"/>
                      <a:pt x="2572" y="15716"/>
                    </a:cubicBezTo>
                    <a:cubicBezTo>
                      <a:pt x="1465" y="17967"/>
                      <a:pt x="357" y="20288"/>
                      <a:pt x="0" y="22824"/>
                    </a:cubicBezTo>
                    <a:lnTo>
                      <a:pt x="453" y="22884"/>
                    </a:lnTo>
                    <a:cubicBezTo>
                      <a:pt x="798" y="20419"/>
                      <a:pt x="1917" y="18133"/>
                      <a:pt x="2989" y="15907"/>
                    </a:cubicBezTo>
                    <a:cubicBezTo>
                      <a:pt x="3703" y="14407"/>
                      <a:pt x="4453" y="12859"/>
                      <a:pt x="4977" y="11252"/>
                    </a:cubicBezTo>
                    <a:cubicBezTo>
                      <a:pt x="5382" y="10025"/>
                      <a:pt x="5668" y="8668"/>
                      <a:pt x="5965" y="7239"/>
                    </a:cubicBezTo>
                    <a:cubicBezTo>
                      <a:pt x="6477" y="4751"/>
                      <a:pt x="7001" y="2179"/>
                      <a:pt x="8227" y="250"/>
                    </a:cubicBezTo>
                    <a:lnTo>
                      <a:pt x="78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2"/>
              <p:cNvSpPr/>
              <p:nvPr/>
            </p:nvSpPr>
            <p:spPr>
              <a:xfrm>
                <a:off x="2144900" y="5476700"/>
                <a:ext cx="224750" cy="5256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1027" extrusionOk="0">
                    <a:moveTo>
                      <a:pt x="8680" y="0"/>
                    </a:moveTo>
                    <a:cubicBezTo>
                      <a:pt x="7239" y="1358"/>
                      <a:pt x="6096" y="3620"/>
                      <a:pt x="5715" y="5930"/>
                    </a:cubicBezTo>
                    <a:cubicBezTo>
                      <a:pt x="5692" y="6084"/>
                      <a:pt x="5680" y="6251"/>
                      <a:pt x="5644" y="6418"/>
                    </a:cubicBezTo>
                    <a:cubicBezTo>
                      <a:pt x="5442" y="7692"/>
                      <a:pt x="5227" y="9001"/>
                      <a:pt x="4513" y="10049"/>
                    </a:cubicBezTo>
                    <a:cubicBezTo>
                      <a:pt x="4394" y="10216"/>
                      <a:pt x="4275" y="10371"/>
                      <a:pt x="4144" y="10537"/>
                    </a:cubicBezTo>
                    <a:cubicBezTo>
                      <a:pt x="3918" y="10823"/>
                      <a:pt x="3679" y="11121"/>
                      <a:pt x="3513" y="11442"/>
                    </a:cubicBezTo>
                    <a:cubicBezTo>
                      <a:pt x="3263" y="11918"/>
                      <a:pt x="3168" y="12442"/>
                      <a:pt x="3084" y="12954"/>
                    </a:cubicBezTo>
                    <a:cubicBezTo>
                      <a:pt x="3037" y="13157"/>
                      <a:pt x="3013" y="13395"/>
                      <a:pt x="2953" y="13609"/>
                    </a:cubicBezTo>
                    <a:cubicBezTo>
                      <a:pt x="2703" y="14621"/>
                      <a:pt x="2144" y="15574"/>
                      <a:pt x="1632" y="16479"/>
                    </a:cubicBezTo>
                    <a:cubicBezTo>
                      <a:pt x="1513" y="16705"/>
                      <a:pt x="1370" y="16907"/>
                      <a:pt x="1251" y="17133"/>
                    </a:cubicBezTo>
                    <a:cubicBezTo>
                      <a:pt x="679" y="18193"/>
                      <a:pt x="0" y="19586"/>
                      <a:pt x="143" y="21027"/>
                    </a:cubicBezTo>
                    <a:lnTo>
                      <a:pt x="584" y="20967"/>
                    </a:lnTo>
                    <a:cubicBezTo>
                      <a:pt x="477" y="19658"/>
                      <a:pt x="1060" y="18395"/>
                      <a:pt x="1655" y="17336"/>
                    </a:cubicBezTo>
                    <a:cubicBezTo>
                      <a:pt x="1774" y="17133"/>
                      <a:pt x="1905" y="16907"/>
                      <a:pt x="2025" y="16705"/>
                    </a:cubicBezTo>
                    <a:cubicBezTo>
                      <a:pt x="2572" y="15764"/>
                      <a:pt x="3132" y="14800"/>
                      <a:pt x="3394" y="13704"/>
                    </a:cubicBezTo>
                    <a:cubicBezTo>
                      <a:pt x="3441" y="13490"/>
                      <a:pt x="3489" y="13252"/>
                      <a:pt x="3525" y="13026"/>
                    </a:cubicBezTo>
                    <a:cubicBezTo>
                      <a:pt x="3620" y="12538"/>
                      <a:pt x="3715" y="12073"/>
                      <a:pt x="3918" y="11657"/>
                    </a:cubicBezTo>
                    <a:cubicBezTo>
                      <a:pt x="4060" y="11371"/>
                      <a:pt x="4275" y="11109"/>
                      <a:pt x="4501" y="10835"/>
                    </a:cubicBezTo>
                    <a:cubicBezTo>
                      <a:pt x="4632" y="10668"/>
                      <a:pt x="4763" y="10514"/>
                      <a:pt x="4882" y="10335"/>
                    </a:cubicBezTo>
                    <a:cubicBezTo>
                      <a:pt x="5680" y="9192"/>
                      <a:pt x="5882" y="7835"/>
                      <a:pt x="6096" y="6501"/>
                    </a:cubicBezTo>
                    <a:cubicBezTo>
                      <a:pt x="6120" y="6346"/>
                      <a:pt x="6132" y="6180"/>
                      <a:pt x="6168" y="6013"/>
                    </a:cubicBezTo>
                    <a:cubicBezTo>
                      <a:pt x="6537" y="3810"/>
                      <a:pt x="7609" y="1643"/>
                      <a:pt x="8990" y="346"/>
                    </a:cubicBezTo>
                    <a:lnTo>
                      <a:pt x="86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2"/>
              <p:cNvSpPr/>
              <p:nvPr/>
            </p:nvSpPr>
            <p:spPr>
              <a:xfrm>
                <a:off x="1821950" y="5686250"/>
                <a:ext cx="624500" cy="553650"/>
              </a:xfrm>
              <a:custGeom>
                <a:avLst/>
                <a:gdLst/>
                <a:ahLst/>
                <a:cxnLst/>
                <a:rect l="l" t="t" r="r" b="b"/>
                <a:pathLst>
                  <a:path w="24980" h="22146" extrusionOk="0">
                    <a:moveTo>
                      <a:pt x="24694" y="0"/>
                    </a:moveTo>
                    <a:cubicBezTo>
                      <a:pt x="23420" y="1012"/>
                      <a:pt x="22610" y="2810"/>
                      <a:pt x="22241" y="3798"/>
                    </a:cubicBezTo>
                    <a:cubicBezTo>
                      <a:pt x="22110" y="4120"/>
                      <a:pt x="22003" y="4453"/>
                      <a:pt x="21884" y="4775"/>
                    </a:cubicBezTo>
                    <a:cubicBezTo>
                      <a:pt x="21539" y="5739"/>
                      <a:pt x="21193" y="6727"/>
                      <a:pt x="20681" y="7608"/>
                    </a:cubicBezTo>
                    <a:cubicBezTo>
                      <a:pt x="20455" y="7977"/>
                      <a:pt x="20181" y="8335"/>
                      <a:pt x="19931" y="8692"/>
                    </a:cubicBezTo>
                    <a:cubicBezTo>
                      <a:pt x="19586" y="9168"/>
                      <a:pt x="19229" y="9668"/>
                      <a:pt x="18955" y="10204"/>
                    </a:cubicBezTo>
                    <a:cubicBezTo>
                      <a:pt x="18610" y="10883"/>
                      <a:pt x="18395" y="11609"/>
                      <a:pt x="18193" y="12323"/>
                    </a:cubicBezTo>
                    <a:cubicBezTo>
                      <a:pt x="18062" y="12788"/>
                      <a:pt x="17919" y="13276"/>
                      <a:pt x="17740" y="13716"/>
                    </a:cubicBezTo>
                    <a:cubicBezTo>
                      <a:pt x="17550" y="14216"/>
                      <a:pt x="17312" y="14693"/>
                      <a:pt x="17086" y="15145"/>
                    </a:cubicBezTo>
                    <a:cubicBezTo>
                      <a:pt x="16931" y="15466"/>
                      <a:pt x="16764" y="15800"/>
                      <a:pt x="16609" y="16133"/>
                    </a:cubicBezTo>
                    <a:cubicBezTo>
                      <a:pt x="16216" y="17026"/>
                      <a:pt x="15919" y="17979"/>
                      <a:pt x="15633" y="18884"/>
                    </a:cubicBezTo>
                    <a:lnTo>
                      <a:pt x="14883" y="21265"/>
                    </a:lnTo>
                    <a:cubicBezTo>
                      <a:pt x="14740" y="21122"/>
                      <a:pt x="14585" y="20967"/>
                      <a:pt x="14442" y="20800"/>
                    </a:cubicBezTo>
                    <a:cubicBezTo>
                      <a:pt x="13311" y="19634"/>
                      <a:pt x="12025" y="18324"/>
                      <a:pt x="10799" y="17407"/>
                    </a:cubicBezTo>
                    <a:lnTo>
                      <a:pt x="10466" y="17169"/>
                    </a:lnTo>
                    <a:cubicBezTo>
                      <a:pt x="9847" y="16717"/>
                      <a:pt x="9204" y="16252"/>
                      <a:pt x="8680" y="15681"/>
                    </a:cubicBezTo>
                    <a:cubicBezTo>
                      <a:pt x="8489" y="15466"/>
                      <a:pt x="8299" y="15205"/>
                      <a:pt x="8096" y="14966"/>
                    </a:cubicBezTo>
                    <a:cubicBezTo>
                      <a:pt x="7858" y="14669"/>
                      <a:pt x="7620" y="14371"/>
                      <a:pt x="7358" y="14097"/>
                    </a:cubicBezTo>
                    <a:cubicBezTo>
                      <a:pt x="6930" y="13657"/>
                      <a:pt x="6418" y="13300"/>
                      <a:pt x="5929" y="12966"/>
                    </a:cubicBezTo>
                    <a:cubicBezTo>
                      <a:pt x="5739" y="12823"/>
                      <a:pt x="5537" y="12692"/>
                      <a:pt x="5358" y="12561"/>
                    </a:cubicBezTo>
                    <a:cubicBezTo>
                      <a:pt x="2822" y="10680"/>
                      <a:pt x="929" y="7561"/>
                      <a:pt x="453" y="4418"/>
                    </a:cubicBezTo>
                    <a:lnTo>
                      <a:pt x="0" y="4489"/>
                    </a:lnTo>
                    <a:cubicBezTo>
                      <a:pt x="512" y="7739"/>
                      <a:pt x="2465" y="10978"/>
                      <a:pt x="5096" y="12930"/>
                    </a:cubicBezTo>
                    <a:cubicBezTo>
                      <a:pt x="5287" y="13085"/>
                      <a:pt x="5477" y="13216"/>
                      <a:pt x="5679" y="13347"/>
                    </a:cubicBezTo>
                    <a:cubicBezTo>
                      <a:pt x="6180" y="13704"/>
                      <a:pt x="6644" y="14038"/>
                      <a:pt x="7049" y="14431"/>
                    </a:cubicBezTo>
                    <a:cubicBezTo>
                      <a:pt x="7299" y="14693"/>
                      <a:pt x="7501" y="14966"/>
                      <a:pt x="7739" y="15264"/>
                    </a:cubicBezTo>
                    <a:cubicBezTo>
                      <a:pt x="7942" y="15526"/>
                      <a:pt x="8132" y="15776"/>
                      <a:pt x="8358" y="16014"/>
                    </a:cubicBezTo>
                    <a:cubicBezTo>
                      <a:pt x="8906" y="16621"/>
                      <a:pt x="9573" y="17098"/>
                      <a:pt x="10216" y="17562"/>
                    </a:cubicBezTo>
                    <a:lnTo>
                      <a:pt x="10537" y="17800"/>
                    </a:lnTo>
                    <a:cubicBezTo>
                      <a:pt x="11752" y="18681"/>
                      <a:pt x="13014" y="19991"/>
                      <a:pt x="14133" y="21134"/>
                    </a:cubicBezTo>
                    <a:cubicBezTo>
                      <a:pt x="14371" y="21396"/>
                      <a:pt x="14609" y="21634"/>
                      <a:pt x="14847" y="21872"/>
                    </a:cubicBezTo>
                    <a:lnTo>
                      <a:pt x="15109" y="22146"/>
                    </a:lnTo>
                    <a:lnTo>
                      <a:pt x="16097" y="18991"/>
                    </a:lnTo>
                    <a:cubicBezTo>
                      <a:pt x="16371" y="18074"/>
                      <a:pt x="16657" y="17157"/>
                      <a:pt x="17050" y="16276"/>
                    </a:cubicBezTo>
                    <a:cubicBezTo>
                      <a:pt x="17193" y="15955"/>
                      <a:pt x="17348" y="15621"/>
                      <a:pt x="17502" y="15312"/>
                    </a:cubicBezTo>
                    <a:cubicBezTo>
                      <a:pt x="17740" y="14835"/>
                      <a:pt x="17979" y="14347"/>
                      <a:pt x="18181" y="13835"/>
                    </a:cubicBezTo>
                    <a:cubicBezTo>
                      <a:pt x="18360" y="13383"/>
                      <a:pt x="18502" y="12883"/>
                      <a:pt x="18633" y="12407"/>
                    </a:cubicBezTo>
                    <a:cubicBezTo>
                      <a:pt x="18836" y="11728"/>
                      <a:pt x="19038" y="11025"/>
                      <a:pt x="19372" y="10383"/>
                    </a:cubicBezTo>
                    <a:cubicBezTo>
                      <a:pt x="19634" y="9871"/>
                      <a:pt x="19979" y="9394"/>
                      <a:pt x="20324" y="8930"/>
                    </a:cubicBezTo>
                    <a:cubicBezTo>
                      <a:pt x="20574" y="8573"/>
                      <a:pt x="20836" y="8204"/>
                      <a:pt x="21074" y="7811"/>
                    </a:cubicBezTo>
                    <a:cubicBezTo>
                      <a:pt x="21634" y="6906"/>
                      <a:pt x="21991" y="5894"/>
                      <a:pt x="22324" y="4906"/>
                    </a:cubicBezTo>
                    <a:cubicBezTo>
                      <a:pt x="22432" y="4584"/>
                      <a:pt x="22551" y="4275"/>
                      <a:pt x="22670" y="3941"/>
                    </a:cubicBezTo>
                    <a:cubicBezTo>
                      <a:pt x="23015" y="3001"/>
                      <a:pt x="23789" y="1298"/>
                      <a:pt x="24979" y="357"/>
                    </a:cubicBezTo>
                    <a:lnTo>
                      <a:pt x="246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2"/>
              <p:cNvSpPr/>
              <p:nvPr/>
            </p:nvSpPr>
            <p:spPr>
              <a:xfrm>
                <a:off x="1896650" y="5436500"/>
                <a:ext cx="263450" cy="569750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22790" extrusionOk="0">
                    <a:moveTo>
                      <a:pt x="322" y="1"/>
                    </a:moveTo>
                    <a:lnTo>
                      <a:pt x="322" y="1"/>
                    </a:lnTo>
                    <a:cubicBezTo>
                      <a:pt x="1" y="1382"/>
                      <a:pt x="215" y="2751"/>
                      <a:pt x="501" y="4275"/>
                    </a:cubicBezTo>
                    <a:cubicBezTo>
                      <a:pt x="977" y="6895"/>
                      <a:pt x="1572" y="9657"/>
                      <a:pt x="3037" y="11955"/>
                    </a:cubicBezTo>
                    <a:cubicBezTo>
                      <a:pt x="3239" y="12252"/>
                      <a:pt x="3442" y="12550"/>
                      <a:pt x="3656" y="12848"/>
                    </a:cubicBezTo>
                    <a:cubicBezTo>
                      <a:pt x="3954" y="13253"/>
                      <a:pt x="4239" y="13669"/>
                      <a:pt x="4489" y="14098"/>
                    </a:cubicBezTo>
                    <a:cubicBezTo>
                      <a:pt x="4763" y="14586"/>
                      <a:pt x="5013" y="15110"/>
                      <a:pt x="5227" y="15634"/>
                    </a:cubicBezTo>
                    <a:cubicBezTo>
                      <a:pt x="5347" y="15932"/>
                      <a:pt x="5489" y="16241"/>
                      <a:pt x="5632" y="16539"/>
                    </a:cubicBezTo>
                    <a:cubicBezTo>
                      <a:pt x="6763" y="18908"/>
                      <a:pt x="8514" y="20885"/>
                      <a:pt x="10204" y="22790"/>
                    </a:cubicBezTo>
                    <a:lnTo>
                      <a:pt x="10538" y="22480"/>
                    </a:lnTo>
                    <a:cubicBezTo>
                      <a:pt x="8871" y="20599"/>
                      <a:pt x="7144" y="18646"/>
                      <a:pt x="6049" y="16348"/>
                    </a:cubicBezTo>
                    <a:lnTo>
                      <a:pt x="5644" y="15455"/>
                    </a:lnTo>
                    <a:cubicBezTo>
                      <a:pt x="5418" y="14931"/>
                      <a:pt x="5180" y="14384"/>
                      <a:pt x="4882" y="13872"/>
                    </a:cubicBezTo>
                    <a:cubicBezTo>
                      <a:pt x="4632" y="13407"/>
                      <a:pt x="4335" y="12991"/>
                      <a:pt x="4037" y="12574"/>
                    </a:cubicBezTo>
                    <a:cubicBezTo>
                      <a:pt x="3834" y="12300"/>
                      <a:pt x="3620" y="12002"/>
                      <a:pt x="3430" y="11705"/>
                    </a:cubicBezTo>
                    <a:cubicBezTo>
                      <a:pt x="2001" y="9466"/>
                      <a:pt x="1417" y="6776"/>
                      <a:pt x="941" y="4180"/>
                    </a:cubicBezTo>
                    <a:cubicBezTo>
                      <a:pt x="679" y="2716"/>
                      <a:pt x="477" y="1382"/>
                      <a:pt x="763" y="108"/>
                    </a:cubicBez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" name="Google Shape;1566;p42"/>
            <p:cNvGrpSpPr/>
            <p:nvPr/>
          </p:nvGrpSpPr>
          <p:grpSpPr>
            <a:xfrm rot="2700000">
              <a:off x="2022629" y="4043249"/>
              <a:ext cx="736574" cy="1342446"/>
              <a:chOff x="-214625" y="3943775"/>
              <a:chExt cx="458725" cy="836125"/>
            </a:xfrm>
          </p:grpSpPr>
          <p:sp>
            <p:nvSpPr>
              <p:cNvPr id="1567" name="Google Shape;1567;p42"/>
              <p:cNvSpPr/>
              <p:nvPr/>
            </p:nvSpPr>
            <p:spPr>
              <a:xfrm>
                <a:off x="-114025" y="3943775"/>
                <a:ext cx="195000" cy="501875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20075" extrusionOk="0">
                    <a:moveTo>
                      <a:pt x="4323" y="0"/>
                    </a:moveTo>
                    <a:cubicBezTo>
                      <a:pt x="2204" y="3013"/>
                      <a:pt x="1" y="6299"/>
                      <a:pt x="84" y="9978"/>
                    </a:cubicBezTo>
                    <a:cubicBezTo>
                      <a:pt x="120" y="11918"/>
                      <a:pt x="811" y="13800"/>
                      <a:pt x="1596" y="15586"/>
                    </a:cubicBezTo>
                    <a:cubicBezTo>
                      <a:pt x="2335" y="17217"/>
                      <a:pt x="3168" y="18872"/>
                      <a:pt x="4490" y="20074"/>
                    </a:cubicBezTo>
                    <a:cubicBezTo>
                      <a:pt x="4454" y="18991"/>
                      <a:pt x="5156" y="18205"/>
                      <a:pt x="5680" y="17252"/>
                    </a:cubicBezTo>
                    <a:cubicBezTo>
                      <a:pt x="6811" y="15193"/>
                      <a:pt x="7800" y="12930"/>
                      <a:pt x="7538" y="10597"/>
                    </a:cubicBezTo>
                    <a:cubicBezTo>
                      <a:pt x="7371" y="9216"/>
                      <a:pt x="6776" y="7918"/>
                      <a:pt x="6252" y="6620"/>
                    </a:cubicBezTo>
                    <a:cubicBezTo>
                      <a:pt x="5394" y="4453"/>
                      <a:pt x="4692" y="2322"/>
                      <a:pt x="4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2"/>
              <p:cNvSpPr/>
              <p:nvPr/>
            </p:nvSpPr>
            <p:spPr>
              <a:xfrm>
                <a:off x="64875" y="4296800"/>
                <a:ext cx="179225" cy="32742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13097" extrusionOk="0">
                    <a:moveTo>
                      <a:pt x="6787" y="0"/>
                    </a:moveTo>
                    <a:cubicBezTo>
                      <a:pt x="5692" y="2536"/>
                      <a:pt x="2810" y="3798"/>
                      <a:pt x="1322" y="6120"/>
                    </a:cubicBezTo>
                    <a:cubicBezTo>
                      <a:pt x="1" y="8192"/>
                      <a:pt x="12" y="11049"/>
                      <a:pt x="1358" y="13097"/>
                    </a:cubicBezTo>
                    <a:cubicBezTo>
                      <a:pt x="1703" y="12502"/>
                      <a:pt x="2287" y="12109"/>
                      <a:pt x="2846" y="11704"/>
                    </a:cubicBezTo>
                    <a:cubicBezTo>
                      <a:pt x="4680" y="10406"/>
                      <a:pt x="6299" y="8632"/>
                      <a:pt x="6751" y="6429"/>
                    </a:cubicBezTo>
                    <a:cubicBezTo>
                      <a:pt x="7168" y="4429"/>
                      <a:pt x="6561" y="2048"/>
                      <a:pt x="6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2"/>
              <p:cNvSpPr/>
              <p:nvPr/>
            </p:nvSpPr>
            <p:spPr>
              <a:xfrm>
                <a:off x="-214625" y="4372100"/>
                <a:ext cx="2339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105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82" y="2548"/>
                      <a:pt x="810" y="5168"/>
                      <a:pt x="2168" y="7346"/>
                    </a:cubicBezTo>
                    <a:cubicBezTo>
                      <a:pt x="2620" y="8049"/>
                      <a:pt x="3156" y="8704"/>
                      <a:pt x="3846" y="9132"/>
                    </a:cubicBezTo>
                    <a:cubicBezTo>
                      <a:pt x="4596" y="9585"/>
                      <a:pt x="5477" y="9775"/>
                      <a:pt x="6323" y="9954"/>
                    </a:cubicBezTo>
                    <a:cubicBezTo>
                      <a:pt x="7024" y="10104"/>
                      <a:pt x="8138" y="10541"/>
                      <a:pt x="8942" y="10541"/>
                    </a:cubicBezTo>
                    <a:cubicBezTo>
                      <a:pt x="9094" y="10541"/>
                      <a:pt x="9234" y="10526"/>
                      <a:pt x="9359" y="10490"/>
                    </a:cubicBezTo>
                    <a:cubicBezTo>
                      <a:pt x="8180" y="8204"/>
                      <a:pt x="7037" y="5465"/>
                      <a:pt x="5299" y="3525"/>
                    </a:cubicBezTo>
                    <a:cubicBezTo>
                      <a:pt x="3870" y="1929"/>
                      <a:pt x="1906" y="953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2"/>
              <p:cNvSpPr/>
              <p:nvPr/>
            </p:nvSpPr>
            <p:spPr>
              <a:xfrm>
                <a:off x="-32750" y="3943775"/>
                <a:ext cx="219700" cy="8361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33445" extrusionOk="0">
                    <a:moveTo>
                      <a:pt x="1072" y="0"/>
                    </a:moveTo>
                    <a:cubicBezTo>
                      <a:pt x="858" y="1489"/>
                      <a:pt x="679" y="2965"/>
                      <a:pt x="536" y="4453"/>
                    </a:cubicBezTo>
                    <a:cubicBezTo>
                      <a:pt x="369" y="5941"/>
                      <a:pt x="250" y="7430"/>
                      <a:pt x="167" y="8918"/>
                    </a:cubicBezTo>
                    <a:cubicBezTo>
                      <a:pt x="0" y="11906"/>
                      <a:pt x="60" y="14907"/>
                      <a:pt x="524" y="17883"/>
                    </a:cubicBezTo>
                    <a:cubicBezTo>
                      <a:pt x="1012" y="20848"/>
                      <a:pt x="1870" y="23765"/>
                      <a:pt x="3227" y="26444"/>
                    </a:cubicBezTo>
                    <a:cubicBezTo>
                      <a:pt x="3917" y="27789"/>
                      <a:pt x="4703" y="29063"/>
                      <a:pt x="5620" y="30254"/>
                    </a:cubicBezTo>
                    <a:cubicBezTo>
                      <a:pt x="6561" y="31433"/>
                      <a:pt x="7608" y="32516"/>
                      <a:pt x="8787" y="33445"/>
                    </a:cubicBezTo>
                    <a:cubicBezTo>
                      <a:pt x="7668" y="32445"/>
                      <a:pt x="6668" y="31326"/>
                      <a:pt x="5811" y="30123"/>
                    </a:cubicBezTo>
                    <a:cubicBezTo>
                      <a:pt x="4930" y="28920"/>
                      <a:pt x="4179" y="27635"/>
                      <a:pt x="3536" y="26301"/>
                    </a:cubicBezTo>
                    <a:cubicBezTo>
                      <a:pt x="2274" y="23622"/>
                      <a:pt x="1417" y="20753"/>
                      <a:pt x="965" y="17812"/>
                    </a:cubicBezTo>
                    <a:cubicBezTo>
                      <a:pt x="477" y="14883"/>
                      <a:pt x="417" y="11906"/>
                      <a:pt x="512" y="8930"/>
                    </a:cubicBezTo>
                    <a:cubicBezTo>
                      <a:pt x="548" y="7442"/>
                      <a:pt x="643" y="5953"/>
                      <a:pt x="739" y="446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2"/>
              <p:cNvSpPr/>
              <p:nvPr/>
            </p:nvSpPr>
            <p:spPr>
              <a:xfrm>
                <a:off x="-214625" y="4297375"/>
                <a:ext cx="450675" cy="395925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5837" extrusionOk="0">
                    <a:moveTo>
                      <a:pt x="17979" y="1"/>
                    </a:moveTo>
                    <a:lnTo>
                      <a:pt x="17979" y="1"/>
                    </a:lnTo>
                    <a:cubicBezTo>
                      <a:pt x="17920" y="1394"/>
                      <a:pt x="17431" y="2704"/>
                      <a:pt x="16812" y="3930"/>
                    </a:cubicBezTo>
                    <a:cubicBezTo>
                      <a:pt x="16217" y="5144"/>
                      <a:pt x="15443" y="6287"/>
                      <a:pt x="14669" y="7442"/>
                    </a:cubicBezTo>
                    <a:cubicBezTo>
                      <a:pt x="13895" y="8585"/>
                      <a:pt x="13169" y="9788"/>
                      <a:pt x="12693" y="11109"/>
                    </a:cubicBezTo>
                    <a:cubicBezTo>
                      <a:pt x="12276" y="12275"/>
                      <a:pt x="12087" y="13514"/>
                      <a:pt x="12134" y="14746"/>
                    </a:cubicBezTo>
                    <a:lnTo>
                      <a:pt x="12134" y="14746"/>
                    </a:lnTo>
                    <a:cubicBezTo>
                      <a:pt x="11083" y="13910"/>
                      <a:pt x="9889" y="13326"/>
                      <a:pt x="8752" y="12705"/>
                    </a:cubicBezTo>
                    <a:cubicBezTo>
                      <a:pt x="8097" y="12348"/>
                      <a:pt x="7466" y="11979"/>
                      <a:pt x="6871" y="11562"/>
                    </a:cubicBezTo>
                    <a:cubicBezTo>
                      <a:pt x="6275" y="11145"/>
                      <a:pt x="5739" y="10633"/>
                      <a:pt x="5239" y="10121"/>
                    </a:cubicBezTo>
                    <a:cubicBezTo>
                      <a:pt x="4227" y="9062"/>
                      <a:pt x="3358" y="7835"/>
                      <a:pt x="2537" y="6621"/>
                    </a:cubicBezTo>
                    <a:cubicBezTo>
                      <a:pt x="1703" y="5394"/>
                      <a:pt x="905" y="4132"/>
                      <a:pt x="1" y="2977"/>
                    </a:cubicBezTo>
                    <a:lnTo>
                      <a:pt x="1" y="2977"/>
                    </a:lnTo>
                    <a:cubicBezTo>
                      <a:pt x="834" y="4204"/>
                      <a:pt x="1572" y="5490"/>
                      <a:pt x="2382" y="6764"/>
                    </a:cubicBezTo>
                    <a:cubicBezTo>
                      <a:pt x="3168" y="8014"/>
                      <a:pt x="3989" y="9264"/>
                      <a:pt x="5001" y="10383"/>
                    </a:cubicBezTo>
                    <a:cubicBezTo>
                      <a:pt x="5501" y="10931"/>
                      <a:pt x="6061" y="11455"/>
                      <a:pt x="6668" y="11907"/>
                    </a:cubicBezTo>
                    <a:cubicBezTo>
                      <a:pt x="7275" y="12348"/>
                      <a:pt x="7918" y="12741"/>
                      <a:pt x="8573" y="13098"/>
                    </a:cubicBezTo>
                    <a:cubicBezTo>
                      <a:pt x="9883" y="13812"/>
                      <a:pt x="11192" y="14491"/>
                      <a:pt x="12276" y="15443"/>
                    </a:cubicBezTo>
                    <a:lnTo>
                      <a:pt x="12705" y="15836"/>
                    </a:lnTo>
                    <a:lnTo>
                      <a:pt x="12645" y="15253"/>
                    </a:lnTo>
                    <a:cubicBezTo>
                      <a:pt x="12502" y="13907"/>
                      <a:pt x="12645" y="12538"/>
                      <a:pt x="13097" y="11264"/>
                    </a:cubicBezTo>
                    <a:cubicBezTo>
                      <a:pt x="13538" y="9978"/>
                      <a:pt x="14252" y="8811"/>
                      <a:pt x="14967" y="7633"/>
                    </a:cubicBezTo>
                    <a:cubicBezTo>
                      <a:pt x="15693" y="6454"/>
                      <a:pt x="16455" y="5275"/>
                      <a:pt x="17027" y="4013"/>
                    </a:cubicBezTo>
                    <a:cubicBezTo>
                      <a:pt x="17574" y="2751"/>
                      <a:pt x="18027" y="1382"/>
                      <a:pt x="179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2"/>
              <p:cNvSpPr/>
              <p:nvPr/>
            </p:nvSpPr>
            <p:spPr>
              <a:xfrm>
                <a:off x="-67875" y="4054800"/>
                <a:ext cx="8932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8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655"/>
                      <a:pt x="274" y="1286"/>
                      <a:pt x="512" y="1905"/>
                    </a:cubicBezTo>
                    <a:cubicBezTo>
                      <a:pt x="774" y="2513"/>
                      <a:pt x="1096" y="3096"/>
                      <a:pt x="1477" y="3644"/>
                    </a:cubicBezTo>
                    <a:lnTo>
                      <a:pt x="1632" y="3870"/>
                    </a:lnTo>
                    <a:lnTo>
                      <a:pt x="1822" y="3691"/>
                    </a:lnTo>
                    <a:cubicBezTo>
                      <a:pt x="2227" y="3298"/>
                      <a:pt x="2560" y="2870"/>
                      <a:pt x="2858" y="2405"/>
                    </a:cubicBezTo>
                    <a:cubicBezTo>
                      <a:pt x="3013" y="2179"/>
                      <a:pt x="3144" y="1929"/>
                      <a:pt x="3263" y="1691"/>
                    </a:cubicBezTo>
                    <a:cubicBezTo>
                      <a:pt x="3382" y="1441"/>
                      <a:pt x="3501" y="1191"/>
                      <a:pt x="3572" y="929"/>
                    </a:cubicBezTo>
                    <a:lnTo>
                      <a:pt x="3572" y="929"/>
                    </a:lnTo>
                    <a:lnTo>
                      <a:pt x="3096" y="1584"/>
                    </a:lnTo>
                    <a:lnTo>
                      <a:pt x="3096" y="1584"/>
                    </a:lnTo>
                    <a:cubicBezTo>
                      <a:pt x="2953" y="1798"/>
                      <a:pt x="2775" y="2001"/>
                      <a:pt x="2608" y="2215"/>
                    </a:cubicBezTo>
                    <a:cubicBezTo>
                      <a:pt x="2323" y="2549"/>
                      <a:pt x="2030" y="2867"/>
                      <a:pt x="1722" y="3169"/>
                    </a:cubicBezTo>
                    <a:lnTo>
                      <a:pt x="1722" y="3169"/>
                    </a:lnTo>
                    <a:cubicBezTo>
                      <a:pt x="1417" y="2702"/>
                      <a:pt x="1126" y="2220"/>
                      <a:pt x="870" y="1739"/>
                    </a:cubicBezTo>
                    <a:cubicBezTo>
                      <a:pt x="572" y="1167"/>
                      <a:pt x="286" y="59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2"/>
              <p:cNvSpPr/>
              <p:nvPr/>
            </p:nvSpPr>
            <p:spPr>
              <a:xfrm>
                <a:off x="-90800" y="4143200"/>
                <a:ext cx="13815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335" extrusionOk="0">
                    <a:moveTo>
                      <a:pt x="1" y="0"/>
                    </a:moveTo>
                    <a:cubicBezTo>
                      <a:pt x="132" y="453"/>
                      <a:pt x="310" y="882"/>
                      <a:pt x="489" y="1310"/>
                    </a:cubicBezTo>
                    <a:cubicBezTo>
                      <a:pt x="667" y="1739"/>
                      <a:pt x="846" y="2179"/>
                      <a:pt x="1060" y="2596"/>
                    </a:cubicBezTo>
                    <a:cubicBezTo>
                      <a:pt x="1453" y="3441"/>
                      <a:pt x="1918" y="4275"/>
                      <a:pt x="2406" y="5061"/>
                    </a:cubicBezTo>
                    <a:lnTo>
                      <a:pt x="2572" y="5334"/>
                    </a:lnTo>
                    <a:lnTo>
                      <a:pt x="2763" y="5096"/>
                    </a:lnTo>
                    <a:cubicBezTo>
                      <a:pt x="3322" y="4418"/>
                      <a:pt x="3858" y="3715"/>
                      <a:pt x="4311" y="2989"/>
                    </a:cubicBezTo>
                    <a:cubicBezTo>
                      <a:pt x="4549" y="2620"/>
                      <a:pt x="4763" y="2251"/>
                      <a:pt x="4966" y="1858"/>
                    </a:cubicBezTo>
                    <a:cubicBezTo>
                      <a:pt x="5168" y="1477"/>
                      <a:pt x="5358" y="1084"/>
                      <a:pt x="5525" y="679"/>
                    </a:cubicBezTo>
                    <a:lnTo>
                      <a:pt x="5525" y="679"/>
                    </a:lnTo>
                    <a:cubicBezTo>
                      <a:pt x="5287" y="1048"/>
                      <a:pt x="5049" y="1417"/>
                      <a:pt x="4787" y="1763"/>
                    </a:cubicBezTo>
                    <a:cubicBezTo>
                      <a:pt x="4537" y="2120"/>
                      <a:pt x="4287" y="2453"/>
                      <a:pt x="4037" y="2798"/>
                    </a:cubicBezTo>
                    <a:cubicBezTo>
                      <a:pt x="3578" y="3403"/>
                      <a:pt x="3110" y="3990"/>
                      <a:pt x="2633" y="4566"/>
                    </a:cubicBezTo>
                    <a:lnTo>
                      <a:pt x="2633" y="4566"/>
                    </a:lnTo>
                    <a:cubicBezTo>
                      <a:pt x="2202" y="3867"/>
                      <a:pt x="1781" y="3159"/>
                      <a:pt x="1370" y="244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2"/>
              <p:cNvSpPr/>
              <p:nvPr/>
            </p:nvSpPr>
            <p:spPr>
              <a:xfrm>
                <a:off x="-80675" y="4247375"/>
                <a:ext cx="136350" cy="11105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442" extrusionOk="0">
                    <a:moveTo>
                      <a:pt x="5453" y="1"/>
                    </a:moveTo>
                    <a:lnTo>
                      <a:pt x="5453" y="1"/>
                    </a:lnTo>
                    <a:cubicBezTo>
                      <a:pt x="4942" y="691"/>
                      <a:pt x="4430" y="1358"/>
                      <a:pt x="3894" y="2013"/>
                    </a:cubicBezTo>
                    <a:cubicBezTo>
                      <a:pt x="3632" y="2358"/>
                      <a:pt x="3358" y="2668"/>
                      <a:pt x="3096" y="2989"/>
                    </a:cubicBezTo>
                    <a:lnTo>
                      <a:pt x="2449" y="3758"/>
                    </a:lnTo>
                    <a:lnTo>
                      <a:pt x="2449" y="3758"/>
                    </a:lnTo>
                    <a:lnTo>
                      <a:pt x="1310" y="2382"/>
                    </a:lnTo>
                    <a:cubicBezTo>
                      <a:pt x="870" y="1858"/>
                      <a:pt x="441" y="1322"/>
                      <a:pt x="0" y="810"/>
                    </a:cubicBezTo>
                    <a:lnTo>
                      <a:pt x="0" y="810"/>
                    </a:lnTo>
                    <a:cubicBezTo>
                      <a:pt x="298" y="1429"/>
                      <a:pt x="655" y="2013"/>
                      <a:pt x="1036" y="2572"/>
                    </a:cubicBezTo>
                    <a:cubicBezTo>
                      <a:pt x="1405" y="3156"/>
                      <a:pt x="1822" y="3703"/>
                      <a:pt x="2263" y="4239"/>
                    </a:cubicBezTo>
                    <a:lnTo>
                      <a:pt x="2417" y="4442"/>
                    </a:lnTo>
                    <a:lnTo>
                      <a:pt x="2596" y="4239"/>
                    </a:lnTo>
                    <a:cubicBezTo>
                      <a:pt x="2894" y="3930"/>
                      <a:pt x="3167" y="3584"/>
                      <a:pt x="3429" y="3263"/>
                    </a:cubicBezTo>
                    <a:cubicBezTo>
                      <a:pt x="3703" y="2930"/>
                      <a:pt x="3953" y="2596"/>
                      <a:pt x="4191" y="2239"/>
                    </a:cubicBezTo>
                    <a:cubicBezTo>
                      <a:pt x="4680" y="1525"/>
                      <a:pt x="5120" y="786"/>
                      <a:pt x="5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2"/>
              <p:cNvSpPr/>
              <p:nvPr/>
            </p:nvSpPr>
            <p:spPr>
              <a:xfrm>
                <a:off x="164900" y="4391450"/>
                <a:ext cx="61025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3084" extrusionOk="0">
                    <a:moveTo>
                      <a:pt x="631" y="0"/>
                    </a:moveTo>
                    <a:lnTo>
                      <a:pt x="631" y="0"/>
                    </a:lnTo>
                    <a:cubicBezTo>
                      <a:pt x="441" y="441"/>
                      <a:pt x="310" y="893"/>
                      <a:pt x="191" y="1358"/>
                    </a:cubicBezTo>
                    <a:cubicBezTo>
                      <a:pt x="95" y="1810"/>
                      <a:pt x="36" y="2274"/>
                      <a:pt x="12" y="2751"/>
                    </a:cubicBezTo>
                    <a:lnTo>
                      <a:pt x="0" y="3084"/>
                    </a:lnTo>
                    <a:lnTo>
                      <a:pt x="0" y="3084"/>
                    </a:lnTo>
                    <a:lnTo>
                      <a:pt x="310" y="2989"/>
                    </a:lnTo>
                    <a:cubicBezTo>
                      <a:pt x="691" y="2870"/>
                      <a:pt x="1084" y="2739"/>
                      <a:pt x="1441" y="2548"/>
                    </a:cubicBezTo>
                    <a:cubicBezTo>
                      <a:pt x="1798" y="2346"/>
                      <a:pt x="2143" y="2120"/>
                      <a:pt x="2441" y="1846"/>
                    </a:cubicBezTo>
                    <a:lnTo>
                      <a:pt x="2441" y="1846"/>
                    </a:lnTo>
                    <a:cubicBezTo>
                      <a:pt x="2048" y="1989"/>
                      <a:pt x="1679" y="2108"/>
                      <a:pt x="1310" y="2227"/>
                    </a:cubicBezTo>
                    <a:lnTo>
                      <a:pt x="502" y="2465"/>
                    </a:lnTo>
                    <a:lnTo>
                      <a:pt x="502" y="2465"/>
                    </a:lnTo>
                    <a:cubicBezTo>
                      <a:pt x="528" y="2112"/>
                      <a:pt x="553" y="1761"/>
                      <a:pt x="572" y="1417"/>
                    </a:cubicBezTo>
                    <a:cubicBezTo>
                      <a:pt x="607" y="941"/>
                      <a:pt x="631" y="476"/>
                      <a:pt x="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2"/>
              <p:cNvSpPr/>
              <p:nvPr/>
            </p:nvSpPr>
            <p:spPr>
              <a:xfrm>
                <a:off x="119050" y="4444725"/>
                <a:ext cx="8307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930" extrusionOk="0">
                    <a:moveTo>
                      <a:pt x="239" y="0"/>
                    </a:moveTo>
                    <a:cubicBezTo>
                      <a:pt x="108" y="596"/>
                      <a:pt x="48" y="1203"/>
                      <a:pt x="36" y="1810"/>
                    </a:cubicBezTo>
                    <a:cubicBezTo>
                      <a:pt x="1" y="2417"/>
                      <a:pt x="36" y="3013"/>
                      <a:pt x="96" y="3632"/>
                    </a:cubicBezTo>
                    <a:lnTo>
                      <a:pt x="120" y="3930"/>
                    </a:lnTo>
                    <a:lnTo>
                      <a:pt x="405" y="3822"/>
                    </a:lnTo>
                    <a:cubicBezTo>
                      <a:pt x="941" y="3632"/>
                      <a:pt x="1453" y="3394"/>
                      <a:pt x="1953" y="3108"/>
                    </a:cubicBezTo>
                    <a:cubicBezTo>
                      <a:pt x="2441" y="2822"/>
                      <a:pt x="2906" y="2477"/>
                      <a:pt x="3322" y="2096"/>
                    </a:cubicBezTo>
                    <a:lnTo>
                      <a:pt x="3322" y="2096"/>
                    </a:lnTo>
                    <a:cubicBezTo>
                      <a:pt x="2798" y="2346"/>
                      <a:pt x="2287" y="2572"/>
                      <a:pt x="1786" y="2798"/>
                    </a:cubicBezTo>
                    <a:cubicBezTo>
                      <a:pt x="1367" y="2964"/>
                      <a:pt x="947" y="3138"/>
                      <a:pt x="521" y="3294"/>
                    </a:cubicBezTo>
                    <a:lnTo>
                      <a:pt x="521" y="3294"/>
                    </a:lnTo>
                    <a:cubicBezTo>
                      <a:pt x="477" y="2795"/>
                      <a:pt x="445" y="2297"/>
                      <a:pt x="405" y="1798"/>
                    </a:cubicBezTo>
                    <a:cubicBezTo>
                      <a:pt x="358" y="1203"/>
                      <a:pt x="310" y="608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2"/>
              <p:cNvSpPr/>
              <p:nvPr/>
            </p:nvSpPr>
            <p:spPr>
              <a:xfrm>
                <a:off x="-177425" y="4447700"/>
                <a:ext cx="646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228" extrusionOk="0">
                    <a:moveTo>
                      <a:pt x="2204" y="1"/>
                    </a:moveTo>
                    <a:lnTo>
                      <a:pt x="2168" y="1405"/>
                    </a:lnTo>
                    <a:cubicBezTo>
                      <a:pt x="2159" y="1730"/>
                      <a:pt x="2151" y="2056"/>
                      <a:pt x="2135" y="2381"/>
                    </a:cubicBezTo>
                    <a:lnTo>
                      <a:pt x="2135" y="2381"/>
                    </a:lnTo>
                    <a:cubicBezTo>
                      <a:pt x="1857" y="2192"/>
                      <a:pt x="1569" y="2007"/>
                      <a:pt x="1275" y="1822"/>
                    </a:cubicBezTo>
                    <a:cubicBezTo>
                      <a:pt x="858" y="1572"/>
                      <a:pt x="441" y="1334"/>
                      <a:pt x="1" y="1144"/>
                    </a:cubicBezTo>
                    <a:lnTo>
                      <a:pt x="1" y="1144"/>
                    </a:lnTo>
                    <a:cubicBezTo>
                      <a:pt x="322" y="1501"/>
                      <a:pt x="691" y="1810"/>
                      <a:pt x="1049" y="2108"/>
                    </a:cubicBezTo>
                    <a:cubicBezTo>
                      <a:pt x="1430" y="2406"/>
                      <a:pt x="1811" y="2691"/>
                      <a:pt x="2204" y="2977"/>
                    </a:cubicBezTo>
                    <a:lnTo>
                      <a:pt x="2561" y="3227"/>
                    </a:lnTo>
                    <a:lnTo>
                      <a:pt x="2573" y="2810"/>
                    </a:lnTo>
                    <a:cubicBezTo>
                      <a:pt x="2585" y="2334"/>
                      <a:pt x="2585" y="1858"/>
                      <a:pt x="2525" y="1382"/>
                    </a:cubicBezTo>
                    <a:cubicBezTo>
                      <a:pt x="2477" y="917"/>
                      <a:pt x="2382" y="441"/>
                      <a:pt x="2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2"/>
              <p:cNvSpPr/>
              <p:nvPr/>
            </p:nvSpPr>
            <p:spPr>
              <a:xfrm>
                <a:off x="-128300" y="4497700"/>
                <a:ext cx="77700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728" extrusionOk="0">
                    <a:moveTo>
                      <a:pt x="2263" y="1"/>
                    </a:moveTo>
                    <a:lnTo>
                      <a:pt x="2263" y="1"/>
                    </a:lnTo>
                    <a:cubicBezTo>
                      <a:pt x="2346" y="572"/>
                      <a:pt x="2417" y="1132"/>
                      <a:pt x="2501" y="1703"/>
                    </a:cubicBezTo>
                    <a:cubicBezTo>
                      <a:pt x="2548" y="2141"/>
                      <a:pt x="2596" y="2594"/>
                      <a:pt x="2625" y="3045"/>
                    </a:cubicBezTo>
                    <a:lnTo>
                      <a:pt x="2625" y="3045"/>
                    </a:lnTo>
                    <a:lnTo>
                      <a:pt x="1489" y="2644"/>
                    </a:lnTo>
                    <a:cubicBezTo>
                      <a:pt x="989" y="2477"/>
                      <a:pt x="500" y="2299"/>
                      <a:pt x="0" y="2144"/>
                    </a:cubicBezTo>
                    <a:lnTo>
                      <a:pt x="0" y="2144"/>
                    </a:lnTo>
                    <a:cubicBezTo>
                      <a:pt x="429" y="2465"/>
                      <a:pt x="870" y="2727"/>
                      <a:pt x="1334" y="2977"/>
                    </a:cubicBezTo>
                    <a:cubicBezTo>
                      <a:pt x="1572" y="3096"/>
                      <a:pt x="1810" y="3204"/>
                      <a:pt x="2048" y="3311"/>
                    </a:cubicBezTo>
                    <a:cubicBezTo>
                      <a:pt x="2286" y="3430"/>
                      <a:pt x="2536" y="3513"/>
                      <a:pt x="2775" y="3608"/>
                    </a:cubicBezTo>
                    <a:lnTo>
                      <a:pt x="3108" y="3727"/>
                    </a:lnTo>
                    <a:lnTo>
                      <a:pt x="3096" y="3370"/>
                    </a:lnTo>
                    <a:cubicBezTo>
                      <a:pt x="3060" y="2787"/>
                      <a:pt x="2989" y="2203"/>
                      <a:pt x="2858" y="1644"/>
                    </a:cubicBezTo>
                    <a:cubicBezTo>
                      <a:pt x="2715" y="1072"/>
                      <a:pt x="2525" y="525"/>
                      <a:pt x="2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9" name="Google Shape;1579;p42"/>
          <p:cNvGrpSpPr/>
          <p:nvPr/>
        </p:nvGrpSpPr>
        <p:grpSpPr>
          <a:xfrm rot="-4872513" flipH="1">
            <a:off x="8011371" y="4619579"/>
            <a:ext cx="340318" cy="446946"/>
            <a:chOff x="2136875" y="1156838"/>
            <a:chExt cx="166125" cy="218175"/>
          </a:xfrm>
        </p:grpSpPr>
        <p:sp>
          <p:nvSpPr>
            <p:cNvPr id="1580" name="Google Shape;1580;p42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_2_1"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3"/>
          <p:cNvSpPr txBox="1">
            <a:spLocks noGrp="1"/>
          </p:cNvSpPr>
          <p:nvPr>
            <p:ph type="subTitle" idx="1"/>
          </p:nvPr>
        </p:nvSpPr>
        <p:spPr>
          <a:xfrm>
            <a:off x="4025050" y="1386332"/>
            <a:ext cx="20817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584" name="Google Shape;1584;p43"/>
          <p:cNvSpPr txBox="1">
            <a:spLocks noGrp="1"/>
          </p:cNvSpPr>
          <p:nvPr>
            <p:ph type="title"/>
          </p:nvPr>
        </p:nvSpPr>
        <p:spPr>
          <a:xfrm>
            <a:off x="4027316" y="1068450"/>
            <a:ext cx="20793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5" name="Google Shape;1585;p43"/>
          <p:cNvSpPr txBox="1">
            <a:spLocks noGrp="1"/>
          </p:cNvSpPr>
          <p:nvPr>
            <p:ph type="subTitle" idx="2"/>
          </p:nvPr>
        </p:nvSpPr>
        <p:spPr>
          <a:xfrm>
            <a:off x="4026182" y="3151648"/>
            <a:ext cx="20817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586" name="Google Shape;1586;p43"/>
          <p:cNvSpPr txBox="1">
            <a:spLocks noGrp="1"/>
          </p:cNvSpPr>
          <p:nvPr>
            <p:ph type="title" idx="3"/>
          </p:nvPr>
        </p:nvSpPr>
        <p:spPr>
          <a:xfrm>
            <a:off x="4026182" y="2833766"/>
            <a:ext cx="20793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7" name="Google Shape;1587;p43"/>
          <p:cNvSpPr txBox="1">
            <a:spLocks noGrp="1"/>
          </p:cNvSpPr>
          <p:nvPr>
            <p:ph type="subTitle" idx="4"/>
          </p:nvPr>
        </p:nvSpPr>
        <p:spPr>
          <a:xfrm>
            <a:off x="6347948" y="1386333"/>
            <a:ext cx="20817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588" name="Google Shape;1588;p43"/>
          <p:cNvSpPr txBox="1">
            <a:spLocks noGrp="1"/>
          </p:cNvSpPr>
          <p:nvPr>
            <p:ph type="title" idx="5"/>
          </p:nvPr>
        </p:nvSpPr>
        <p:spPr>
          <a:xfrm>
            <a:off x="6350214" y="1068450"/>
            <a:ext cx="20793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9" name="Google Shape;1589;p43"/>
          <p:cNvSpPr txBox="1">
            <a:spLocks noGrp="1"/>
          </p:cNvSpPr>
          <p:nvPr>
            <p:ph type="subTitle" idx="6"/>
          </p:nvPr>
        </p:nvSpPr>
        <p:spPr>
          <a:xfrm>
            <a:off x="6349081" y="3151650"/>
            <a:ext cx="20817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590" name="Google Shape;1590;p43"/>
          <p:cNvSpPr txBox="1">
            <a:spLocks noGrp="1"/>
          </p:cNvSpPr>
          <p:nvPr>
            <p:ph type="title" idx="7"/>
          </p:nvPr>
        </p:nvSpPr>
        <p:spPr>
          <a:xfrm>
            <a:off x="6349081" y="2833767"/>
            <a:ext cx="20793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1" name="Google Shape;1591;p43"/>
          <p:cNvSpPr txBox="1">
            <a:spLocks noGrp="1"/>
          </p:cNvSpPr>
          <p:nvPr>
            <p:ph type="title" idx="8"/>
          </p:nvPr>
        </p:nvSpPr>
        <p:spPr>
          <a:xfrm>
            <a:off x="713275" y="1786800"/>
            <a:ext cx="27276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2" name="Google Shape;1592;p43"/>
          <p:cNvSpPr/>
          <p:nvPr/>
        </p:nvSpPr>
        <p:spPr>
          <a:xfrm rot="10800000">
            <a:off x="-10" y="-49"/>
            <a:ext cx="9144085" cy="577096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43"/>
          <p:cNvSpPr/>
          <p:nvPr/>
        </p:nvSpPr>
        <p:spPr>
          <a:xfrm>
            <a:off x="0" y="4604103"/>
            <a:ext cx="9144085" cy="539456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4" name="Google Shape;1594;p43"/>
          <p:cNvGrpSpPr/>
          <p:nvPr/>
        </p:nvGrpSpPr>
        <p:grpSpPr>
          <a:xfrm rot="1512122" flipH="1">
            <a:off x="-239744" y="1253079"/>
            <a:ext cx="530730" cy="1541037"/>
            <a:chOff x="6512944" y="2975654"/>
            <a:chExt cx="1594853" cy="4630848"/>
          </a:xfrm>
        </p:grpSpPr>
        <p:grpSp>
          <p:nvGrpSpPr>
            <p:cNvPr id="1595" name="Google Shape;1595;p43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1596" name="Google Shape;1596;p43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3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8" name="Google Shape;1598;p43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9" name="Google Shape;1599;p43"/>
          <p:cNvGrpSpPr/>
          <p:nvPr/>
        </p:nvGrpSpPr>
        <p:grpSpPr>
          <a:xfrm rot="-2700000">
            <a:off x="8549215" y="2189846"/>
            <a:ext cx="818413" cy="1158665"/>
            <a:chOff x="1793075" y="1583538"/>
            <a:chExt cx="552200" cy="781775"/>
          </a:xfrm>
        </p:grpSpPr>
        <p:sp>
          <p:nvSpPr>
            <p:cNvPr id="1600" name="Google Shape;1600;p43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3"/>
          <p:cNvGrpSpPr/>
          <p:nvPr/>
        </p:nvGrpSpPr>
        <p:grpSpPr>
          <a:xfrm rot="-4357403">
            <a:off x="8400493" y="350779"/>
            <a:ext cx="324467" cy="456975"/>
            <a:chOff x="1554950" y="3841075"/>
            <a:chExt cx="389950" cy="549200"/>
          </a:xfrm>
        </p:grpSpPr>
        <p:sp>
          <p:nvSpPr>
            <p:cNvPr id="1608" name="Google Shape;1608;p43"/>
            <p:cNvSpPr/>
            <p:nvPr/>
          </p:nvSpPr>
          <p:spPr>
            <a:xfrm>
              <a:off x="1554950" y="3875950"/>
              <a:ext cx="148550" cy="242200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1717175" y="3964725"/>
              <a:ext cx="227725" cy="190050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1621025" y="3841075"/>
              <a:ext cx="134850" cy="284400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1653175" y="3854550"/>
              <a:ext cx="229525" cy="291100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1559700" y="4092300"/>
              <a:ext cx="161950" cy="62975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1707050" y="4133775"/>
              <a:ext cx="166400" cy="85700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1709725" y="4007175"/>
              <a:ext cx="83975" cy="137650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1614175" y="4136650"/>
              <a:ext cx="113125" cy="253625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43"/>
          <p:cNvGrpSpPr/>
          <p:nvPr/>
        </p:nvGrpSpPr>
        <p:grpSpPr>
          <a:xfrm rot="8100000" flipH="1">
            <a:off x="-7075" y="-545440"/>
            <a:ext cx="1026824" cy="2081049"/>
            <a:chOff x="1803775" y="5029925"/>
            <a:chExt cx="655775" cy="1329050"/>
          </a:xfrm>
        </p:grpSpPr>
        <p:sp>
          <p:nvSpPr>
            <p:cNvPr id="1617" name="Google Shape;1617;p43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43"/>
          <p:cNvGrpSpPr/>
          <p:nvPr/>
        </p:nvGrpSpPr>
        <p:grpSpPr>
          <a:xfrm rot="-2432001">
            <a:off x="1351257" y="-137648"/>
            <a:ext cx="339212" cy="644080"/>
            <a:chOff x="2263675" y="890788"/>
            <a:chExt cx="248900" cy="472600"/>
          </a:xfrm>
        </p:grpSpPr>
        <p:sp>
          <p:nvSpPr>
            <p:cNvPr id="1629" name="Google Shape;1629;p43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_2_1_1"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44"/>
          <p:cNvSpPr txBox="1">
            <a:spLocks noGrp="1"/>
          </p:cNvSpPr>
          <p:nvPr>
            <p:ph type="subTitle" idx="1"/>
          </p:nvPr>
        </p:nvSpPr>
        <p:spPr>
          <a:xfrm>
            <a:off x="713275" y="368070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633" name="Google Shape;1633;p44"/>
          <p:cNvSpPr txBox="1">
            <a:spLocks noGrp="1"/>
          </p:cNvSpPr>
          <p:nvPr>
            <p:ph type="title"/>
          </p:nvPr>
        </p:nvSpPr>
        <p:spPr>
          <a:xfrm>
            <a:off x="715238" y="336282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34" name="Google Shape;1634;p44"/>
          <p:cNvSpPr txBox="1">
            <a:spLocks noGrp="1"/>
          </p:cNvSpPr>
          <p:nvPr>
            <p:ph type="subTitle" idx="2"/>
          </p:nvPr>
        </p:nvSpPr>
        <p:spPr>
          <a:xfrm>
            <a:off x="4655681" y="368070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635" name="Google Shape;1635;p44"/>
          <p:cNvSpPr txBox="1">
            <a:spLocks noGrp="1"/>
          </p:cNvSpPr>
          <p:nvPr>
            <p:ph type="title" idx="3"/>
          </p:nvPr>
        </p:nvSpPr>
        <p:spPr>
          <a:xfrm>
            <a:off x="4656368" y="336282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36" name="Google Shape;1636;p44"/>
          <p:cNvSpPr txBox="1">
            <a:spLocks noGrp="1"/>
          </p:cNvSpPr>
          <p:nvPr>
            <p:ph type="subTitle" idx="4"/>
          </p:nvPr>
        </p:nvSpPr>
        <p:spPr>
          <a:xfrm>
            <a:off x="2684419" y="311075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637" name="Google Shape;1637;p44"/>
          <p:cNvSpPr txBox="1">
            <a:spLocks noGrp="1"/>
          </p:cNvSpPr>
          <p:nvPr>
            <p:ph type="title" idx="5"/>
          </p:nvPr>
        </p:nvSpPr>
        <p:spPr>
          <a:xfrm>
            <a:off x="2685803" y="279287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38" name="Google Shape;1638;p44"/>
          <p:cNvSpPr txBox="1">
            <a:spLocks noGrp="1"/>
          </p:cNvSpPr>
          <p:nvPr>
            <p:ph type="subTitle" idx="6"/>
          </p:nvPr>
        </p:nvSpPr>
        <p:spPr>
          <a:xfrm>
            <a:off x="6626933" y="311075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639" name="Google Shape;1639;p44"/>
          <p:cNvSpPr txBox="1">
            <a:spLocks noGrp="1"/>
          </p:cNvSpPr>
          <p:nvPr>
            <p:ph type="title" idx="7"/>
          </p:nvPr>
        </p:nvSpPr>
        <p:spPr>
          <a:xfrm>
            <a:off x="6626933" y="279287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40" name="Google Shape;1640;p44"/>
          <p:cNvSpPr txBox="1">
            <a:spLocks noGrp="1"/>
          </p:cNvSpPr>
          <p:nvPr>
            <p:ph type="title" idx="8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41" name="Google Shape;1641;p44"/>
          <p:cNvGrpSpPr/>
          <p:nvPr/>
        </p:nvGrpSpPr>
        <p:grpSpPr>
          <a:xfrm rot="-6658504">
            <a:off x="273526" y="-60068"/>
            <a:ext cx="340314" cy="446941"/>
            <a:chOff x="2136875" y="1156838"/>
            <a:chExt cx="166125" cy="218175"/>
          </a:xfrm>
        </p:grpSpPr>
        <p:sp>
          <p:nvSpPr>
            <p:cNvPr id="1642" name="Google Shape;1642;p44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44"/>
          <p:cNvGrpSpPr/>
          <p:nvPr/>
        </p:nvGrpSpPr>
        <p:grpSpPr>
          <a:xfrm rot="2851994">
            <a:off x="87014" y="-137856"/>
            <a:ext cx="1030242" cy="2087977"/>
            <a:chOff x="1803775" y="5029925"/>
            <a:chExt cx="655775" cy="1329050"/>
          </a:xfrm>
        </p:grpSpPr>
        <p:sp>
          <p:nvSpPr>
            <p:cNvPr id="1645" name="Google Shape;1645;p44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4"/>
          <p:cNvGrpSpPr/>
          <p:nvPr/>
        </p:nvGrpSpPr>
        <p:grpSpPr>
          <a:xfrm rot="4757312">
            <a:off x="-65088" y="1661728"/>
            <a:ext cx="550381" cy="1003090"/>
            <a:chOff x="-214625" y="3943775"/>
            <a:chExt cx="458725" cy="836125"/>
          </a:xfrm>
        </p:grpSpPr>
        <p:sp>
          <p:nvSpPr>
            <p:cNvPr id="1657" name="Google Shape;1657;p44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44"/>
          <p:cNvGrpSpPr/>
          <p:nvPr/>
        </p:nvGrpSpPr>
        <p:grpSpPr>
          <a:xfrm rot="4141496">
            <a:off x="7115367" y="4830439"/>
            <a:ext cx="340314" cy="446941"/>
            <a:chOff x="2136875" y="1156838"/>
            <a:chExt cx="166125" cy="218175"/>
          </a:xfrm>
        </p:grpSpPr>
        <p:sp>
          <p:nvSpPr>
            <p:cNvPr id="1670" name="Google Shape;1670;p44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44"/>
          <p:cNvGrpSpPr/>
          <p:nvPr/>
        </p:nvGrpSpPr>
        <p:grpSpPr>
          <a:xfrm rot="-7948006">
            <a:off x="8051002" y="3687491"/>
            <a:ext cx="1030242" cy="2087977"/>
            <a:chOff x="1803775" y="5029925"/>
            <a:chExt cx="655775" cy="1329050"/>
          </a:xfrm>
        </p:grpSpPr>
        <p:sp>
          <p:nvSpPr>
            <p:cNvPr id="1673" name="Google Shape;1673;p44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4" name="Google Shape;1684;p44"/>
          <p:cNvGrpSpPr/>
          <p:nvPr/>
        </p:nvGrpSpPr>
        <p:grpSpPr>
          <a:xfrm rot="-6042688">
            <a:off x="8682965" y="2972794"/>
            <a:ext cx="550381" cy="1003090"/>
            <a:chOff x="-214625" y="3943775"/>
            <a:chExt cx="458725" cy="836125"/>
          </a:xfrm>
        </p:grpSpPr>
        <p:sp>
          <p:nvSpPr>
            <p:cNvPr id="1685" name="Google Shape;1685;p44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44"/>
          <p:cNvSpPr/>
          <p:nvPr/>
        </p:nvSpPr>
        <p:spPr>
          <a:xfrm rot="10800000">
            <a:off x="7601150" y="199"/>
            <a:ext cx="1542848" cy="125624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4"/>
          <p:cNvSpPr/>
          <p:nvPr/>
        </p:nvSpPr>
        <p:spPr>
          <a:xfrm>
            <a:off x="0" y="3887174"/>
            <a:ext cx="1542848" cy="125624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9" name="Google Shape;1699;p44"/>
          <p:cNvGrpSpPr/>
          <p:nvPr/>
        </p:nvGrpSpPr>
        <p:grpSpPr>
          <a:xfrm rot="-2048713" flipH="1">
            <a:off x="8741166" y="613083"/>
            <a:ext cx="428767" cy="1244975"/>
            <a:chOff x="6512944" y="2975654"/>
            <a:chExt cx="1594853" cy="4630848"/>
          </a:xfrm>
        </p:grpSpPr>
        <p:grpSp>
          <p:nvGrpSpPr>
            <p:cNvPr id="1700" name="Google Shape;1700;p44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1701" name="Google Shape;1701;p44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4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3" name="Google Shape;1703;p44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4" name="Google Shape;1704;p44"/>
          <p:cNvGrpSpPr/>
          <p:nvPr/>
        </p:nvGrpSpPr>
        <p:grpSpPr>
          <a:xfrm rot="2700000" flipH="1">
            <a:off x="-150015" y="3228416"/>
            <a:ext cx="428764" cy="1244966"/>
            <a:chOff x="6512944" y="2975654"/>
            <a:chExt cx="1594853" cy="4630848"/>
          </a:xfrm>
        </p:grpSpPr>
        <p:grpSp>
          <p:nvGrpSpPr>
            <p:cNvPr id="1705" name="Google Shape;1705;p44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1706" name="Google Shape;1706;p44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4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8" name="Google Shape;1708;p44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5"/>
          <p:cNvSpPr txBox="1">
            <a:spLocks noGrp="1"/>
          </p:cNvSpPr>
          <p:nvPr>
            <p:ph type="subTitle" idx="1"/>
          </p:nvPr>
        </p:nvSpPr>
        <p:spPr>
          <a:xfrm>
            <a:off x="713412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11" name="Google Shape;1711;p45"/>
          <p:cNvSpPr txBox="1">
            <a:spLocks noGrp="1"/>
          </p:cNvSpPr>
          <p:nvPr>
            <p:ph type="title"/>
          </p:nvPr>
        </p:nvSpPr>
        <p:spPr>
          <a:xfrm>
            <a:off x="715914" y="1935525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2" name="Google Shape;1712;p45"/>
          <p:cNvSpPr txBox="1">
            <a:spLocks noGrp="1"/>
          </p:cNvSpPr>
          <p:nvPr>
            <p:ph type="subTitle" idx="2"/>
          </p:nvPr>
        </p:nvSpPr>
        <p:spPr>
          <a:xfrm>
            <a:off x="713400" y="3927001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13" name="Google Shape;1713;p45"/>
          <p:cNvSpPr txBox="1">
            <a:spLocks noGrp="1"/>
          </p:cNvSpPr>
          <p:nvPr>
            <p:ph type="title" idx="3"/>
          </p:nvPr>
        </p:nvSpPr>
        <p:spPr>
          <a:xfrm>
            <a:off x="713400" y="3609118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4" name="Google Shape;1714;p45"/>
          <p:cNvSpPr txBox="1">
            <a:spLocks noGrp="1"/>
          </p:cNvSpPr>
          <p:nvPr>
            <p:ph type="subTitle" idx="4"/>
          </p:nvPr>
        </p:nvSpPr>
        <p:spPr>
          <a:xfrm>
            <a:off x="3424764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15" name="Google Shape;1715;p45"/>
          <p:cNvSpPr txBox="1">
            <a:spLocks noGrp="1"/>
          </p:cNvSpPr>
          <p:nvPr>
            <p:ph type="title" idx="5"/>
          </p:nvPr>
        </p:nvSpPr>
        <p:spPr>
          <a:xfrm>
            <a:off x="3424764" y="1935525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6" name="Google Shape;1716;p45"/>
          <p:cNvSpPr txBox="1">
            <a:spLocks noGrp="1"/>
          </p:cNvSpPr>
          <p:nvPr>
            <p:ph type="subTitle" idx="6"/>
          </p:nvPr>
        </p:nvSpPr>
        <p:spPr>
          <a:xfrm>
            <a:off x="3424764" y="3927003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17" name="Google Shape;1717;p45"/>
          <p:cNvSpPr txBox="1">
            <a:spLocks noGrp="1"/>
          </p:cNvSpPr>
          <p:nvPr>
            <p:ph type="title" idx="7"/>
          </p:nvPr>
        </p:nvSpPr>
        <p:spPr>
          <a:xfrm>
            <a:off x="3424764" y="3609120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8" name="Google Shape;1718;p45"/>
          <p:cNvSpPr txBox="1">
            <a:spLocks noGrp="1"/>
          </p:cNvSpPr>
          <p:nvPr>
            <p:ph type="title" idx="8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9" name="Google Shape;1719;p45"/>
          <p:cNvSpPr txBox="1">
            <a:spLocks noGrp="1"/>
          </p:cNvSpPr>
          <p:nvPr>
            <p:ph type="subTitle" idx="9"/>
          </p:nvPr>
        </p:nvSpPr>
        <p:spPr>
          <a:xfrm>
            <a:off x="6131111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20" name="Google Shape;1720;p45"/>
          <p:cNvSpPr txBox="1">
            <a:spLocks noGrp="1"/>
          </p:cNvSpPr>
          <p:nvPr>
            <p:ph type="title" idx="13"/>
          </p:nvPr>
        </p:nvSpPr>
        <p:spPr>
          <a:xfrm>
            <a:off x="6133613" y="1935525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21" name="Google Shape;1721;p45"/>
          <p:cNvSpPr txBox="1">
            <a:spLocks noGrp="1"/>
          </p:cNvSpPr>
          <p:nvPr>
            <p:ph type="subTitle" idx="14"/>
          </p:nvPr>
        </p:nvSpPr>
        <p:spPr>
          <a:xfrm>
            <a:off x="6131099" y="3927003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22" name="Google Shape;1722;p45"/>
          <p:cNvSpPr txBox="1">
            <a:spLocks noGrp="1"/>
          </p:cNvSpPr>
          <p:nvPr>
            <p:ph type="title" idx="15"/>
          </p:nvPr>
        </p:nvSpPr>
        <p:spPr>
          <a:xfrm>
            <a:off x="6131099" y="3609120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23" name="Google Shape;1723;p45"/>
          <p:cNvSpPr/>
          <p:nvPr/>
        </p:nvSpPr>
        <p:spPr>
          <a:xfrm rot="10800000">
            <a:off x="6306883" y="100"/>
            <a:ext cx="2837116" cy="1382800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4" name="Google Shape;1724;p45"/>
          <p:cNvGrpSpPr/>
          <p:nvPr/>
        </p:nvGrpSpPr>
        <p:grpSpPr>
          <a:xfrm rot="10380020" flipH="1">
            <a:off x="8281410" y="840894"/>
            <a:ext cx="298388" cy="866406"/>
            <a:chOff x="6512944" y="2975654"/>
            <a:chExt cx="1594853" cy="4630848"/>
          </a:xfrm>
        </p:grpSpPr>
        <p:grpSp>
          <p:nvGrpSpPr>
            <p:cNvPr id="1725" name="Google Shape;1725;p45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1726" name="Google Shape;1726;p45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5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8" name="Google Shape;1728;p45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9" name="Google Shape;1729;p45"/>
          <p:cNvGrpSpPr/>
          <p:nvPr/>
        </p:nvGrpSpPr>
        <p:grpSpPr>
          <a:xfrm rot="-1866940">
            <a:off x="6839885" y="-344456"/>
            <a:ext cx="400620" cy="1248399"/>
            <a:chOff x="4118750" y="2154275"/>
            <a:chExt cx="601300" cy="1873750"/>
          </a:xfrm>
        </p:grpSpPr>
        <p:sp>
          <p:nvSpPr>
            <p:cNvPr id="1730" name="Google Shape;1730;p45"/>
            <p:cNvSpPr/>
            <p:nvPr/>
          </p:nvSpPr>
          <p:spPr>
            <a:xfrm>
              <a:off x="4283650" y="2154275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4118750" y="23301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5"/>
          <p:cNvGrpSpPr/>
          <p:nvPr/>
        </p:nvGrpSpPr>
        <p:grpSpPr>
          <a:xfrm rot="1865792">
            <a:off x="-287707" y="3793068"/>
            <a:ext cx="723092" cy="1465481"/>
            <a:chOff x="1803775" y="5029925"/>
            <a:chExt cx="655775" cy="1329050"/>
          </a:xfrm>
        </p:grpSpPr>
        <p:sp>
          <p:nvSpPr>
            <p:cNvPr id="1733" name="Google Shape;1733;p45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45"/>
          <p:cNvGrpSpPr/>
          <p:nvPr/>
        </p:nvGrpSpPr>
        <p:grpSpPr>
          <a:xfrm rot="3492532">
            <a:off x="5956335" y="-121228"/>
            <a:ext cx="494143" cy="900682"/>
            <a:chOff x="-214625" y="3943775"/>
            <a:chExt cx="458725" cy="836125"/>
          </a:xfrm>
        </p:grpSpPr>
        <p:sp>
          <p:nvSpPr>
            <p:cNvPr id="1745" name="Google Shape;1745;p45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7" name="Google Shape;1757;p45"/>
          <p:cNvSpPr/>
          <p:nvPr/>
        </p:nvSpPr>
        <p:spPr>
          <a:xfrm rot="2131633">
            <a:off x="7884376" y="330587"/>
            <a:ext cx="148962" cy="301767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45"/>
          <p:cNvSpPr/>
          <p:nvPr/>
        </p:nvSpPr>
        <p:spPr>
          <a:xfrm rot="-2281775">
            <a:off x="689767" y="4755524"/>
            <a:ext cx="148956" cy="301766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9" name="Google Shape;1759;p45"/>
          <p:cNvGrpSpPr/>
          <p:nvPr/>
        </p:nvGrpSpPr>
        <p:grpSpPr>
          <a:xfrm rot="2422028" flipH="1">
            <a:off x="-102502" y="2720515"/>
            <a:ext cx="352694" cy="1099052"/>
            <a:chOff x="4118750" y="2154275"/>
            <a:chExt cx="601300" cy="1873750"/>
          </a:xfrm>
        </p:grpSpPr>
        <p:sp>
          <p:nvSpPr>
            <p:cNvPr id="1760" name="Google Shape;1760;p45"/>
            <p:cNvSpPr/>
            <p:nvPr/>
          </p:nvSpPr>
          <p:spPr>
            <a:xfrm>
              <a:off x="4283650" y="2154275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4118750" y="23301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45"/>
          <p:cNvGrpSpPr/>
          <p:nvPr/>
        </p:nvGrpSpPr>
        <p:grpSpPr>
          <a:xfrm rot="-7738681" flipH="1">
            <a:off x="8760947" y="1766159"/>
            <a:ext cx="344309" cy="484912"/>
            <a:chOff x="1554950" y="3841075"/>
            <a:chExt cx="389950" cy="549200"/>
          </a:xfrm>
        </p:grpSpPr>
        <p:sp>
          <p:nvSpPr>
            <p:cNvPr id="1763" name="Google Shape;1763;p45"/>
            <p:cNvSpPr/>
            <p:nvPr/>
          </p:nvSpPr>
          <p:spPr>
            <a:xfrm>
              <a:off x="1554950" y="3875950"/>
              <a:ext cx="148550" cy="242200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1717175" y="3964725"/>
              <a:ext cx="227725" cy="190050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1621025" y="3841075"/>
              <a:ext cx="134850" cy="284400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1653175" y="3854550"/>
              <a:ext cx="229525" cy="291100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1559700" y="4092300"/>
              <a:ext cx="161950" cy="62975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1707050" y="4133775"/>
              <a:ext cx="166400" cy="85700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1709725" y="4007175"/>
              <a:ext cx="83975" cy="137650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1614175" y="4136650"/>
              <a:ext cx="113125" cy="253625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45"/>
          <p:cNvGrpSpPr/>
          <p:nvPr/>
        </p:nvGrpSpPr>
        <p:grpSpPr>
          <a:xfrm rot="-1324980">
            <a:off x="8698081" y="-353291"/>
            <a:ext cx="470036" cy="1364806"/>
            <a:chOff x="6512944" y="2975654"/>
            <a:chExt cx="1594853" cy="4630848"/>
          </a:xfrm>
        </p:grpSpPr>
        <p:grpSp>
          <p:nvGrpSpPr>
            <p:cNvPr id="1772" name="Google Shape;1772;p45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1773" name="Google Shape;1773;p45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5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45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5_1_2"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46"/>
          <p:cNvSpPr/>
          <p:nvPr/>
        </p:nvSpPr>
        <p:spPr>
          <a:xfrm rot="-5400000">
            <a:off x="3748049" y="-252385"/>
            <a:ext cx="5143561" cy="5648309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46"/>
          <p:cNvSpPr txBox="1">
            <a:spLocks noGrp="1"/>
          </p:cNvSpPr>
          <p:nvPr>
            <p:ph type="subTitle" idx="1"/>
          </p:nvPr>
        </p:nvSpPr>
        <p:spPr>
          <a:xfrm>
            <a:off x="4648207" y="857257"/>
            <a:ext cx="1473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79" name="Google Shape;1779;p46"/>
          <p:cNvSpPr txBox="1">
            <a:spLocks noGrp="1"/>
          </p:cNvSpPr>
          <p:nvPr>
            <p:ph type="title"/>
          </p:nvPr>
        </p:nvSpPr>
        <p:spPr>
          <a:xfrm>
            <a:off x="4649812" y="539375"/>
            <a:ext cx="1472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0" name="Google Shape;1780;p46"/>
          <p:cNvSpPr txBox="1">
            <a:spLocks noGrp="1"/>
          </p:cNvSpPr>
          <p:nvPr>
            <p:ph type="subTitle" idx="2"/>
          </p:nvPr>
        </p:nvSpPr>
        <p:spPr>
          <a:xfrm>
            <a:off x="4648200" y="2298836"/>
            <a:ext cx="1473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81" name="Google Shape;1781;p46"/>
          <p:cNvSpPr txBox="1">
            <a:spLocks noGrp="1"/>
          </p:cNvSpPr>
          <p:nvPr>
            <p:ph type="title" idx="3"/>
          </p:nvPr>
        </p:nvSpPr>
        <p:spPr>
          <a:xfrm>
            <a:off x="4648200" y="1980953"/>
            <a:ext cx="1472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2" name="Google Shape;1782;p46"/>
          <p:cNvSpPr txBox="1">
            <a:spLocks noGrp="1"/>
          </p:cNvSpPr>
          <p:nvPr>
            <p:ph type="subTitle" idx="4"/>
          </p:nvPr>
        </p:nvSpPr>
        <p:spPr>
          <a:xfrm>
            <a:off x="6952717" y="857247"/>
            <a:ext cx="1473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83" name="Google Shape;1783;p46"/>
          <p:cNvSpPr txBox="1">
            <a:spLocks noGrp="1"/>
          </p:cNvSpPr>
          <p:nvPr>
            <p:ph type="title" idx="5"/>
          </p:nvPr>
        </p:nvSpPr>
        <p:spPr>
          <a:xfrm>
            <a:off x="6952719" y="539375"/>
            <a:ext cx="1472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4" name="Google Shape;1784;p46"/>
          <p:cNvSpPr txBox="1">
            <a:spLocks noGrp="1"/>
          </p:cNvSpPr>
          <p:nvPr>
            <p:ph type="subTitle" idx="6"/>
          </p:nvPr>
        </p:nvSpPr>
        <p:spPr>
          <a:xfrm>
            <a:off x="4649042" y="3740425"/>
            <a:ext cx="1473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85" name="Google Shape;1785;p46"/>
          <p:cNvSpPr txBox="1">
            <a:spLocks noGrp="1"/>
          </p:cNvSpPr>
          <p:nvPr>
            <p:ph type="title" idx="7"/>
          </p:nvPr>
        </p:nvSpPr>
        <p:spPr>
          <a:xfrm>
            <a:off x="4649044" y="3422543"/>
            <a:ext cx="1472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6" name="Google Shape;1786;p46"/>
          <p:cNvSpPr txBox="1">
            <a:spLocks noGrp="1"/>
          </p:cNvSpPr>
          <p:nvPr>
            <p:ph type="title" idx="8"/>
          </p:nvPr>
        </p:nvSpPr>
        <p:spPr>
          <a:xfrm>
            <a:off x="713275" y="1786800"/>
            <a:ext cx="2620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7" name="Google Shape;1787;p46"/>
          <p:cNvSpPr txBox="1">
            <a:spLocks noGrp="1"/>
          </p:cNvSpPr>
          <p:nvPr>
            <p:ph type="subTitle" idx="9"/>
          </p:nvPr>
        </p:nvSpPr>
        <p:spPr>
          <a:xfrm>
            <a:off x="6957078" y="3740397"/>
            <a:ext cx="1473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88" name="Google Shape;1788;p46"/>
          <p:cNvSpPr txBox="1">
            <a:spLocks noGrp="1"/>
          </p:cNvSpPr>
          <p:nvPr>
            <p:ph type="title" idx="13"/>
          </p:nvPr>
        </p:nvSpPr>
        <p:spPr>
          <a:xfrm>
            <a:off x="6958683" y="3422525"/>
            <a:ext cx="1472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9" name="Google Shape;1789;p46"/>
          <p:cNvSpPr txBox="1">
            <a:spLocks noGrp="1"/>
          </p:cNvSpPr>
          <p:nvPr>
            <p:ph type="subTitle" idx="14"/>
          </p:nvPr>
        </p:nvSpPr>
        <p:spPr>
          <a:xfrm>
            <a:off x="6951974" y="2298825"/>
            <a:ext cx="1473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90" name="Google Shape;1790;p46"/>
          <p:cNvSpPr txBox="1">
            <a:spLocks noGrp="1"/>
          </p:cNvSpPr>
          <p:nvPr>
            <p:ph type="title" idx="15"/>
          </p:nvPr>
        </p:nvSpPr>
        <p:spPr>
          <a:xfrm>
            <a:off x="6951972" y="1980943"/>
            <a:ext cx="1472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6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7"/>
          <p:cNvSpPr txBox="1">
            <a:spLocks noGrp="1"/>
          </p:cNvSpPr>
          <p:nvPr>
            <p:ph type="title" hasCustomPrompt="1"/>
          </p:nvPr>
        </p:nvSpPr>
        <p:spPr>
          <a:xfrm>
            <a:off x="6289325" y="3104675"/>
            <a:ext cx="2148900" cy="448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793" name="Google Shape;1793;p47"/>
          <p:cNvSpPr txBox="1">
            <a:spLocks noGrp="1"/>
          </p:cNvSpPr>
          <p:nvPr>
            <p:ph type="subTitle" idx="1"/>
          </p:nvPr>
        </p:nvSpPr>
        <p:spPr>
          <a:xfrm>
            <a:off x="6294725" y="3596582"/>
            <a:ext cx="2138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94" name="Google Shape;1794;p47"/>
          <p:cNvSpPr txBox="1">
            <a:spLocks noGrp="1"/>
          </p:cNvSpPr>
          <p:nvPr>
            <p:ph type="title" idx="2" hasCustomPrompt="1"/>
          </p:nvPr>
        </p:nvSpPr>
        <p:spPr>
          <a:xfrm>
            <a:off x="713400" y="1022750"/>
            <a:ext cx="2145000" cy="448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795" name="Google Shape;1795;p47"/>
          <p:cNvSpPr txBox="1">
            <a:spLocks noGrp="1"/>
          </p:cNvSpPr>
          <p:nvPr>
            <p:ph type="subTitle" idx="3"/>
          </p:nvPr>
        </p:nvSpPr>
        <p:spPr>
          <a:xfrm>
            <a:off x="715801" y="1514665"/>
            <a:ext cx="2141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96" name="Google Shape;1796;p47"/>
          <p:cNvSpPr txBox="1">
            <a:spLocks noGrp="1"/>
          </p:cNvSpPr>
          <p:nvPr>
            <p:ph type="title" idx="4" hasCustomPrompt="1"/>
          </p:nvPr>
        </p:nvSpPr>
        <p:spPr>
          <a:xfrm>
            <a:off x="3501363" y="2063700"/>
            <a:ext cx="2145000" cy="448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797" name="Google Shape;1797;p47"/>
          <p:cNvSpPr txBox="1">
            <a:spLocks noGrp="1"/>
          </p:cNvSpPr>
          <p:nvPr>
            <p:ph type="subTitle" idx="5"/>
          </p:nvPr>
        </p:nvSpPr>
        <p:spPr>
          <a:xfrm>
            <a:off x="3504663" y="2555623"/>
            <a:ext cx="2141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98" name="Google Shape;1798;p47"/>
          <p:cNvSpPr/>
          <p:nvPr/>
        </p:nvSpPr>
        <p:spPr>
          <a:xfrm rot="10800000">
            <a:off x="2984551" y="221"/>
            <a:ext cx="6159449" cy="2426879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47"/>
          <p:cNvSpPr/>
          <p:nvPr/>
        </p:nvSpPr>
        <p:spPr>
          <a:xfrm>
            <a:off x="1" y="2730533"/>
            <a:ext cx="6159449" cy="2426879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0" name="Google Shape;1800;p47"/>
          <p:cNvGrpSpPr/>
          <p:nvPr/>
        </p:nvGrpSpPr>
        <p:grpSpPr>
          <a:xfrm rot="1185886">
            <a:off x="150572" y="3703839"/>
            <a:ext cx="612041" cy="1907222"/>
            <a:chOff x="4118750" y="2154275"/>
            <a:chExt cx="601300" cy="1873750"/>
          </a:xfrm>
        </p:grpSpPr>
        <p:sp>
          <p:nvSpPr>
            <p:cNvPr id="1801" name="Google Shape;1801;p47"/>
            <p:cNvSpPr/>
            <p:nvPr/>
          </p:nvSpPr>
          <p:spPr>
            <a:xfrm>
              <a:off x="4283650" y="2154275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4118750" y="23301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3" name="Google Shape;1803;p47"/>
          <p:cNvSpPr/>
          <p:nvPr/>
        </p:nvSpPr>
        <p:spPr>
          <a:xfrm rot="2840945">
            <a:off x="348601" y="2969522"/>
            <a:ext cx="215973" cy="458007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47"/>
          <p:cNvSpPr/>
          <p:nvPr/>
        </p:nvSpPr>
        <p:spPr>
          <a:xfrm rot="-1816995" flipH="1">
            <a:off x="4278527" y="4853025"/>
            <a:ext cx="215968" cy="457988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47"/>
          <p:cNvGrpSpPr/>
          <p:nvPr/>
        </p:nvGrpSpPr>
        <p:grpSpPr>
          <a:xfrm rot="-7854187">
            <a:off x="7435195" y="-396542"/>
            <a:ext cx="923599" cy="1871845"/>
            <a:chOff x="1803775" y="5029925"/>
            <a:chExt cx="655775" cy="1329050"/>
          </a:xfrm>
        </p:grpSpPr>
        <p:sp>
          <p:nvSpPr>
            <p:cNvPr id="1806" name="Google Shape;1806;p47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7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7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7" name="Google Shape;1817;p47"/>
          <p:cNvSpPr/>
          <p:nvPr/>
        </p:nvSpPr>
        <p:spPr>
          <a:xfrm rot="-2281775">
            <a:off x="5845792" y="91774"/>
            <a:ext cx="148956" cy="301766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8" name="Google Shape;1818;p47"/>
          <p:cNvGrpSpPr/>
          <p:nvPr/>
        </p:nvGrpSpPr>
        <p:grpSpPr>
          <a:xfrm rot="3492532">
            <a:off x="4682285" y="116885"/>
            <a:ext cx="494143" cy="900682"/>
            <a:chOff x="-214625" y="3943775"/>
            <a:chExt cx="458725" cy="836125"/>
          </a:xfrm>
        </p:grpSpPr>
        <p:sp>
          <p:nvSpPr>
            <p:cNvPr id="1819" name="Google Shape;1819;p47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7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7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7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 1">
  <p:cSld name="CUSTOM_6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48"/>
          <p:cNvSpPr/>
          <p:nvPr/>
        </p:nvSpPr>
        <p:spPr>
          <a:xfrm rot="5400000">
            <a:off x="1898635" y="-1898623"/>
            <a:ext cx="1788144" cy="5585402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8"/>
          <p:cNvSpPr/>
          <p:nvPr/>
        </p:nvSpPr>
        <p:spPr>
          <a:xfrm rot="-5400000">
            <a:off x="5457260" y="1456727"/>
            <a:ext cx="1788144" cy="5585402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8"/>
          <p:cNvSpPr txBox="1">
            <a:spLocks noGrp="1"/>
          </p:cNvSpPr>
          <p:nvPr>
            <p:ph type="title" hasCustomPrompt="1"/>
          </p:nvPr>
        </p:nvSpPr>
        <p:spPr>
          <a:xfrm>
            <a:off x="1115225" y="919500"/>
            <a:ext cx="30060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835" name="Google Shape;1835;p48"/>
          <p:cNvSpPr txBox="1">
            <a:spLocks noGrp="1"/>
          </p:cNvSpPr>
          <p:nvPr>
            <p:ph type="subTitle" idx="1"/>
          </p:nvPr>
        </p:nvSpPr>
        <p:spPr>
          <a:xfrm>
            <a:off x="1118591" y="1489015"/>
            <a:ext cx="3001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6" name="Google Shape;1836;p48"/>
          <p:cNvSpPr txBox="1">
            <a:spLocks noGrp="1"/>
          </p:cNvSpPr>
          <p:nvPr>
            <p:ph type="title" idx="2" hasCustomPrompt="1"/>
          </p:nvPr>
        </p:nvSpPr>
        <p:spPr>
          <a:xfrm>
            <a:off x="4971029" y="919513"/>
            <a:ext cx="30060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837" name="Google Shape;1837;p48"/>
          <p:cNvSpPr txBox="1">
            <a:spLocks noGrp="1"/>
          </p:cNvSpPr>
          <p:nvPr>
            <p:ph type="subTitle" idx="3"/>
          </p:nvPr>
        </p:nvSpPr>
        <p:spPr>
          <a:xfrm>
            <a:off x="4973329" y="1489038"/>
            <a:ext cx="3001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8" name="Google Shape;1838;p48"/>
          <p:cNvSpPr txBox="1">
            <a:spLocks noGrp="1"/>
          </p:cNvSpPr>
          <p:nvPr>
            <p:ph type="title" idx="4" hasCustomPrompt="1"/>
          </p:nvPr>
        </p:nvSpPr>
        <p:spPr>
          <a:xfrm>
            <a:off x="1119700" y="2977376"/>
            <a:ext cx="30060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839" name="Google Shape;1839;p48"/>
          <p:cNvSpPr txBox="1">
            <a:spLocks noGrp="1"/>
          </p:cNvSpPr>
          <p:nvPr>
            <p:ph type="subTitle" idx="5"/>
          </p:nvPr>
        </p:nvSpPr>
        <p:spPr>
          <a:xfrm>
            <a:off x="1123066" y="3546891"/>
            <a:ext cx="3001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40" name="Google Shape;1840;p48"/>
          <p:cNvSpPr txBox="1">
            <a:spLocks noGrp="1"/>
          </p:cNvSpPr>
          <p:nvPr>
            <p:ph type="title" idx="6" hasCustomPrompt="1"/>
          </p:nvPr>
        </p:nvSpPr>
        <p:spPr>
          <a:xfrm>
            <a:off x="4973329" y="2977375"/>
            <a:ext cx="30060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841" name="Google Shape;1841;p48"/>
          <p:cNvSpPr txBox="1">
            <a:spLocks noGrp="1"/>
          </p:cNvSpPr>
          <p:nvPr>
            <p:ph type="subTitle" idx="7"/>
          </p:nvPr>
        </p:nvSpPr>
        <p:spPr>
          <a:xfrm>
            <a:off x="4973329" y="3546900"/>
            <a:ext cx="3001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842" name="Google Shape;1842;p48"/>
          <p:cNvGrpSpPr/>
          <p:nvPr/>
        </p:nvGrpSpPr>
        <p:grpSpPr>
          <a:xfrm flipH="1">
            <a:off x="-474408" y="2103432"/>
            <a:ext cx="1083557" cy="1428580"/>
            <a:chOff x="4326425" y="5583250"/>
            <a:chExt cx="744150" cy="981100"/>
          </a:xfrm>
        </p:grpSpPr>
        <p:sp>
          <p:nvSpPr>
            <p:cNvPr id="1843" name="Google Shape;1843;p48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8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8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8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8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8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8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8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8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8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8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8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8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8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8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8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8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8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8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8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8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8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8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8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8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48"/>
          <p:cNvGrpSpPr/>
          <p:nvPr/>
        </p:nvGrpSpPr>
        <p:grpSpPr>
          <a:xfrm rot="-1980226">
            <a:off x="8603772" y="1744535"/>
            <a:ext cx="685105" cy="1248752"/>
            <a:chOff x="-214625" y="3943775"/>
            <a:chExt cx="458725" cy="836125"/>
          </a:xfrm>
        </p:grpSpPr>
        <p:sp>
          <p:nvSpPr>
            <p:cNvPr id="1869" name="Google Shape;1869;p48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8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8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8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8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8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8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8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8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8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8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8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 2">
  <p:cSld name="CUSTOM_6_1_1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49"/>
          <p:cNvSpPr txBox="1">
            <a:spLocks noGrp="1"/>
          </p:cNvSpPr>
          <p:nvPr>
            <p:ph type="title" hasCustomPrompt="1"/>
          </p:nvPr>
        </p:nvSpPr>
        <p:spPr>
          <a:xfrm>
            <a:off x="1206150" y="2495075"/>
            <a:ext cx="2926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883" name="Google Shape;1883;p49"/>
          <p:cNvSpPr txBox="1">
            <a:spLocks noGrp="1"/>
          </p:cNvSpPr>
          <p:nvPr>
            <p:ph type="subTitle" idx="1"/>
          </p:nvPr>
        </p:nvSpPr>
        <p:spPr>
          <a:xfrm>
            <a:off x="1193600" y="3064600"/>
            <a:ext cx="29262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4" name="Google Shape;1884;p49"/>
          <p:cNvSpPr txBox="1">
            <a:spLocks noGrp="1"/>
          </p:cNvSpPr>
          <p:nvPr>
            <p:ph type="title" idx="2" hasCustomPrompt="1"/>
          </p:nvPr>
        </p:nvSpPr>
        <p:spPr>
          <a:xfrm>
            <a:off x="4959770" y="2495075"/>
            <a:ext cx="2926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885" name="Google Shape;1885;p49"/>
          <p:cNvSpPr txBox="1">
            <a:spLocks noGrp="1"/>
          </p:cNvSpPr>
          <p:nvPr>
            <p:ph type="subTitle" idx="3"/>
          </p:nvPr>
        </p:nvSpPr>
        <p:spPr>
          <a:xfrm>
            <a:off x="4964269" y="3064600"/>
            <a:ext cx="29220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6" name="Google Shape;1886;p49"/>
          <p:cNvSpPr txBox="1">
            <a:spLocks noGrp="1"/>
          </p:cNvSpPr>
          <p:nvPr>
            <p:ph type="title" idx="4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7" name="Google Shape;1887;p49"/>
          <p:cNvSpPr/>
          <p:nvPr/>
        </p:nvSpPr>
        <p:spPr>
          <a:xfrm rot="10800000" flipH="1">
            <a:off x="0" y="1060"/>
            <a:ext cx="1793818" cy="146062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9"/>
          <p:cNvSpPr/>
          <p:nvPr/>
        </p:nvSpPr>
        <p:spPr>
          <a:xfrm rot="127924">
            <a:off x="-212247" y="1733945"/>
            <a:ext cx="1034665" cy="903766"/>
          </a:xfrm>
          <a:custGeom>
            <a:avLst/>
            <a:gdLst/>
            <a:ahLst/>
            <a:cxnLst/>
            <a:rect l="l" t="t" r="r" b="b"/>
            <a:pathLst>
              <a:path w="69045" h="52409" extrusionOk="0">
                <a:moveTo>
                  <a:pt x="54204" y="1"/>
                </a:moveTo>
                <a:cubicBezTo>
                  <a:pt x="53288" y="1"/>
                  <a:pt x="52358" y="89"/>
                  <a:pt x="51423" y="275"/>
                </a:cubicBezTo>
                <a:cubicBezTo>
                  <a:pt x="43720" y="1811"/>
                  <a:pt x="38195" y="8955"/>
                  <a:pt x="30802" y="11836"/>
                </a:cubicBezTo>
                <a:cubicBezTo>
                  <a:pt x="24051" y="14479"/>
                  <a:pt x="16371" y="13312"/>
                  <a:pt x="9942" y="16718"/>
                </a:cubicBezTo>
                <a:cubicBezTo>
                  <a:pt x="3155" y="20301"/>
                  <a:pt x="0" y="28279"/>
                  <a:pt x="1512" y="34553"/>
                </a:cubicBezTo>
                <a:cubicBezTo>
                  <a:pt x="3036" y="40816"/>
                  <a:pt x="8334" y="45471"/>
                  <a:pt x="14442" y="48448"/>
                </a:cubicBezTo>
                <a:cubicBezTo>
                  <a:pt x="19241" y="50769"/>
                  <a:pt x="24765" y="52174"/>
                  <a:pt x="30492" y="52377"/>
                </a:cubicBezTo>
                <a:cubicBezTo>
                  <a:pt x="31072" y="52398"/>
                  <a:pt x="31655" y="52409"/>
                  <a:pt x="32241" y="52409"/>
                </a:cubicBezTo>
                <a:cubicBezTo>
                  <a:pt x="40620" y="52409"/>
                  <a:pt x="49442" y="50200"/>
                  <a:pt x="55674" y="44090"/>
                </a:cubicBezTo>
                <a:cubicBezTo>
                  <a:pt x="62758" y="37161"/>
                  <a:pt x="67473" y="28433"/>
                  <a:pt x="68473" y="19611"/>
                </a:cubicBezTo>
                <a:cubicBezTo>
                  <a:pt x="69044" y="14551"/>
                  <a:pt x="68366" y="9383"/>
                  <a:pt x="65437" y="5466"/>
                </a:cubicBezTo>
                <a:cubicBezTo>
                  <a:pt x="63005" y="2220"/>
                  <a:pt x="58794" y="1"/>
                  <a:pt x="54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9"/>
          <p:cNvSpPr/>
          <p:nvPr/>
        </p:nvSpPr>
        <p:spPr>
          <a:xfrm rot="7236765" flipH="1">
            <a:off x="8164322" y="2212983"/>
            <a:ext cx="1304679" cy="1139462"/>
          </a:xfrm>
          <a:custGeom>
            <a:avLst/>
            <a:gdLst/>
            <a:ahLst/>
            <a:cxnLst/>
            <a:rect l="l" t="t" r="r" b="b"/>
            <a:pathLst>
              <a:path w="69045" h="52409" extrusionOk="0">
                <a:moveTo>
                  <a:pt x="54204" y="1"/>
                </a:moveTo>
                <a:cubicBezTo>
                  <a:pt x="53288" y="1"/>
                  <a:pt x="52358" y="89"/>
                  <a:pt x="51423" y="275"/>
                </a:cubicBezTo>
                <a:cubicBezTo>
                  <a:pt x="43720" y="1811"/>
                  <a:pt x="38195" y="8955"/>
                  <a:pt x="30802" y="11836"/>
                </a:cubicBezTo>
                <a:cubicBezTo>
                  <a:pt x="24051" y="14479"/>
                  <a:pt x="16371" y="13312"/>
                  <a:pt x="9942" y="16718"/>
                </a:cubicBezTo>
                <a:cubicBezTo>
                  <a:pt x="3155" y="20301"/>
                  <a:pt x="0" y="28279"/>
                  <a:pt x="1512" y="34553"/>
                </a:cubicBezTo>
                <a:cubicBezTo>
                  <a:pt x="3036" y="40816"/>
                  <a:pt x="8334" y="45471"/>
                  <a:pt x="14442" y="48448"/>
                </a:cubicBezTo>
                <a:cubicBezTo>
                  <a:pt x="19241" y="50769"/>
                  <a:pt x="24765" y="52174"/>
                  <a:pt x="30492" y="52377"/>
                </a:cubicBezTo>
                <a:cubicBezTo>
                  <a:pt x="31072" y="52398"/>
                  <a:pt x="31655" y="52409"/>
                  <a:pt x="32241" y="52409"/>
                </a:cubicBezTo>
                <a:cubicBezTo>
                  <a:pt x="40620" y="52409"/>
                  <a:pt x="49442" y="50200"/>
                  <a:pt x="55674" y="44090"/>
                </a:cubicBezTo>
                <a:cubicBezTo>
                  <a:pt x="62758" y="37161"/>
                  <a:pt x="67473" y="28433"/>
                  <a:pt x="68473" y="19611"/>
                </a:cubicBezTo>
                <a:cubicBezTo>
                  <a:pt x="69044" y="14551"/>
                  <a:pt x="68366" y="9383"/>
                  <a:pt x="65437" y="5466"/>
                </a:cubicBezTo>
                <a:cubicBezTo>
                  <a:pt x="63005" y="2220"/>
                  <a:pt x="58794" y="1"/>
                  <a:pt x="54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9"/>
          <p:cNvSpPr/>
          <p:nvPr/>
        </p:nvSpPr>
        <p:spPr>
          <a:xfrm flipH="1">
            <a:off x="7350175" y="3682885"/>
            <a:ext cx="1793818" cy="146062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49"/>
          <p:cNvGrpSpPr/>
          <p:nvPr/>
        </p:nvGrpSpPr>
        <p:grpSpPr>
          <a:xfrm rot="829082">
            <a:off x="807918" y="173564"/>
            <a:ext cx="339211" cy="644079"/>
            <a:chOff x="2263675" y="890788"/>
            <a:chExt cx="248900" cy="472600"/>
          </a:xfrm>
        </p:grpSpPr>
        <p:sp>
          <p:nvSpPr>
            <p:cNvPr id="1892" name="Google Shape;1892;p49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9"/>
          <p:cNvGrpSpPr/>
          <p:nvPr/>
        </p:nvGrpSpPr>
        <p:grpSpPr>
          <a:xfrm rot="9622959">
            <a:off x="561714" y="4670351"/>
            <a:ext cx="437113" cy="574068"/>
            <a:chOff x="2136875" y="1156838"/>
            <a:chExt cx="166125" cy="218175"/>
          </a:xfrm>
        </p:grpSpPr>
        <p:sp>
          <p:nvSpPr>
            <p:cNvPr id="1895" name="Google Shape;1895;p49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499014">
            <a:off x="-311728" y="209568"/>
            <a:ext cx="1026857" cy="2081117"/>
            <a:chOff x="1803775" y="5029925"/>
            <a:chExt cx="655775" cy="1329050"/>
          </a:xfrm>
        </p:grpSpPr>
        <p:sp>
          <p:nvSpPr>
            <p:cNvPr id="1898" name="Google Shape;1898;p49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9" name="Google Shape;1909;p49"/>
          <p:cNvSpPr/>
          <p:nvPr/>
        </p:nvSpPr>
        <p:spPr>
          <a:xfrm rot="-1953479">
            <a:off x="-29438" y="4528638"/>
            <a:ext cx="208315" cy="42204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0" name="Google Shape;1910;p49"/>
          <p:cNvGrpSpPr/>
          <p:nvPr/>
        </p:nvGrpSpPr>
        <p:grpSpPr>
          <a:xfrm rot="-1795251">
            <a:off x="8860993" y="1032347"/>
            <a:ext cx="316661" cy="415877"/>
            <a:chOff x="2136875" y="1156838"/>
            <a:chExt cx="166125" cy="218175"/>
          </a:xfrm>
        </p:grpSpPr>
        <p:sp>
          <p:nvSpPr>
            <p:cNvPr id="1911" name="Google Shape;1911;p49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49"/>
          <p:cNvGrpSpPr/>
          <p:nvPr/>
        </p:nvGrpSpPr>
        <p:grpSpPr>
          <a:xfrm rot="-10300620">
            <a:off x="8540325" y="3828487"/>
            <a:ext cx="958609" cy="1942800"/>
            <a:chOff x="1803775" y="5029925"/>
            <a:chExt cx="655775" cy="1329050"/>
          </a:xfrm>
        </p:grpSpPr>
        <p:sp>
          <p:nvSpPr>
            <p:cNvPr id="1914" name="Google Shape;1914;p49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49"/>
          <p:cNvGrpSpPr/>
          <p:nvPr/>
        </p:nvGrpSpPr>
        <p:grpSpPr>
          <a:xfrm rot="-4072126" flipH="1">
            <a:off x="8592973" y="-116948"/>
            <a:ext cx="639267" cy="1165015"/>
            <a:chOff x="-214625" y="3943775"/>
            <a:chExt cx="458725" cy="836125"/>
          </a:xfrm>
        </p:grpSpPr>
        <p:sp>
          <p:nvSpPr>
            <p:cNvPr id="1926" name="Google Shape;1926;p49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8" name="Google Shape;1938;p49"/>
          <p:cNvSpPr/>
          <p:nvPr/>
        </p:nvSpPr>
        <p:spPr>
          <a:xfrm rot="7670110">
            <a:off x="7573877" y="-165515"/>
            <a:ext cx="194462" cy="39399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9" name="Google Shape;1939;p49"/>
          <p:cNvGrpSpPr/>
          <p:nvPr/>
        </p:nvGrpSpPr>
        <p:grpSpPr>
          <a:xfrm rot="-6666086">
            <a:off x="7287137" y="4197085"/>
            <a:ext cx="973658" cy="1378453"/>
            <a:chOff x="1793075" y="1583538"/>
            <a:chExt cx="552200" cy="781775"/>
          </a:xfrm>
        </p:grpSpPr>
        <p:sp>
          <p:nvSpPr>
            <p:cNvPr id="1940" name="Google Shape;1940;p49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 3">
  <p:cSld name="CUSTOM_6_1_1_1"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0"/>
          <p:cNvSpPr txBox="1">
            <a:spLocks noGrp="1"/>
          </p:cNvSpPr>
          <p:nvPr>
            <p:ph type="title" hasCustomPrompt="1"/>
          </p:nvPr>
        </p:nvSpPr>
        <p:spPr>
          <a:xfrm>
            <a:off x="2042850" y="1951450"/>
            <a:ext cx="12528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949" name="Google Shape;1949;p50"/>
          <p:cNvSpPr txBox="1">
            <a:spLocks noGrp="1"/>
          </p:cNvSpPr>
          <p:nvPr>
            <p:ph type="subTitle" idx="1"/>
          </p:nvPr>
        </p:nvSpPr>
        <p:spPr>
          <a:xfrm>
            <a:off x="1193600" y="3329625"/>
            <a:ext cx="29262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50" name="Google Shape;1950;p50"/>
          <p:cNvSpPr txBox="1">
            <a:spLocks noGrp="1"/>
          </p:cNvSpPr>
          <p:nvPr>
            <p:ph type="title" idx="2" hasCustomPrompt="1"/>
          </p:nvPr>
        </p:nvSpPr>
        <p:spPr>
          <a:xfrm>
            <a:off x="5728822" y="1951450"/>
            <a:ext cx="13881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951" name="Google Shape;1951;p50"/>
          <p:cNvSpPr txBox="1">
            <a:spLocks noGrp="1"/>
          </p:cNvSpPr>
          <p:nvPr>
            <p:ph type="subTitle" idx="3"/>
          </p:nvPr>
        </p:nvSpPr>
        <p:spPr>
          <a:xfrm>
            <a:off x="4964269" y="3329625"/>
            <a:ext cx="29220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52" name="Google Shape;1952;p50"/>
          <p:cNvSpPr txBox="1">
            <a:spLocks noGrp="1"/>
          </p:cNvSpPr>
          <p:nvPr>
            <p:ph type="title" idx="4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53" name="Google Shape;1953;p50"/>
          <p:cNvSpPr/>
          <p:nvPr/>
        </p:nvSpPr>
        <p:spPr>
          <a:xfrm rot="5400000">
            <a:off x="363803" y="-363723"/>
            <a:ext cx="1324170" cy="2051626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50"/>
          <p:cNvGrpSpPr/>
          <p:nvPr/>
        </p:nvGrpSpPr>
        <p:grpSpPr>
          <a:xfrm rot="277636" flipH="1">
            <a:off x="8166276" y="3665210"/>
            <a:ext cx="896474" cy="1547226"/>
            <a:chOff x="2864350" y="1741813"/>
            <a:chExt cx="396500" cy="684350"/>
          </a:xfrm>
        </p:grpSpPr>
        <p:sp>
          <p:nvSpPr>
            <p:cNvPr id="1955" name="Google Shape;1955;p50"/>
            <p:cNvSpPr/>
            <p:nvPr/>
          </p:nvSpPr>
          <p:spPr>
            <a:xfrm>
              <a:off x="2971500" y="1792438"/>
              <a:ext cx="190225" cy="633725"/>
            </a:xfrm>
            <a:custGeom>
              <a:avLst/>
              <a:gdLst/>
              <a:ahLst/>
              <a:cxnLst/>
              <a:rect l="l" t="t" r="r" b="b"/>
              <a:pathLst>
                <a:path w="7609" h="25349" extrusionOk="0">
                  <a:moveTo>
                    <a:pt x="1727" y="0"/>
                  </a:moveTo>
                  <a:cubicBezTo>
                    <a:pt x="1667" y="0"/>
                    <a:pt x="1632" y="48"/>
                    <a:pt x="1608" y="107"/>
                  </a:cubicBezTo>
                  <a:cubicBezTo>
                    <a:pt x="1596" y="238"/>
                    <a:pt x="0" y="13407"/>
                    <a:pt x="7382" y="25289"/>
                  </a:cubicBezTo>
                  <a:cubicBezTo>
                    <a:pt x="7406" y="25325"/>
                    <a:pt x="7430" y="25348"/>
                    <a:pt x="7478" y="25348"/>
                  </a:cubicBezTo>
                  <a:cubicBezTo>
                    <a:pt x="7501" y="25348"/>
                    <a:pt x="7525" y="25348"/>
                    <a:pt x="7549" y="25301"/>
                  </a:cubicBezTo>
                  <a:cubicBezTo>
                    <a:pt x="7597" y="25277"/>
                    <a:pt x="7609" y="25217"/>
                    <a:pt x="7585" y="25158"/>
                  </a:cubicBezTo>
                  <a:cubicBezTo>
                    <a:pt x="239" y="13347"/>
                    <a:pt x="1822" y="250"/>
                    <a:pt x="1834" y="119"/>
                  </a:cubicBezTo>
                  <a:cubicBezTo>
                    <a:pt x="1834" y="60"/>
                    <a:pt x="1786" y="12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0"/>
            <p:cNvSpPr/>
            <p:nvPr/>
          </p:nvSpPr>
          <p:spPr>
            <a:xfrm>
              <a:off x="3127425" y="2229563"/>
              <a:ext cx="133425" cy="189450"/>
            </a:xfrm>
            <a:custGeom>
              <a:avLst/>
              <a:gdLst/>
              <a:ahLst/>
              <a:cxnLst/>
              <a:rect l="l" t="t" r="r" b="b"/>
              <a:pathLst>
                <a:path w="5337" h="7578" extrusionOk="0">
                  <a:moveTo>
                    <a:pt x="2359" y="0"/>
                  </a:moveTo>
                  <a:cubicBezTo>
                    <a:pt x="0" y="0"/>
                    <a:pt x="1133" y="7578"/>
                    <a:pt x="1133" y="7578"/>
                  </a:cubicBezTo>
                  <a:cubicBezTo>
                    <a:pt x="1133" y="7578"/>
                    <a:pt x="5336" y="613"/>
                    <a:pt x="2622" y="29"/>
                  </a:cubicBezTo>
                  <a:cubicBezTo>
                    <a:pt x="2530" y="10"/>
                    <a:pt x="2442" y="0"/>
                    <a:pt x="2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0"/>
            <p:cNvSpPr/>
            <p:nvPr/>
          </p:nvSpPr>
          <p:spPr>
            <a:xfrm>
              <a:off x="2951250" y="2331613"/>
              <a:ext cx="205425" cy="87400"/>
            </a:xfrm>
            <a:custGeom>
              <a:avLst/>
              <a:gdLst/>
              <a:ahLst/>
              <a:cxnLst/>
              <a:rect l="l" t="t" r="r" b="b"/>
              <a:pathLst>
                <a:path w="8217" h="3496" extrusionOk="0">
                  <a:moveTo>
                    <a:pt x="2148" y="0"/>
                  </a:moveTo>
                  <a:cubicBezTo>
                    <a:pt x="1646" y="0"/>
                    <a:pt x="1253" y="201"/>
                    <a:pt x="1049" y="698"/>
                  </a:cubicBezTo>
                  <a:cubicBezTo>
                    <a:pt x="1" y="3258"/>
                    <a:pt x="8216" y="3496"/>
                    <a:pt x="8216" y="3496"/>
                  </a:cubicBezTo>
                  <a:cubicBezTo>
                    <a:pt x="8216" y="3496"/>
                    <a:pt x="4240" y="0"/>
                    <a:pt x="2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0"/>
            <p:cNvSpPr/>
            <p:nvPr/>
          </p:nvSpPr>
          <p:spPr>
            <a:xfrm>
              <a:off x="3085500" y="2085338"/>
              <a:ext cx="130400" cy="182775"/>
            </a:xfrm>
            <a:custGeom>
              <a:avLst/>
              <a:gdLst/>
              <a:ahLst/>
              <a:cxnLst/>
              <a:rect l="l" t="t" r="r" b="b"/>
              <a:pathLst>
                <a:path w="5216" h="7311" extrusionOk="0">
                  <a:moveTo>
                    <a:pt x="2216" y="1"/>
                  </a:moveTo>
                  <a:cubicBezTo>
                    <a:pt x="43" y="1"/>
                    <a:pt x="1" y="7310"/>
                    <a:pt x="1" y="7310"/>
                  </a:cubicBezTo>
                  <a:cubicBezTo>
                    <a:pt x="1" y="7310"/>
                    <a:pt x="5215" y="1071"/>
                    <a:pt x="2632" y="83"/>
                  </a:cubicBezTo>
                  <a:cubicBezTo>
                    <a:pt x="2485" y="27"/>
                    <a:pt x="2347" y="1"/>
                    <a:pt x="2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0"/>
            <p:cNvSpPr/>
            <p:nvPr/>
          </p:nvSpPr>
          <p:spPr>
            <a:xfrm>
              <a:off x="2884275" y="2158213"/>
              <a:ext cx="201850" cy="110200"/>
            </a:xfrm>
            <a:custGeom>
              <a:avLst/>
              <a:gdLst/>
              <a:ahLst/>
              <a:cxnLst/>
              <a:rect l="l" t="t" r="r" b="b"/>
              <a:pathLst>
                <a:path w="8074" h="4408" extrusionOk="0">
                  <a:moveTo>
                    <a:pt x="2377" y="1"/>
                  </a:moveTo>
                  <a:cubicBezTo>
                    <a:pt x="1994" y="1"/>
                    <a:pt x="1670" y="160"/>
                    <a:pt x="1442" y="538"/>
                  </a:cubicBezTo>
                  <a:cubicBezTo>
                    <a:pt x="1" y="2907"/>
                    <a:pt x="8073" y="4407"/>
                    <a:pt x="8073" y="4407"/>
                  </a:cubicBezTo>
                  <a:cubicBezTo>
                    <a:pt x="8073" y="4407"/>
                    <a:pt x="4398" y="1"/>
                    <a:pt x="2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0"/>
            <p:cNvSpPr/>
            <p:nvPr/>
          </p:nvSpPr>
          <p:spPr>
            <a:xfrm>
              <a:off x="3031025" y="1940138"/>
              <a:ext cx="136950" cy="148175"/>
            </a:xfrm>
            <a:custGeom>
              <a:avLst/>
              <a:gdLst/>
              <a:ahLst/>
              <a:cxnLst/>
              <a:rect l="l" t="t" r="r" b="b"/>
              <a:pathLst>
                <a:path w="5478" h="5927" extrusionOk="0">
                  <a:moveTo>
                    <a:pt x="2933" y="1"/>
                  </a:moveTo>
                  <a:cubicBezTo>
                    <a:pt x="1144" y="1"/>
                    <a:pt x="1" y="5927"/>
                    <a:pt x="1" y="5927"/>
                  </a:cubicBezTo>
                  <a:cubicBezTo>
                    <a:pt x="1" y="5927"/>
                    <a:pt x="5478" y="1414"/>
                    <a:pt x="3430" y="152"/>
                  </a:cubicBezTo>
                  <a:cubicBezTo>
                    <a:pt x="3259" y="48"/>
                    <a:pt x="3094" y="1"/>
                    <a:pt x="2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0"/>
            <p:cNvSpPr/>
            <p:nvPr/>
          </p:nvSpPr>
          <p:spPr>
            <a:xfrm>
              <a:off x="2864350" y="1970563"/>
              <a:ext cx="167600" cy="118050"/>
            </a:xfrm>
            <a:custGeom>
              <a:avLst/>
              <a:gdLst/>
              <a:ahLst/>
              <a:cxnLst/>
              <a:rect l="l" t="t" r="r" b="b"/>
              <a:pathLst>
                <a:path w="6704" h="4722" extrusionOk="0">
                  <a:moveTo>
                    <a:pt x="2321" y="1"/>
                  </a:moveTo>
                  <a:cubicBezTo>
                    <a:pt x="2069" y="1"/>
                    <a:pt x="1835" y="100"/>
                    <a:pt x="1631" y="328"/>
                  </a:cubicBezTo>
                  <a:cubicBezTo>
                    <a:pt x="0" y="2138"/>
                    <a:pt x="6703" y="4722"/>
                    <a:pt x="6703" y="4722"/>
                  </a:cubicBezTo>
                  <a:cubicBezTo>
                    <a:pt x="6703" y="4722"/>
                    <a:pt x="4062" y="1"/>
                    <a:pt x="2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0"/>
            <p:cNvSpPr/>
            <p:nvPr/>
          </p:nvSpPr>
          <p:spPr>
            <a:xfrm>
              <a:off x="3014350" y="1802463"/>
              <a:ext cx="111350" cy="120375"/>
            </a:xfrm>
            <a:custGeom>
              <a:avLst/>
              <a:gdLst/>
              <a:ahLst/>
              <a:cxnLst/>
              <a:rect l="l" t="t" r="r" b="b"/>
              <a:pathLst>
                <a:path w="4454" h="4815" extrusionOk="0">
                  <a:moveTo>
                    <a:pt x="2366" y="0"/>
                  </a:moveTo>
                  <a:cubicBezTo>
                    <a:pt x="934" y="0"/>
                    <a:pt x="1" y="4814"/>
                    <a:pt x="1" y="4814"/>
                  </a:cubicBezTo>
                  <a:cubicBezTo>
                    <a:pt x="1" y="4814"/>
                    <a:pt x="4454" y="1147"/>
                    <a:pt x="2763" y="123"/>
                  </a:cubicBezTo>
                  <a:cubicBezTo>
                    <a:pt x="2627" y="39"/>
                    <a:pt x="2495" y="0"/>
                    <a:pt x="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0"/>
            <p:cNvSpPr/>
            <p:nvPr/>
          </p:nvSpPr>
          <p:spPr>
            <a:xfrm>
              <a:off x="2878925" y="1827313"/>
              <a:ext cx="136350" cy="95800"/>
            </a:xfrm>
            <a:custGeom>
              <a:avLst/>
              <a:gdLst/>
              <a:ahLst/>
              <a:cxnLst/>
              <a:rect l="l" t="t" r="r" b="b"/>
              <a:pathLst>
                <a:path w="5454" h="3832" extrusionOk="0">
                  <a:moveTo>
                    <a:pt x="1890" y="1"/>
                  </a:moveTo>
                  <a:cubicBezTo>
                    <a:pt x="1682" y="1"/>
                    <a:pt x="1490" y="83"/>
                    <a:pt x="1322" y="272"/>
                  </a:cubicBezTo>
                  <a:cubicBezTo>
                    <a:pt x="1" y="1736"/>
                    <a:pt x="5454" y="3832"/>
                    <a:pt x="5454" y="3832"/>
                  </a:cubicBezTo>
                  <a:cubicBezTo>
                    <a:pt x="5454" y="3832"/>
                    <a:pt x="3307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0"/>
            <p:cNvSpPr/>
            <p:nvPr/>
          </p:nvSpPr>
          <p:spPr>
            <a:xfrm>
              <a:off x="2990250" y="1741813"/>
              <a:ext cx="54500" cy="53925"/>
            </a:xfrm>
            <a:custGeom>
              <a:avLst/>
              <a:gdLst/>
              <a:ahLst/>
              <a:cxnLst/>
              <a:rect l="l" t="t" r="r" b="b"/>
              <a:pathLst>
                <a:path w="2180" h="2157" extrusionOk="0">
                  <a:moveTo>
                    <a:pt x="1109" y="1"/>
                  </a:moveTo>
                  <a:cubicBezTo>
                    <a:pt x="524" y="1"/>
                    <a:pt x="48" y="461"/>
                    <a:pt x="12" y="1049"/>
                  </a:cubicBezTo>
                  <a:cubicBezTo>
                    <a:pt x="1" y="1644"/>
                    <a:pt x="453" y="2144"/>
                    <a:pt x="1048" y="2156"/>
                  </a:cubicBezTo>
                  <a:cubicBezTo>
                    <a:pt x="1063" y="2157"/>
                    <a:pt x="1078" y="2157"/>
                    <a:pt x="1092" y="2157"/>
                  </a:cubicBezTo>
                  <a:cubicBezTo>
                    <a:pt x="1668" y="2157"/>
                    <a:pt x="2156" y="1701"/>
                    <a:pt x="2167" y="1120"/>
                  </a:cubicBezTo>
                  <a:cubicBezTo>
                    <a:pt x="2179" y="525"/>
                    <a:pt x="1727" y="13"/>
                    <a:pt x="1132" y="1"/>
                  </a:cubicBezTo>
                  <a:cubicBezTo>
                    <a:pt x="1124" y="1"/>
                    <a:pt x="1117" y="1"/>
                    <a:pt x="1109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0"/>
            <p:cNvSpPr/>
            <p:nvPr/>
          </p:nvSpPr>
          <p:spPr>
            <a:xfrm>
              <a:off x="2939350" y="1832313"/>
              <a:ext cx="126825" cy="93775"/>
            </a:xfrm>
            <a:custGeom>
              <a:avLst/>
              <a:gdLst/>
              <a:ahLst/>
              <a:cxnLst/>
              <a:rect l="l" t="t" r="r" b="b"/>
              <a:pathLst>
                <a:path w="5073" h="3751" extrusionOk="0">
                  <a:moveTo>
                    <a:pt x="4951" y="1"/>
                  </a:moveTo>
                  <a:cubicBezTo>
                    <a:pt x="4912" y="1"/>
                    <a:pt x="4871" y="19"/>
                    <a:pt x="4846" y="60"/>
                  </a:cubicBezTo>
                  <a:lnTo>
                    <a:pt x="3001" y="3453"/>
                  </a:lnTo>
                  <a:lnTo>
                    <a:pt x="191" y="953"/>
                  </a:lnTo>
                  <a:cubicBezTo>
                    <a:pt x="169" y="936"/>
                    <a:pt x="142" y="928"/>
                    <a:pt x="114" y="928"/>
                  </a:cubicBezTo>
                  <a:cubicBezTo>
                    <a:pt x="82" y="928"/>
                    <a:pt x="50" y="939"/>
                    <a:pt x="24" y="965"/>
                  </a:cubicBezTo>
                  <a:cubicBezTo>
                    <a:pt x="1" y="1013"/>
                    <a:pt x="1" y="1084"/>
                    <a:pt x="36" y="1132"/>
                  </a:cubicBezTo>
                  <a:lnTo>
                    <a:pt x="2953" y="3715"/>
                  </a:lnTo>
                  <a:cubicBezTo>
                    <a:pt x="2977" y="3739"/>
                    <a:pt x="3001" y="3751"/>
                    <a:pt x="3037" y="3751"/>
                  </a:cubicBezTo>
                  <a:cubicBezTo>
                    <a:pt x="3037" y="3751"/>
                    <a:pt x="3049" y="3751"/>
                    <a:pt x="3049" y="3739"/>
                  </a:cubicBezTo>
                  <a:cubicBezTo>
                    <a:pt x="3072" y="3715"/>
                    <a:pt x="3108" y="3703"/>
                    <a:pt x="3120" y="3680"/>
                  </a:cubicBezTo>
                  <a:lnTo>
                    <a:pt x="5037" y="155"/>
                  </a:lnTo>
                  <a:cubicBezTo>
                    <a:pt x="5073" y="120"/>
                    <a:pt x="5061" y="36"/>
                    <a:pt x="5001" y="12"/>
                  </a:cubicBezTo>
                  <a:cubicBezTo>
                    <a:pt x="4986" y="5"/>
                    <a:pt x="4969" y="1"/>
                    <a:pt x="4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0"/>
            <p:cNvSpPr/>
            <p:nvPr/>
          </p:nvSpPr>
          <p:spPr>
            <a:xfrm>
              <a:off x="3029250" y="1990363"/>
              <a:ext cx="66100" cy="99750"/>
            </a:xfrm>
            <a:custGeom>
              <a:avLst/>
              <a:gdLst/>
              <a:ahLst/>
              <a:cxnLst/>
              <a:rect l="l" t="t" r="r" b="b"/>
              <a:pathLst>
                <a:path w="2644" h="3990" extrusionOk="0">
                  <a:moveTo>
                    <a:pt x="2465" y="1"/>
                  </a:moveTo>
                  <a:lnTo>
                    <a:pt x="0" y="3858"/>
                  </a:lnTo>
                  <a:lnTo>
                    <a:pt x="191" y="3989"/>
                  </a:lnTo>
                  <a:lnTo>
                    <a:pt x="2643" y="120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0"/>
            <p:cNvSpPr/>
            <p:nvPr/>
          </p:nvSpPr>
          <p:spPr>
            <a:xfrm>
              <a:off x="2938750" y="2010988"/>
              <a:ext cx="96475" cy="80300"/>
            </a:xfrm>
            <a:custGeom>
              <a:avLst/>
              <a:gdLst/>
              <a:ahLst/>
              <a:cxnLst/>
              <a:rect l="l" t="t" r="r" b="b"/>
              <a:pathLst>
                <a:path w="3859" h="3212" extrusionOk="0">
                  <a:moveTo>
                    <a:pt x="145" y="0"/>
                  </a:moveTo>
                  <a:cubicBezTo>
                    <a:pt x="110" y="0"/>
                    <a:pt x="77" y="16"/>
                    <a:pt x="48" y="45"/>
                  </a:cubicBezTo>
                  <a:cubicBezTo>
                    <a:pt x="1" y="104"/>
                    <a:pt x="25" y="164"/>
                    <a:pt x="60" y="200"/>
                  </a:cubicBezTo>
                  <a:lnTo>
                    <a:pt x="3656" y="3176"/>
                  </a:lnTo>
                  <a:cubicBezTo>
                    <a:pt x="3680" y="3188"/>
                    <a:pt x="3692" y="3212"/>
                    <a:pt x="3727" y="3212"/>
                  </a:cubicBezTo>
                  <a:cubicBezTo>
                    <a:pt x="3751" y="3212"/>
                    <a:pt x="3787" y="3200"/>
                    <a:pt x="3811" y="3164"/>
                  </a:cubicBezTo>
                  <a:cubicBezTo>
                    <a:pt x="3858" y="3105"/>
                    <a:pt x="3846" y="3045"/>
                    <a:pt x="3799" y="2998"/>
                  </a:cubicBezTo>
                  <a:lnTo>
                    <a:pt x="215" y="21"/>
                  </a:lnTo>
                  <a:cubicBezTo>
                    <a:pt x="192" y="7"/>
                    <a:pt x="168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0"/>
            <p:cNvSpPr/>
            <p:nvPr/>
          </p:nvSpPr>
          <p:spPr>
            <a:xfrm>
              <a:off x="2961675" y="2144188"/>
              <a:ext cx="169100" cy="126000"/>
            </a:xfrm>
            <a:custGeom>
              <a:avLst/>
              <a:gdLst/>
              <a:ahLst/>
              <a:cxnLst/>
              <a:rect l="l" t="t" r="r" b="b"/>
              <a:pathLst>
                <a:path w="6764" h="5040" extrusionOk="0">
                  <a:moveTo>
                    <a:pt x="6629" y="1"/>
                  </a:moveTo>
                  <a:cubicBezTo>
                    <a:pt x="6585" y="1"/>
                    <a:pt x="6542" y="32"/>
                    <a:pt x="6525" y="75"/>
                  </a:cubicBezTo>
                  <a:lnTo>
                    <a:pt x="4739" y="4778"/>
                  </a:lnTo>
                  <a:lnTo>
                    <a:pt x="179" y="2003"/>
                  </a:lnTo>
                  <a:cubicBezTo>
                    <a:pt x="164" y="1996"/>
                    <a:pt x="147" y="1992"/>
                    <a:pt x="129" y="1992"/>
                  </a:cubicBezTo>
                  <a:cubicBezTo>
                    <a:pt x="90" y="1992"/>
                    <a:pt x="49" y="2010"/>
                    <a:pt x="24" y="2051"/>
                  </a:cubicBezTo>
                  <a:cubicBezTo>
                    <a:pt x="1" y="2099"/>
                    <a:pt x="12" y="2170"/>
                    <a:pt x="72" y="2194"/>
                  </a:cubicBezTo>
                  <a:lnTo>
                    <a:pt x="4763" y="5028"/>
                  </a:lnTo>
                  <a:cubicBezTo>
                    <a:pt x="4775" y="5040"/>
                    <a:pt x="4799" y="5040"/>
                    <a:pt x="4823" y="5040"/>
                  </a:cubicBezTo>
                  <a:lnTo>
                    <a:pt x="4834" y="5040"/>
                  </a:lnTo>
                  <a:cubicBezTo>
                    <a:pt x="4882" y="5040"/>
                    <a:pt x="4894" y="5004"/>
                    <a:pt x="4906" y="4980"/>
                  </a:cubicBezTo>
                  <a:lnTo>
                    <a:pt x="6739" y="158"/>
                  </a:lnTo>
                  <a:cubicBezTo>
                    <a:pt x="6763" y="99"/>
                    <a:pt x="6739" y="27"/>
                    <a:pt x="6680" y="15"/>
                  </a:cubicBezTo>
                  <a:cubicBezTo>
                    <a:pt x="6664" y="5"/>
                    <a:pt x="6646" y="1"/>
                    <a:pt x="6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0"/>
            <p:cNvSpPr/>
            <p:nvPr/>
          </p:nvSpPr>
          <p:spPr>
            <a:xfrm>
              <a:off x="3153675" y="2283513"/>
              <a:ext cx="31875" cy="138475"/>
            </a:xfrm>
            <a:custGeom>
              <a:avLst/>
              <a:gdLst/>
              <a:ahLst/>
              <a:cxnLst/>
              <a:rect l="l" t="t" r="r" b="b"/>
              <a:pathLst>
                <a:path w="1275" h="5539" extrusionOk="0">
                  <a:moveTo>
                    <a:pt x="1148" y="1"/>
                  </a:moveTo>
                  <a:cubicBezTo>
                    <a:pt x="1095" y="1"/>
                    <a:pt x="1047" y="44"/>
                    <a:pt x="1036" y="98"/>
                  </a:cubicBezTo>
                  <a:lnTo>
                    <a:pt x="12" y="5408"/>
                  </a:lnTo>
                  <a:cubicBezTo>
                    <a:pt x="0" y="5467"/>
                    <a:pt x="36" y="5527"/>
                    <a:pt x="95" y="5539"/>
                  </a:cubicBezTo>
                  <a:lnTo>
                    <a:pt x="119" y="5539"/>
                  </a:lnTo>
                  <a:cubicBezTo>
                    <a:pt x="167" y="5539"/>
                    <a:pt x="214" y="5491"/>
                    <a:pt x="238" y="5455"/>
                  </a:cubicBezTo>
                  <a:lnTo>
                    <a:pt x="1262" y="133"/>
                  </a:lnTo>
                  <a:cubicBezTo>
                    <a:pt x="1274" y="74"/>
                    <a:pt x="1226" y="14"/>
                    <a:pt x="1167" y="2"/>
                  </a:cubicBezTo>
                  <a:cubicBezTo>
                    <a:pt x="1161" y="1"/>
                    <a:pt x="1154" y="1"/>
                    <a:pt x="1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0"/>
            <p:cNvSpPr/>
            <p:nvPr/>
          </p:nvSpPr>
          <p:spPr>
            <a:xfrm>
              <a:off x="3014075" y="2362738"/>
              <a:ext cx="131575" cy="54500"/>
            </a:xfrm>
            <a:custGeom>
              <a:avLst/>
              <a:gdLst/>
              <a:ahLst/>
              <a:cxnLst/>
              <a:rect l="l" t="t" r="r" b="b"/>
              <a:pathLst>
                <a:path w="5263" h="2180" extrusionOk="0">
                  <a:moveTo>
                    <a:pt x="71" y="0"/>
                  </a:moveTo>
                  <a:lnTo>
                    <a:pt x="0" y="203"/>
                  </a:lnTo>
                  <a:lnTo>
                    <a:pt x="5179" y="2179"/>
                  </a:lnTo>
                  <a:lnTo>
                    <a:pt x="5263" y="197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" name="Google Shape;1971;p50"/>
          <p:cNvGrpSpPr/>
          <p:nvPr/>
        </p:nvGrpSpPr>
        <p:grpSpPr>
          <a:xfrm rot="2523835">
            <a:off x="-58556" y="281628"/>
            <a:ext cx="1212232" cy="1980835"/>
            <a:chOff x="4838975" y="1909000"/>
            <a:chExt cx="479850" cy="784050"/>
          </a:xfrm>
        </p:grpSpPr>
        <p:sp>
          <p:nvSpPr>
            <p:cNvPr id="1972" name="Google Shape;1972;p50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0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0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0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0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0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0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0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0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0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0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0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50"/>
          <p:cNvGrpSpPr/>
          <p:nvPr/>
        </p:nvGrpSpPr>
        <p:grpSpPr>
          <a:xfrm rot="-2877442" flipH="1">
            <a:off x="7901514" y="-115002"/>
            <a:ext cx="399583" cy="524811"/>
            <a:chOff x="1984450" y="1119863"/>
            <a:chExt cx="166125" cy="218175"/>
          </a:xfrm>
        </p:grpSpPr>
        <p:sp>
          <p:nvSpPr>
            <p:cNvPr id="1985" name="Google Shape;1985;p50"/>
            <p:cNvSpPr/>
            <p:nvPr/>
          </p:nvSpPr>
          <p:spPr>
            <a:xfrm>
              <a:off x="1984450" y="1119863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0"/>
            <p:cNvSpPr/>
            <p:nvPr/>
          </p:nvSpPr>
          <p:spPr>
            <a:xfrm>
              <a:off x="2049350" y="1165363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50"/>
          <p:cNvGrpSpPr/>
          <p:nvPr/>
        </p:nvGrpSpPr>
        <p:grpSpPr>
          <a:xfrm rot="5134762">
            <a:off x="8414725" y="2622165"/>
            <a:ext cx="399590" cy="524810"/>
            <a:chOff x="1984450" y="1119863"/>
            <a:chExt cx="166125" cy="218175"/>
          </a:xfrm>
        </p:grpSpPr>
        <p:sp>
          <p:nvSpPr>
            <p:cNvPr id="1988" name="Google Shape;1988;p50"/>
            <p:cNvSpPr/>
            <p:nvPr/>
          </p:nvSpPr>
          <p:spPr>
            <a:xfrm>
              <a:off x="1984450" y="1119863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0"/>
            <p:cNvSpPr/>
            <p:nvPr/>
          </p:nvSpPr>
          <p:spPr>
            <a:xfrm>
              <a:off x="2049350" y="1165363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 4">
  <p:cSld name="CUSTOM_6_1_1_1_1"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51"/>
          <p:cNvSpPr/>
          <p:nvPr/>
        </p:nvSpPr>
        <p:spPr>
          <a:xfrm rot="5400000" flipH="1">
            <a:off x="258412" y="3944583"/>
            <a:ext cx="940550" cy="1457283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5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3" name="Google Shape;1993;p51"/>
          <p:cNvSpPr txBox="1">
            <a:spLocks noGrp="1"/>
          </p:cNvSpPr>
          <p:nvPr>
            <p:ph type="title" idx="2" hasCustomPrompt="1"/>
          </p:nvPr>
        </p:nvSpPr>
        <p:spPr>
          <a:xfrm>
            <a:off x="5435062" y="1187663"/>
            <a:ext cx="25488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994" name="Google Shape;1994;p51"/>
          <p:cNvSpPr txBox="1">
            <a:spLocks noGrp="1"/>
          </p:cNvSpPr>
          <p:nvPr>
            <p:ph type="subTitle" idx="1"/>
          </p:nvPr>
        </p:nvSpPr>
        <p:spPr>
          <a:xfrm>
            <a:off x="5438995" y="2052483"/>
            <a:ext cx="2544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5" name="Google Shape;1995;p51"/>
          <p:cNvSpPr txBox="1">
            <a:spLocks noGrp="1"/>
          </p:cNvSpPr>
          <p:nvPr>
            <p:ph type="title" idx="3" hasCustomPrompt="1"/>
          </p:nvPr>
        </p:nvSpPr>
        <p:spPr>
          <a:xfrm>
            <a:off x="5437670" y="2897274"/>
            <a:ext cx="25434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996" name="Google Shape;1996;p51"/>
          <p:cNvSpPr txBox="1">
            <a:spLocks noGrp="1"/>
          </p:cNvSpPr>
          <p:nvPr>
            <p:ph type="subTitle" idx="4"/>
          </p:nvPr>
        </p:nvSpPr>
        <p:spPr>
          <a:xfrm>
            <a:off x="5440518" y="3762075"/>
            <a:ext cx="253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7" name="Google Shape;1997;p51"/>
          <p:cNvSpPr txBox="1">
            <a:spLocks noGrp="1"/>
          </p:cNvSpPr>
          <p:nvPr>
            <p:ph type="title" idx="5"/>
          </p:nvPr>
        </p:nvSpPr>
        <p:spPr>
          <a:xfrm>
            <a:off x="5438999" y="1667015"/>
            <a:ext cx="25434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98" name="Google Shape;1998;p51"/>
          <p:cNvSpPr txBox="1">
            <a:spLocks noGrp="1"/>
          </p:cNvSpPr>
          <p:nvPr>
            <p:ph type="title" idx="6"/>
          </p:nvPr>
        </p:nvSpPr>
        <p:spPr>
          <a:xfrm>
            <a:off x="5440518" y="3376617"/>
            <a:ext cx="25389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99" name="Google Shape;1999;p51"/>
          <p:cNvGrpSpPr/>
          <p:nvPr/>
        </p:nvGrpSpPr>
        <p:grpSpPr>
          <a:xfrm rot="-4141496" flipH="1">
            <a:off x="273526" y="4896364"/>
            <a:ext cx="340314" cy="446941"/>
            <a:chOff x="2136875" y="1156838"/>
            <a:chExt cx="166125" cy="218175"/>
          </a:xfrm>
        </p:grpSpPr>
        <p:sp>
          <p:nvSpPr>
            <p:cNvPr id="2000" name="Google Shape;2000;p51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1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2" name="Google Shape;2002;p51"/>
          <p:cNvGrpSpPr/>
          <p:nvPr/>
        </p:nvGrpSpPr>
        <p:grpSpPr>
          <a:xfrm rot="6042688" flipH="1">
            <a:off x="-65088" y="2618419"/>
            <a:ext cx="550381" cy="1003090"/>
            <a:chOff x="-214625" y="3943775"/>
            <a:chExt cx="458725" cy="836125"/>
          </a:xfrm>
        </p:grpSpPr>
        <p:sp>
          <p:nvSpPr>
            <p:cNvPr id="2003" name="Google Shape;2003;p51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1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1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1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1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1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1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1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1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51"/>
          <p:cNvGrpSpPr/>
          <p:nvPr/>
        </p:nvGrpSpPr>
        <p:grpSpPr>
          <a:xfrm rot="7617876" flipH="1">
            <a:off x="-46561" y="1930804"/>
            <a:ext cx="340326" cy="646196"/>
            <a:chOff x="2263675" y="890788"/>
            <a:chExt cx="248900" cy="472600"/>
          </a:xfrm>
        </p:grpSpPr>
        <p:sp>
          <p:nvSpPr>
            <p:cNvPr id="2016" name="Google Shape;2016;p51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1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51"/>
          <p:cNvGrpSpPr/>
          <p:nvPr/>
        </p:nvGrpSpPr>
        <p:grpSpPr>
          <a:xfrm rot="7948075" flipH="1">
            <a:off x="24177" y="3412582"/>
            <a:ext cx="922603" cy="1869827"/>
            <a:chOff x="1803775" y="5029925"/>
            <a:chExt cx="655775" cy="1329050"/>
          </a:xfrm>
        </p:grpSpPr>
        <p:sp>
          <p:nvSpPr>
            <p:cNvPr id="2019" name="Google Shape;2019;p51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1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1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1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1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1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1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1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1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0" name="Google Shape;2030;p51"/>
          <p:cNvSpPr/>
          <p:nvPr/>
        </p:nvSpPr>
        <p:spPr>
          <a:xfrm rot="-5400000" flipH="1">
            <a:off x="7944445" y="-262226"/>
            <a:ext cx="940550" cy="1457283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51"/>
          <p:cNvGrpSpPr/>
          <p:nvPr/>
        </p:nvGrpSpPr>
        <p:grpSpPr>
          <a:xfrm rot="6658504" flipH="1">
            <a:off x="8529566" y="-203665"/>
            <a:ext cx="340314" cy="446941"/>
            <a:chOff x="2136875" y="1156838"/>
            <a:chExt cx="166125" cy="218175"/>
          </a:xfrm>
        </p:grpSpPr>
        <p:sp>
          <p:nvSpPr>
            <p:cNvPr id="2032" name="Google Shape;2032;p51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1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4" name="Google Shape;2034;p51"/>
          <p:cNvGrpSpPr/>
          <p:nvPr/>
        </p:nvGrpSpPr>
        <p:grpSpPr>
          <a:xfrm rot="-4757312" flipH="1">
            <a:off x="8658114" y="1518131"/>
            <a:ext cx="550381" cy="1003090"/>
            <a:chOff x="-214625" y="3943775"/>
            <a:chExt cx="458725" cy="836125"/>
          </a:xfrm>
        </p:grpSpPr>
        <p:sp>
          <p:nvSpPr>
            <p:cNvPr id="2035" name="Google Shape;2035;p51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51"/>
          <p:cNvGrpSpPr/>
          <p:nvPr/>
        </p:nvGrpSpPr>
        <p:grpSpPr>
          <a:xfrm rot="-3182124" flipH="1">
            <a:off x="8849641" y="2562640"/>
            <a:ext cx="340326" cy="646196"/>
            <a:chOff x="2263675" y="890788"/>
            <a:chExt cx="248900" cy="472600"/>
          </a:xfrm>
        </p:grpSpPr>
        <p:sp>
          <p:nvSpPr>
            <p:cNvPr id="2048" name="Google Shape;2048;p51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1"/>
          <p:cNvGrpSpPr/>
          <p:nvPr/>
        </p:nvGrpSpPr>
        <p:grpSpPr>
          <a:xfrm rot="-2851925" flipH="1">
            <a:off x="8196627" y="-142769"/>
            <a:ext cx="922603" cy="1869827"/>
            <a:chOff x="1803775" y="5029925"/>
            <a:chExt cx="655775" cy="1329050"/>
          </a:xfrm>
        </p:grpSpPr>
        <p:sp>
          <p:nvSpPr>
            <p:cNvPr id="2051" name="Google Shape;2051;p51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"/>
          <p:cNvSpPr/>
          <p:nvPr/>
        </p:nvSpPr>
        <p:spPr>
          <a:xfrm rot="10800000">
            <a:off x="7541186" y="102"/>
            <a:ext cx="1602814" cy="130517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"/>
          <p:cNvSpPr/>
          <p:nvPr/>
        </p:nvSpPr>
        <p:spPr>
          <a:xfrm>
            <a:off x="-1" y="4007550"/>
            <a:ext cx="1394966" cy="1135909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6"/>
          <p:cNvGrpSpPr/>
          <p:nvPr/>
        </p:nvGrpSpPr>
        <p:grpSpPr>
          <a:xfrm rot="1985753">
            <a:off x="-167008" y="3376599"/>
            <a:ext cx="366063" cy="1062241"/>
            <a:chOff x="4879175" y="1187475"/>
            <a:chExt cx="645625" cy="1873475"/>
          </a:xfrm>
        </p:grpSpPr>
        <p:sp>
          <p:nvSpPr>
            <p:cNvPr id="205" name="Google Shape;205;p6"/>
            <p:cNvSpPr/>
            <p:nvPr/>
          </p:nvSpPr>
          <p:spPr>
            <a:xfrm>
              <a:off x="5067000" y="11874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5" y="1"/>
                  </a:moveTo>
                  <a:cubicBezTo>
                    <a:pt x="274" y="1"/>
                    <a:pt x="0" y="298"/>
                    <a:pt x="0" y="655"/>
                  </a:cubicBezTo>
                  <a:lnTo>
                    <a:pt x="0" y="6370"/>
                  </a:lnTo>
                  <a:cubicBezTo>
                    <a:pt x="0" y="6740"/>
                    <a:pt x="298" y="7025"/>
                    <a:pt x="655" y="7025"/>
                  </a:cubicBezTo>
                  <a:lnTo>
                    <a:pt x="10132" y="7025"/>
                  </a:lnTo>
                  <a:cubicBezTo>
                    <a:pt x="10490" y="7025"/>
                    <a:pt x="10787" y="6728"/>
                    <a:pt x="10787" y="6370"/>
                  </a:cubicBezTo>
                  <a:lnTo>
                    <a:pt x="10787" y="655"/>
                  </a:lnTo>
                  <a:cubicBezTo>
                    <a:pt x="10787" y="286"/>
                    <a:pt x="10490" y="1"/>
                    <a:pt x="10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879175" y="1363100"/>
              <a:ext cx="645625" cy="1697850"/>
            </a:xfrm>
            <a:custGeom>
              <a:avLst/>
              <a:gdLst/>
              <a:ahLst/>
              <a:cxnLst/>
              <a:rect l="l" t="t" r="r" b="b"/>
              <a:pathLst>
                <a:path w="25825" h="67914" extrusionOk="0">
                  <a:moveTo>
                    <a:pt x="8608" y="0"/>
                  </a:moveTo>
                  <a:lnTo>
                    <a:pt x="8608" y="500"/>
                  </a:lnTo>
                  <a:cubicBezTo>
                    <a:pt x="8608" y="941"/>
                    <a:pt x="8358" y="1322"/>
                    <a:pt x="7954" y="1489"/>
                  </a:cubicBezTo>
                  <a:cubicBezTo>
                    <a:pt x="3274" y="3441"/>
                    <a:pt x="0" y="8037"/>
                    <a:pt x="0" y="13407"/>
                  </a:cubicBezTo>
                  <a:lnTo>
                    <a:pt x="0" y="63651"/>
                  </a:lnTo>
                  <a:lnTo>
                    <a:pt x="143" y="63651"/>
                  </a:lnTo>
                  <a:cubicBezTo>
                    <a:pt x="143" y="66008"/>
                    <a:pt x="2191" y="67913"/>
                    <a:pt x="4715" y="67913"/>
                  </a:cubicBezTo>
                  <a:cubicBezTo>
                    <a:pt x="6358" y="67913"/>
                    <a:pt x="7811" y="67092"/>
                    <a:pt x="8608" y="65877"/>
                  </a:cubicBezTo>
                  <a:cubicBezTo>
                    <a:pt x="9418" y="67092"/>
                    <a:pt x="10859" y="67913"/>
                    <a:pt x="12514" y="67913"/>
                  </a:cubicBezTo>
                  <a:cubicBezTo>
                    <a:pt x="14562" y="67913"/>
                    <a:pt x="16300" y="66651"/>
                    <a:pt x="16883" y="64901"/>
                  </a:cubicBezTo>
                  <a:cubicBezTo>
                    <a:pt x="17467" y="66651"/>
                    <a:pt x="19193" y="67913"/>
                    <a:pt x="21265" y="67913"/>
                  </a:cubicBezTo>
                  <a:cubicBezTo>
                    <a:pt x="23789" y="67913"/>
                    <a:pt x="25825" y="66008"/>
                    <a:pt x="25825" y="63651"/>
                  </a:cubicBezTo>
                  <a:lnTo>
                    <a:pt x="25825" y="13407"/>
                  </a:lnTo>
                  <a:cubicBezTo>
                    <a:pt x="25825" y="8037"/>
                    <a:pt x="22551" y="3441"/>
                    <a:pt x="17883" y="1489"/>
                  </a:cubicBezTo>
                  <a:cubicBezTo>
                    <a:pt x="17467" y="1322"/>
                    <a:pt x="17217" y="941"/>
                    <a:pt x="17217" y="500"/>
                  </a:cubicBezTo>
                  <a:lnTo>
                    <a:pt x="17217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6"/>
          <p:cNvGrpSpPr/>
          <p:nvPr/>
        </p:nvGrpSpPr>
        <p:grpSpPr>
          <a:xfrm rot="2350920">
            <a:off x="124483" y="4434764"/>
            <a:ext cx="425263" cy="775134"/>
            <a:chOff x="-214625" y="3943775"/>
            <a:chExt cx="458725" cy="836125"/>
          </a:xfrm>
        </p:grpSpPr>
        <p:sp>
          <p:nvSpPr>
            <p:cNvPr id="208" name="Google Shape;208;p6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6"/>
          <p:cNvSpPr/>
          <p:nvPr/>
        </p:nvSpPr>
        <p:spPr>
          <a:xfrm rot="2841006">
            <a:off x="411871" y="3989275"/>
            <a:ext cx="128452" cy="27238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6"/>
          <p:cNvGrpSpPr/>
          <p:nvPr/>
        </p:nvGrpSpPr>
        <p:grpSpPr>
          <a:xfrm rot="-1978349">
            <a:off x="8254895" y="4369489"/>
            <a:ext cx="782796" cy="1032187"/>
            <a:chOff x="4326425" y="5583250"/>
            <a:chExt cx="744150" cy="981100"/>
          </a:xfrm>
        </p:grpSpPr>
        <p:sp>
          <p:nvSpPr>
            <p:cNvPr id="222" name="Google Shape;222;p6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6"/>
          <p:cNvSpPr/>
          <p:nvPr/>
        </p:nvSpPr>
        <p:spPr>
          <a:xfrm rot="2841006">
            <a:off x="8871471" y="448325"/>
            <a:ext cx="128452" cy="27238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"/>
          <p:cNvSpPr/>
          <p:nvPr/>
        </p:nvSpPr>
        <p:spPr>
          <a:xfrm rot="7958994" flipH="1">
            <a:off x="7791971" y="4981425"/>
            <a:ext cx="128452" cy="27238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6"/>
          <p:cNvGrpSpPr/>
          <p:nvPr/>
        </p:nvGrpSpPr>
        <p:grpSpPr>
          <a:xfrm rot="-8287720">
            <a:off x="8091424" y="-418374"/>
            <a:ext cx="619364" cy="1255256"/>
            <a:chOff x="1803775" y="5029925"/>
            <a:chExt cx="655775" cy="1329050"/>
          </a:xfrm>
        </p:grpSpPr>
        <p:sp>
          <p:nvSpPr>
            <p:cNvPr id="250" name="Google Shape;250;p6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4"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52"/>
          <p:cNvSpPr txBox="1">
            <a:spLocks noGrp="1"/>
          </p:cNvSpPr>
          <p:nvPr>
            <p:ph type="title" hasCustomPrompt="1"/>
          </p:nvPr>
        </p:nvSpPr>
        <p:spPr>
          <a:xfrm>
            <a:off x="1242175" y="1606325"/>
            <a:ext cx="37605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4" name="Google Shape;2064;p52"/>
          <p:cNvSpPr txBox="1">
            <a:spLocks noGrp="1"/>
          </p:cNvSpPr>
          <p:nvPr>
            <p:ph type="subTitle" idx="1"/>
          </p:nvPr>
        </p:nvSpPr>
        <p:spPr>
          <a:xfrm>
            <a:off x="1242175" y="2954675"/>
            <a:ext cx="2808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65" name="Google Shape;2065;p52"/>
          <p:cNvSpPr/>
          <p:nvPr/>
        </p:nvSpPr>
        <p:spPr>
          <a:xfrm rot="-5400000">
            <a:off x="4854199" y="853692"/>
            <a:ext cx="5143561" cy="3436055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6" name="Google Shape;2066;p52"/>
          <p:cNvGrpSpPr/>
          <p:nvPr/>
        </p:nvGrpSpPr>
        <p:grpSpPr>
          <a:xfrm rot="-807861" flipH="1">
            <a:off x="4026610" y="3981205"/>
            <a:ext cx="666273" cy="2071374"/>
            <a:chOff x="-863525" y="1017825"/>
            <a:chExt cx="601300" cy="1869300"/>
          </a:xfrm>
        </p:grpSpPr>
        <p:sp>
          <p:nvSpPr>
            <p:cNvPr id="2067" name="Google Shape;2067;p52"/>
            <p:cNvSpPr/>
            <p:nvPr/>
          </p:nvSpPr>
          <p:spPr>
            <a:xfrm>
              <a:off x="-698900" y="1017825"/>
              <a:ext cx="270000" cy="175325"/>
            </a:xfrm>
            <a:custGeom>
              <a:avLst/>
              <a:gdLst/>
              <a:ahLst/>
              <a:cxnLst/>
              <a:rect l="l" t="t" r="r" b="b"/>
              <a:pathLst>
                <a:path w="10800" h="7013" extrusionOk="0">
                  <a:moveTo>
                    <a:pt x="667" y="0"/>
                  </a:moveTo>
                  <a:cubicBezTo>
                    <a:pt x="286" y="0"/>
                    <a:pt x="0" y="298"/>
                    <a:pt x="0" y="655"/>
                  </a:cubicBezTo>
                  <a:lnTo>
                    <a:pt x="0" y="6358"/>
                  </a:lnTo>
                  <a:cubicBezTo>
                    <a:pt x="0" y="6727"/>
                    <a:pt x="298" y="7013"/>
                    <a:pt x="667" y="7013"/>
                  </a:cubicBezTo>
                  <a:lnTo>
                    <a:pt x="10144" y="7013"/>
                  </a:lnTo>
                  <a:cubicBezTo>
                    <a:pt x="10501" y="7013"/>
                    <a:pt x="10799" y="6727"/>
                    <a:pt x="10799" y="6370"/>
                  </a:cubicBezTo>
                  <a:lnTo>
                    <a:pt x="10799" y="655"/>
                  </a:lnTo>
                  <a:cubicBezTo>
                    <a:pt x="10799" y="286"/>
                    <a:pt x="10501" y="0"/>
                    <a:pt x="10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-863525" y="11892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0"/>
                  </a:moveTo>
                  <a:lnTo>
                    <a:pt x="8002" y="2000"/>
                  </a:lnTo>
                  <a:cubicBezTo>
                    <a:pt x="8002" y="2346"/>
                    <a:pt x="7895" y="2667"/>
                    <a:pt x="7704" y="2953"/>
                  </a:cubicBezTo>
                  <a:lnTo>
                    <a:pt x="799" y="12799"/>
                  </a:lnTo>
                  <a:cubicBezTo>
                    <a:pt x="275" y="13561"/>
                    <a:pt x="1" y="14454"/>
                    <a:pt x="1" y="15359"/>
                  </a:cubicBezTo>
                  <a:lnTo>
                    <a:pt x="1" y="24848"/>
                  </a:lnTo>
                  <a:lnTo>
                    <a:pt x="156" y="25146"/>
                  </a:lnTo>
                  <a:cubicBezTo>
                    <a:pt x="489" y="25753"/>
                    <a:pt x="656" y="26420"/>
                    <a:pt x="656" y="27111"/>
                  </a:cubicBezTo>
                  <a:lnTo>
                    <a:pt x="656" y="47827"/>
                  </a:lnTo>
                  <a:cubicBezTo>
                    <a:pt x="656" y="48280"/>
                    <a:pt x="561" y="48732"/>
                    <a:pt x="370" y="49161"/>
                  </a:cubicBezTo>
                  <a:lnTo>
                    <a:pt x="1" y="50006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8"/>
                    <a:pt x="2025" y="67913"/>
                    <a:pt x="4371" y="67913"/>
                  </a:cubicBezTo>
                  <a:cubicBezTo>
                    <a:pt x="5906" y="67913"/>
                    <a:pt x="7264" y="67092"/>
                    <a:pt x="8002" y="65877"/>
                  </a:cubicBezTo>
                  <a:cubicBezTo>
                    <a:pt x="8752" y="67092"/>
                    <a:pt x="10109" y="67913"/>
                    <a:pt x="11633" y="67913"/>
                  </a:cubicBezTo>
                  <a:cubicBezTo>
                    <a:pt x="13562" y="67913"/>
                    <a:pt x="15181" y="66651"/>
                    <a:pt x="15717" y="64901"/>
                  </a:cubicBezTo>
                  <a:cubicBezTo>
                    <a:pt x="16253" y="66651"/>
                    <a:pt x="17872" y="67913"/>
                    <a:pt x="19789" y="67913"/>
                  </a:cubicBezTo>
                  <a:cubicBezTo>
                    <a:pt x="22147" y="67913"/>
                    <a:pt x="24052" y="66008"/>
                    <a:pt x="24052" y="63651"/>
                  </a:cubicBezTo>
                  <a:lnTo>
                    <a:pt x="24052" y="50006"/>
                  </a:lnTo>
                  <a:lnTo>
                    <a:pt x="23683" y="49161"/>
                  </a:lnTo>
                  <a:cubicBezTo>
                    <a:pt x="23504" y="48744"/>
                    <a:pt x="23397" y="48280"/>
                    <a:pt x="23397" y="47827"/>
                  </a:cubicBezTo>
                  <a:lnTo>
                    <a:pt x="23397" y="27122"/>
                  </a:lnTo>
                  <a:cubicBezTo>
                    <a:pt x="23361" y="26432"/>
                    <a:pt x="23528" y="25753"/>
                    <a:pt x="23849" y="25158"/>
                  </a:cubicBezTo>
                  <a:lnTo>
                    <a:pt x="24016" y="24860"/>
                  </a:lnTo>
                  <a:lnTo>
                    <a:pt x="24016" y="15383"/>
                  </a:lnTo>
                  <a:cubicBezTo>
                    <a:pt x="24016" y="14454"/>
                    <a:pt x="23730" y="13561"/>
                    <a:pt x="23218" y="12823"/>
                  </a:cubicBezTo>
                  <a:lnTo>
                    <a:pt x="16313" y="2965"/>
                  </a:lnTo>
                  <a:cubicBezTo>
                    <a:pt x="16110" y="2679"/>
                    <a:pt x="16015" y="2357"/>
                    <a:pt x="16015" y="2012"/>
                  </a:cubicBezTo>
                  <a:lnTo>
                    <a:pt x="16015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9" name="Google Shape;2069;p52"/>
          <p:cNvSpPr/>
          <p:nvPr/>
        </p:nvSpPr>
        <p:spPr>
          <a:xfrm>
            <a:off x="0" y="3682822"/>
            <a:ext cx="1793818" cy="146062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52"/>
          <p:cNvSpPr/>
          <p:nvPr/>
        </p:nvSpPr>
        <p:spPr>
          <a:xfrm rot="-6798846" flipH="1">
            <a:off x="4211873" y="-253873"/>
            <a:ext cx="1472851" cy="1286353"/>
          </a:xfrm>
          <a:custGeom>
            <a:avLst/>
            <a:gdLst/>
            <a:ahLst/>
            <a:cxnLst/>
            <a:rect l="l" t="t" r="r" b="b"/>
            <a:pathLst>
              <a:path w="69045" h="52409" extrusionOk="0">
                <a:moveTo>
                  <a:pt x="54204" y="1"/>
                </a:moveTo>
                <a:cubicBezTo>
                  <a:pt x="53288" y="1"/>
                  <a:pt x="52358" y="89"/>
                  <a:pt x="51423" y="275"/>
                </a:cubicBezTo>
                <a:cubicBezTo>
                  <a:pt x="43720" y="1811"/>
                  <a:pt x="38195" y="8955"/>
                  <a:pt x="30802" y="11836"/>
                </a:cubicBezTo>
                <a:cubicBezTo>
                  <a:pt x="24051" y="14479"/>
                  <a:pt x="16371" y="13312"/>
                  <a:pt x="9942" y="16718"/>
                </a:cubicBezTo>
                <a:cubicBezTo>
                  <a:pt x="3155" y="20301"/>
                  <a:pt x="0" y="28279"/>
                  <a:pt x="1512" y="34553"/>
                </a:cubicBezTo>
                <a:cubicBezTo>
                  <a:pt x="3036" y="40816"/>
                  <a:pt x="8334" y="45471"/>
                  <a:pt x="14442" y="48448"/>
                </a:cubicBezTo>
                <a:cubicBezTo>
                  <a:pt x="19241" y="50769"/>
                  <a:pt x="24765" y="52174"/>
                  <a:pt x="30492" y="52377"/>
                </a:cubicBezTo>
                <a:cubicBezTo>
                  <a:pt x="31072" y="52398"/>
                  <a:pt x="31655" y="52409"/>
                  <a:pt x="32241" y="52409"/>
                </a:cubicBezTo>
                <a:cubicBezTo>
                  <a:pt x="40620" y="52409"/>
                  <a:pt x="49442" y="50200"/>
                  <a:pt x="55674" y="44090"/>
                </a:cubicBezTo>
                <a:cubicBezTo>
                  <a:pt x="62758" y="37161"/>
                  <a:pt x="67473" y="28433"/>
                  <a:pt x="68473" y="19611"/>
                </a:cubicBezTo>
                <a:cubicBezTo>
                  <a:pt x="69044" y="14551"/>
                  <a:pt x="68366" y="9383"/>
                  <a:pt x="65437" y="5466"/>
                </a:cubicBezTo>
                <a:cubicBezTo>
                  <a:pt x="63005" y="2220"/>
                  <a:pt x="58794" y="1"/>
                  <a:pt x="54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1" name="Google Shape;2071;p52"/>
          <p:cNvGrpSpPr/>
          <p:nvPr/>
        </p:nvGrpSpPr>
        <p:grpSpPr>
          <a:xfrm rot="832836" flipH="1">
            <a:off x="-100840" y="2599420"/>
            <a:ext cx="442869" cy="748912"/>
            <a:chOff x="4774877" y="116629"/>
            <a:chExt cx="576785" cy="975095"/>
          </a:xfrm>
        </p:grpSpPr>
        <p:sp>
          <p:nvSpPr>
            <p:cNvPr id="2072" name="Google Shape;2072;p52"/>
            <p:cNvSpPr/>
            <p:nvPr/>
          </p:nvSpPr>
          <p:spPr>
            <a:xfrm>
              <a:off x="4778386" y="120783"/>
              <a:ext cx="573275" cy="970942"/>
            </a:xfrm>
            <a:custGeom>
              <a:avLst/>
              <a:gdLst/>
              <a:ahLst/>
              <a:cxnLst/>
              <a:rect l="l" t="t" r="r" b="b"/>
              <a:pathLst>
                <a:path w="9800" h="16598" extrusionOk="0">
                  <a:moveTo>
                    <a:pt x="36" y="1"/>
                  </a:moveTo>
                  <a:cubicBezTo>
                    <a:pt x="36" y="1"/>
                    <a:pt x="0" y="7728"/>
                    <a:pt x="1239" y="10859"/>
                  </a:cubicBezTo>
                  <a:cubicBezTo>
                    <a:pt x="2350" y="13681"/>
                    <a:pt x="8363" y="16598"/>
                    <a:pt x="9583" y="16598"/>
                  </a:cubicBezTo>
                  <a:cubicBezTo>
                    <a:pt x="9722" y="16598"/>
                    <a:pt x="9799" y="16560"/>
                    <a:pt x="9799" y="16479"/>
                  </a:cubicBezTo>
                  <a:cubicBezTo>
                    <a:pt x="9787" y="15681"/>
                    <a:pt x="9644" y="7788"/>
                    <a:pt x="7608" y="5502"/>
                  </a:cubicBezTo>
                  <a:cubicBezTo>
                    <a:pt x="5573" y="3240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4774877" y="116629"/>
              <a:ext cx="553796" cy="957721"/>
            </a:xfrm>
            <a:custGeom>
              <a:avLst/>
              <a:gdLst/>
              <a:ahLst/>
              <a:cxnLst/>
              <a:rect l="l" t="t" r="r" b="b"/>
              <a:pathLst>
                <a:path w="9467" h="16372" extrusionOk="0">
                  <a:moveTo>
                    <a:pt x="179" y="1"/>
                  </a:moveTo>
                  <a:lnTo>
                    <a:pt x="1" y="131"/>
                  </a:lnTo>
                  <a:cubicBezTo>
                    <a:pt x="60" y="215"/>
                    <a:pt x="6787" y="8656"/>
                    <a:pt x="9252" y="16372"/>
                  </a:cubicBezTo>
                  <a:lnTo>
                    <a:pt x="9466" y="16312"/>
                  </a:lnTo>
                  <a:cubicBezTo>
                    <a:pt x="7002" y="8549"/>
                    <a:pt x="263" y="84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4793713" y="469720"/>
              <a:ext cx="369880" cy="232001"/>
            </a:xfrm>
            <a:custGeom>
              <a:avLst/>
              <a:gdLst/>
              <a:ahLst/>
              <a:cxnLst/>
              <a:rect l="l" t="t" r="r" b="b"/>
              <a:pathLst>
                <a:path w="6323" h="3966" extrusionOk="0">
                  <a:moveTo>
                    <a:pt x="84" y="1"/>
                  </a:moveTo>
                  <a:lnTo>
                    <a:pt x="0" y="215"/>
                  </a:lnTo>
                  <a:cubicBezTo>
                    <a:pt x="36" y="239"/>
                    <a:pt x="4560" y="2073"/>
                    <a:pt x="6144" y="3966"/>
                  </a:cubicBezTo>
                  <a:lnTo>
                    <a:pt x="6323" y="3811"/>
                  </a:lnTo>
                  <a:cubicBezTo>
                    <a:pt x="4715" y="1882"/>
                    <a:pt x="274" y="72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5093220" y="338101"/>
              <a:ext cx="52940" cy="329516"/>
            </a:xfrm>
            <a:custGeom>
              <a:avLst/>
              <a:gdLst/>
              <a:ahLst/>
              <a:cxnLst/>
              <a:rect l="l" t="t" r="r" b="b"/>
              <a:pathLst>
                <a:path w="905" h="5633" extrusionOk="0">
                  <a:moveTo>
                    <a:pt x="95" y="1"/>
                  </a:moveTo>
                  <a:cubicBezTo>
                    <a:pt x="95" y="179"/>
                    <a:pt x="0" y="4287"/>
                    <a:pt x="714" y="5632"/>
                  </a:cubicBezTo>
                  <a:lnTo>
                    <a:pt x="905" y="5513"/>
                  </a:lnTo>
                  <a:cubicBezTo>
                    <a:pt x="214" y="4227"/>
                    <a:pt x="321" y="48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4878651" y="800582"/>
              <a:ext cx="404042" cy="156071"/>
            </a:xfrm>
            <a:custGeom>
              <a:avLst/>
              <a:gdLst/>
              <a:ahLst/>
              <a:cxnLst/>
              <a:rect l="l" t="t" r="r" b="b"/>
              <a:pathLst>
                <a:path w="6907" h="2668" extrusionOk="0">
                  <a:moveTo>
                    <a:pt x="1" y="0"/>
                  </a:moveTo>
                  <a:lnTo>
                    <a:pt x="1" y="227"/>
                  </a:lnTo>
                  <a:cubicBezTo>
                    <a:pt x="49" y="227"/>
                    <a:pt x="4418" y="370"/>
                    <a:pt x="6764" y="2667"/>
                  </a:cubicBezTo>
                  <a:lnTo>
                    <a:pt x="6907" y="2501"/>
                  </a:lnTo>
                  <a:cubicBezTo>
                    <a:pt x="4513" y="155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5211619" y="508036"/>
              <a:ext cx="59258" cy="383861"/>
            </a:xfrm>
            <a:custGeom>
              <a:avLst/>
              <a:gdLst/>
              <a:ahLst/>
              <a:cxnLst/>
              <a:rect l="l" t="t" r="r" b="b"/>
              <a:pathLst>
                <a:path w="1013" h="6562" extrusionOk="0">
                  <a:moveTo>
                    <a:pt x="786" y="1"/>
                  </a:moveTo>
                  <a:cubicBezTo>
                    <a:pt x="750" y="191"/>
                    <a:pt x="0" y="4680"/>
                    <a:pt x="679" y="6561"/>
                  </a:cubicBezTo>
                  <a:lnTo>
                    <a:pt x="905" y="6490"/>
                  </a:lnTo>
                  <a:cubicBezTo>
                    <a:pt x="226" y="4656"/>
                    <a:pt x="988" y="96"/>
                    <a:pt x="1012" y="48"/>
                  </a:cubicBez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8" name="Google Shape;2078;p52"/>
          <p:cNvGrpSpPr/>
          <p:nvPr/>
        </p:nvGrpSpPr>
        <p:grpSpPr>
          <a:xfrm rot="3093096">
            <a:off x="1132157" y="-1135089"/>
            <a:ext cx="883176" cy="2745646"/>
            <a:chOff x="-863525" y="1017825"/>
            <a:chExt cx="601300" cy="1869300"/>
          </a:xfrm>
        </p:grpSpPr>
        <p:sp>
          <p:nvSpPr>
            <p:cNvPr id="2079" name="Google Shape;2079;p52"/>
            <p:cNvSpPr/>
            <p:nvPr/>
          </p:nvSpPr>
          <p:spPr>
            <a:xfrm>
              <a:off x="-698900" y="1017825"/>
              <a:ext cx="270000" cy="175325"/>
            </a:xfrm>
            <a:custGeom>
              <a:avLst/>
              <a:gdLst/>
              <a:ahLst/>
              <a:cxnLst/>
              <a:rect l="l" t="t" r="r" b="b"/>
              <a:pathLst>
                <a:path w="10800" h="7013" extrusionOk="0">
                  <a:moveTo>
                    <a:pt x="667" y="0"/>
                  </a:moveTo>
                  <a:cubicBezTo>
                    <a:pt x="286" y="0"/>
                    <a:pt x="0" y="298"/>
                    <a:pt x="0" y="655"/>
                  </a:cubicBezTo>
                  <a:lnTo>
                    <a:pt x="0" y="6358"/>
                  </a:lnTo>
                  <a:cubicBezTo>
                    <a:pt x="0" y="6727"/>
                    <a:pt x="298" y="7013"/>
                    <a:pt x="667" y="7013"/>
                  </a:cubicBezTo>
                  <a:lnTo>
                    <a:pt x="10144" y="7013"/>
                  </a:lnTo>
                  <a:cubicBezTo>
                    <a:pt x="10501" y="7013"/>
                    <a:pt x="10799" y="6727"/>
                    <a:pt x="10799" y="6370"/>
                  </a:cubicBezTo>
                  <a:lnTo>
                    <a:pt x="10799" y="655"/>
                  </a:lnTo>
                  <a:cubicBezTo>
                    <a:pt x="10799" y="286"/>
                    <a:pt x="10501" y="0"/>
                    <a:pt x="10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-863525" y="11892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0"/>
                  </a:moveTo>
                  <a:lnTo>
                    <a:pt x="8002" y="2000"/>
                  </a:lnTo>
                  <a:cubicBezTo>
                    <a:pt x="8002" y="2346"/>
                    <a:pt x="7895" y="2667"/>
                    <a:pt x="7704" y="2953"/>
                  </a:cubicBezTo>
                  <a:lnTo>
                    <a:pt x="799" y="12799"/>
                  </a:lnTo>
                  <a:cubicBezTo>
                    <a:pt x="275" y="13561"/>
                    <a:pt x="1" y="14454"/>
                    <a:pt x="1" y="15359"/>
                  </a:cubicBezTo>
                  <a:lnTo>
                    <a:pt x="1" y="24848"/>
                  </a:lnTo>
                  <a:lnTo>
                    <a:pt x="156" y="25146"/>
                  </a:lnTo>
                  <a:cubicBezTo>
                    <a:pt x="489" y="25753"/>
                    <a:pt x="656" y="26420"/>
                    <a:pt x="656" y="27111"/>
                  </a:cubicBezTo>
                  <a:lnTo>
                    <a:pt x="656" y="47827"/>
                  </a:lnTo>
                  <a:cubicBezTo>
                    <a:pt x="656" y="48280"/>
                    <a:pt x="561" y="48732"/>
                    <a:pt x="370" y="49161"/>
                  </a:cubicBezTo>
                  <a:lnTo>
                    <a:pt x="1" y="50006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8"/>
                    <a:pt x="2025" y="67913"/>
                    <a:pt x="4371" y="67913"/>
                  </a:cubicBezTo>
                  <a:cubicBezTo>
                    <a:pt x="5906" y="67913"/>
                    <a:pt x="7264" y="67092"/>
                    <a:pt x="8002" y="65877"/>
                  </a:cubicBezTo>
                  <a:cubicBezTo>
                    <a:pt x="8752" y="67092"/>
                    <a:pt x="10109" y="67913"/>
                    <a:pt x="11633" y="67913"/>
                  </a:cubicBezTo>
                  <a:cubicBezTo>
                    <a:pt x="13562" y="67913"/>
                    <a:pt x="15181" y="66651"/>
                    <a:pt x="15717" y="64901"/>
                  </a:cubicBezTo>
                  <a:cubicBezTo>
                    <a:pt x="16253" y="66651"/>
                    <a:pt x="17872" y="67913"/>
                    <a:pt x="19789" y="67913"/>
                  </a:cubicBezTo>
                  <a:cubicBezTo>
                    <a:pt x="22147" y="67913"/>
                    <a:pt x="24052" y="66008"/>
                    <a:pt x="24052" y="63651"/>
                  </a:cubicBezTo>
                  <a:lnTo>
                    <a:pt x="24052" y="50006"/>
                  </a:lnTo>
                  <a:lnTo>
                    <a:pt x="23683" y="49161"/>
                  </a:lnTo>
                  <a:cubicBezTo>
                    <a:pt x="23504" y="48744"/>
                    <a:pt x="23397" y="48280"/>
                    <a:pt x="23397" y="47827"/>
                  </a:cubicBezTo>
                  <a:lnTo>
                    <a:pt x="23397" y="27122"/>
                  </a:lnTo>
                  <a:cubicBezTo>
                    <a:pt x="23361" y="26432"/>
                    <a:pt x="23528" y="25753"/>
                    <a:pt x="23849" y="25158"/>
                  </a:cubicBezTo>
                  <a:lnTo>
                    <a:pt x="24016" y="24860"/>
                  </a:lnTo>
                  <a:lnTo>
                    <a:pt x="24016" y="15383"/>
                  </a:lnTo>
                  <a:cubicBezTo>
                    <a:pt x="24016" y="14454"/>
                    <a:pt x="23730" y="13561"/>
                    <a:pt x="23218" y="12823"/>
                  </a:cubicBezTo>
                  <a:lnTo>
                    <a:pt x="16313" y="2965"/>
                  </a:lnTo>
                  <a:cubicBezTo>
                    <a:pt x="16110" y="2679"/>
                    <a:pt x="16015" y="2357"/>
                    <a:pt x="16015" y="2012"/>
                  </a:cubicBezTo>
                  <a:lnTo>
                    <a:pt x="16015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53"/>
          <p:cNvSpPr txBox="1">
            <a:spLocks noGrp="1"/>
          </p:cNvSpPr>
          <p:nvPr>
            <p:ph type="title"/>
          </p:nvPr>
        </p:nvSpPr>
        <p:spPr>
          <a:xfrm>
            <a:off x="1120088" y="1534425"/>
            <a:ext cx="33276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2083" name="Google Shape;2083;p53"/>
          <p:cNvSpPr txBox="1">
            <a:spLocks noGrp="1"/>
          </p:cNvSpPr>
          <p:nvPr>
            <p:ph type="subTitle" idx="1"/>
          </p:nvPr>
        </p:nvSpPr>
        <p:spPr>
          <a:xfrm>
            <a:off x="4999150" y="738325"/>
            <a:ext cx="3463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084" name="Google Shape;2084;p53"/>
          <p:cNvSpPr txBox="1">
            <a:spLocks noGrp="1"/>
          </p:cNvSpPr>
          <p:nvPr>
            <p:ph type="subTitle" idx="2"/>
          </p:nvPr>
        </p:nvSpPr>
        <p:spPr>
          <a:xfrm>
            <a:off x="4999150" y="1358950"/>
            <a:ext cx="34638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85" name="Google Shape;2085;p53"/>
          <p:cNvSpPr txBox="1"/>
          <p:nvPr/>
        </p:nvSpPr>
        <p:spPr>
          <a:xfrm>
            <a:off x="4999150" y="3296975"/>
            <a:ext cx="3463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,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sz="1200"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086" name="Google Shape;2086;p53"/>
          <p:cNvGrpSpPr/>
          <p:nvPr/>
        </p:nvGrpSpPr>
        <p:grpSpPr>
          <a:xfrm rot="4254671">
            <a:off x="346460" y="-829604"/>
            <a:ext cx="1257475" cy="2548507"/>
            <a:chOff x="1803775" y="5029925"/>
            <a:chExt cx="655775" cy="1329050"/>
          </a:xfrm>
        </p:grpSpPr>
        <p:sp>
          <p:nvSpPr>
            <p:cNvPr id="2087" name="Google Shape;2087;p53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3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3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3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3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3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3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3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3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3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3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53"/>
          <p:cNvGrpSpPr/>
          <p:nvPr/>
        </p:nvGrpSpPr>
        <p:grpSpPr>
          <a:xfrm rot="7158623">
            <a:off x="79704" y="1017853"/>
            <a:ext cx="637758" cy="1162264"/>
            <a:chOff x="-214625" y="3943775"/>
            <a:chExt cx="458725" cy="836125"/>
          </a:xfrm>
        </p:grpSpPr>
        <p:sp>
          <p:nvSpPr>
            <p:cNvPr id="2099" name="Google Shape;2099;p53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3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3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3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3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3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3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3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3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3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3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3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53"/>
          <p:cNvSpPr/>
          <p:nvPr/>
        </p:nvSpPr>
        <p:spPr>
          <a:xfrm rot="2131617">
            <a:off x="313582" y="2178693"/>
            <a:ext cx="169568" cy="343534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2" name="Google Shape;2112;p53"/>
          <p:cNvGrpSpPr/>
          <p:nvPr/>
        </p:nvGrpSpPr>
        <p:grpSpPr>
          <a:xfrm rot="1185886">
            <a:off x="4320397" y="4132589"/>
            <a:ext cx="612041" cy="1907222"/>
            <a:chOff x="4118750" y="2154275"/>
            <a:chExt cx="601300" cy="1873750"/>
          </a:xfrm>
        </p:grpSpPr>
        <p:sp>
          <p:nvSpPr>
            <p:cNvPr id="2113" name="Google Shape;2113;p53"/>
            <p:cNvSpPr/>
            <p:nvPr/>
          </p:nvSpPr>
          <p:spPr>
            <a:xfrm>
              <a:off x="4283650" y="2154275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3"/>
            <p:cNvSpPr/>
            <p:nvPr/>
          </p:nvSpPr>
          <p:spPr>
            <a:xfrm>
              <a:off x="4118750" y="23301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5" name="Google Shape;2115;p53"/>
          <p:cNvGrpSpPr/>
          <p:nvPr/>
        </p:nvGrpSpPr>
        <p:grpSpPr>
          <a:xfrm rot="6626178" flipH="1">
            <a:off x="3836647" y="-269610"/>
            <a:ext cx="1083514" cy="1428523"/>
            <a:chOff x="4326425" y="5583250"/>
            <a:chExt cx="744150" cy="981100"/>
          </a:xfrm>
        </p:grpSpPr>
        <p:sp>
          <p:nvSpPr>
            <p:cNvPr id="2116" name="Google Shape;2116;p53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3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3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3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3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3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3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3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3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3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3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3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3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3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3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3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3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3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3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3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3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3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3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3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3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53"/>
          <p:cNvGrpSpPr/>
          <p:nvPr/>
        </p:nvGrpSpPr>
        <p:grpSpPr>
          <a:xfrm rot="-1758623" flipH="1">
            <a:off x="79717" y="4166978"/>
            <a:ext cx="637758" cy="1162264"/>
            <a:chOff x="-214625" y="3943775"/>
            <a:chExt cx="458725" cy="836125"/>
          </a:xfrm>
        </p:grpSpPr>
        <p:sp>
          <p:nvSpPr>
            <p:cNvPr id="2142" name="Google Shape;2142;p53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3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3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3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3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3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3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3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3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3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3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3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4" name="Google Shape;2154;p53"/>
          <p:cNvSpPr/>
          <p:nvPr/>
        </p:nvSpPr>
        <p:spPr>
          <a:xfrm flipH="1">
            <a:off x="7427109" y="3745356"/>
            <a:ext cx="1716891" cy="1398170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_1"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6" name="Google Shape;2156;p54"/>
          <p:cNvGrpSpPr/>
          <p:nvPr/>
        </p:nvGrpSpPr>
        <p:grpSpPr>
          <a:xfrm flipH="1">
            <a:off x="-297723" y="-391764"/>
            <a:ext cx="9946946" cy="5614267"/>
            <a:chOff x="-539780" y="-391764"/>
            <a:chExt cx="9946946" cy="5614267"/>
          </a:xfrm>
        </p:grpSpPr>
        <p:sp>
          <p:nvSpPr>
            <p:cNvPr id="2157" name="Google Shape;2157;p54"/>
            <p:cNvSpPr/>
            <p:nvPr/>
          </p:nvSpPr>
          <p:spPr>
            <a:xfrm rot="10800000">
              <a:off x="6306883" y="100"/>
              <a:ext cx="2837116" cy="1382800"/>
            </a:xfrm>
            <a:custGeom>
              <a:avLst/>
              <a:gdLst/>
              <a:ahLst/>
              <a:cxnLst/>
              <a:rect l="l" t="t" r="r" b="b"/>
              <a:pathLst>
                <a:path w="47781" h="38911" extrusionOk="0">
                  <a:moveTo>
                    <a:pt x="1" y="1"/>
                  </a:moveTo>
                  <a:lnTo>
                    <a:pt x="1" y="38910"/>
                  </a:lnTo>
                  <a:lnTo>
                    <a:pt x="47781" y="38910"/>
                  </a:lnTo>
                  <a:cubicBezTo>
                    <a:pt x="47495" y="37696"/>
                    <a:pt x="47030" y="36529"/>
                    <a:pt x="46376" y="35469"/>
                  </a:cubicBezTo>
                  <a:cubicBezTo>
                    <a:pt x="44161" y="31826"/>
                    <a:pt x="40220" y="29409"/>
                    <a:pt x="36041" y="28516"/>
                  </a:cubicBezTo>
                  <a:cubicBezTo>
                    <a:pt x="30814" y="27385"/>
                    <a:pt x="24873" y="28290"/>
                    <a:pt x="20515" y="25194"/>
                  </a:cubicBezTo>
                  <a:cubicBezTo>
                    <a:pt x="17598" y="23134"/>
                    <a:pt x="16039" y="19622"/>
                    <a:pt x="15229" y="16133"/>
                  </a:cubicBezTo>
                  <a:cubicBezTo>
                    <a:pt x="14443" y="12693"/>
                    <a:pt x="14217" y="8990"/>
                    <a:pt x="12348" y="6001"/>
                  </a:cubicBezTo>
                  <a:cubicBezTo>
                    <a:pt x="10740" y="3441"/>
                    <a:pt x="8038" y="1667"/>
                    <a:pt x="5132" y="786"/>
                  </a:cubicBezTo>
                  <a:cubicBezTo>
                    <a:pt x="3466" y="286"/>
                    <a:pt x="1739" y="4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8" name="Google Shape;2158;p54"/>
            <p:cNvGrpSpPr/>
            <p:nvPr/>
          </p:nvGrpSpPr>
          <p:grpSpPr>
            <a:xfrm rot="10380338" flipH="1">
              <a:off x="8281697" y="841273"/>
              <a:ext cx="298372" cy="866322"/>
              <a:chOff x="1460575" y="5630575"/>
              <a:chExt cx="645350" cy="1873775"/>
            </a:xfrm>
          </p:grpSpPr>
          <p:sp>
            <p:nvSpPr>
              <p:cNvPr id="2159" name="Google Shape;2159;p54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54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1" name="Google Shape;2161;p54"/>
            <p:cNvSpPr/>
            <p:nvPr/>
          </p:nvSpPr>
          <p:spPr>
            <a:xfrm rot="-9019529" flipH="1">
              <a:off x="8349447" y="1480618"/>
              <a:ext cx="121194" cy="85584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4"/>
            <p:cNvSpPr/>
            <p:nvPr/>
          </p:nvSpPr>
          <p:spPr>
            <a:xfrm rot="-1866940">
              <a:off x="6657505" y="-262757"/>
              <a:ext cx="179690" cy="117011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4"/>
            <p:cNvSpPr/>
            <p:nvPr/>
          </p:nvSpPr>
          <p:spPr>
            <a:xfrm rot="-1866940">
              <a:off x="6870167" y="-235692"/>
              <a:ext cx="400620" cy="1131205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4"/>
            <p:cNvSpPr/>
            <p:nvPr/>
          </p:nvSpPr>
          <p:spPr>
            <a:xfrm rot="1865792">
              <a:off x="83352" y="3799273"/>
              <a:ext cx="202861" cy="726207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4"/>
            <p:cNvSpPr/>
            <p:nvPr/>
          </p:nvSpPr>
          <p:spPr>
            <a:xfrm rot="1865792">
              <a:off x="133591" y="4102064"/>
              <a:ext cx="254713" cy="645879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4"/>
            <p:cNvSpPr/>
            <p:nvPr/>
          </p:nvSpPr>
          <p:spPr>
            <a:xfrm rot="1865792">
              <a:off x="30265" y="4350154"/>
              <a:ext cx="264223" cy="615694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4"/>
            <p:cNvSpPr/>
            <p:nvPr/>
          </p:nvSpPr>
          <p:spPr>
            <a:xfrm rot="1865792">
              <a:off x="-47046" y="4585932"/>
              <a:ext cx="300004" cy="602379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4"/>
            <p:cNvSpPr/>
            <p:nvPr/>
          </p:nvSpPr>
          <p:spPr>
            <a:xfrm rot="1865792">
              <a:off x="-210435" y="4171368"/>
              <a:ext cx="303616" cy="641027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4"/>
            <p:cNvSpPr/>
            <p:nvPr/>
          </p:nvSpPr>
          <p:spPr>
            <a:xfrm rot="1865792">
              <a:off x="-446738" y="4508734"/>
              <a:ext cx="436237" cy="481666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4"/>
            <p:cNvSpPr/>
            <p:nvPr/>
          </p:nvSpPr>
          <p:spPr>
            <a:xfrm rot="1865792">
              <a:off x="-62853" y="3785949"/>
              <a:ext cx="249778" cy="1465481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4"/>
            <p:cNvSpPr/>
            <p:nvPr/>
          </p:nvSpPr>
          <p:spPr>
            <a:xfrm rot="1865792">
              <a:off x="142149" y="4097871"/>
              <a:ext cx="226816" cy="630828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4"/>
            <p:cNvSpPr/>
            <p:nvPr/>
          </p:nvSpPr>
          <p:spPr>
            <a:xfrm rot="1865792">
              <a:off x="42855" y="4350098"/>
              <a:ext cx="247821" cy="579637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4"/>
            <p:cNvSpPr/>
            <p:nvPr/>
          </p:nvSpPr>
          <p:spPr>
            <a:xfrm rot="1865792">
              <a:off x="-421050" y="4475648"/>
              <a:ext cx="688607" cy="610484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4"/>
            <p:cNvSpPr/>
            <p:nvPr/>
          </p:nvSpPr>
          <p:spPr>
            <a:xfrm rot="1865792">
              <a:off x="-184266" y="4178291"/>
              <a:ext cx="290494" cy="628237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4"/>
            <p:cNvSpPr/>
            <p:nvPr/>
          </p:nvSpPr>
          <p:spPr>
            <a:xfrm rot="3492532">
              <a:off x="6233657" y="-64667"/>
              <a:ext cx="210056" cy="540624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4"/>
            <p:cNvSpPr/>
            <p:nvPr/>
          </p:nvSpPr>
          <p:spPr>
            <a:xfrm rot="3492532">
              <a:off x="6095836" y="336713"/>
              <a:ext cx="193063" cy="35270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4"/>
            <p:cNvSpPr/>
            <p:nvPr/>
          </p:nvSpPr>
          <p:spPr>
            <a:xfrm rot="3492532">
              <a:off x="5883564" y="164879"/>
              <a:ext cx="252040" cy="283898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4"/>
            <p:cNvSpPr/>
            <p:nvPr/>
          </p:nvSpPr>
          <p:spPr>
            <a:xfrm rot="3492532">
              <a:off x="6120466" y="-64129"/>
              <a:ext cx="236663" cy="900682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4"/>
            <p:cNvSpPr/>
            <p:nvPr/>
          </p:nvSpPr>
          <p:spPr>
            <a:xfrm rot="3492532">
              <a:off x="5836154" y="187942"/>
              <a:ext cx="485471" cy="426494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4"/>
            <p:cNvSpPr/>
            <p:nvPr/>
          </p:nvSpPr>
          <p:spPr>
            <a:xfrm rot="3492532">
              <a:off x="6370591" y="95465"/>
              <a:ext cx="96222" cy="10422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4"/>
            <p:cNvSpPr/>
            <p:nvPr/>
          </p:nvSpPr>
          <p:spPr>
            <a:xfrm rot="3492532">
              <a:off x="6247431" y="137660"/>
              <a:ext cx="148816" cy="143673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4"/>
            <p:cNvSpPr/>
            <p:nvPr/>
          </p:nvSpPr>
          <p:spPr>
            <a:xfrm rot="3492532">
              <a:off x="6168474" y="210915"/>
              <a:ext cx="146877" cy="119624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4"/>
            <p:cNvSpPr/>
            <p:nvPr/>
          </p:nvSpPr>
          <p:spPr>
            <a:xfrm rot="3492532">
              <a:off x="6210662" y="491695"/>
              <a:ext cx="65737" cy="83053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4"/>
            <p:cNvSpPr/>
            <p:nvPr/>
          </p:nvSpPr>
          <p:spPr>
            <a:xfrm rot="3492532">
              <a:off x="6120561" y="484652"/>
              <a:ext cx="89489" cy="105836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4"/>
            <p:cNvSpPr/>
            <p:nvPr/>
          </p:nvSpPr>
          <p:spPr>
            <a:xfrm rot="3492532">
              <a:off x="5962324" y="210914"/>
              <a:ext cx="69615" cy="86931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4"/>
            <p:cNvSpPr/>
            <p:nvPr/>
          </p:nvSpPr>
          <p:spPr>
            <a:xfrm rot="3492532">
              <a:off x="5935368" y="287068"/>
              <a:ext cx="83699" cy="100396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4"/>
            <p:cNvSpPr/>
            <p:nvPr/>
          </p:nvSpPr>
          <p:spPr>
            <a:xfrm rot="2131633">
              <a:off x="7884376" y="330587"/>
              <a:ext cx="148962" cy="301767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4"/>
            <p:cNvSpPr/>
            <p:nvPr/>
          </p:nvSpPr>
          <p:spPr>
            <a:xfrm rot="-2281775">
              <a:off x="689767" y="4755524"/>
              <a:ext cx="148956" cy="301766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4"/>
            <p:cNvSpPr/>
            <p:nvPr/>
          </p:nvSpPr>
          <p:spPr>
            <a:xfrm rot="2422028" flipH="1">
              <a:off x="317710" y="2839431"/>
              <a:ext cx="158193" cy="103013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4"/>
            <p:cNvSpPr/>
            <p:nvPr/>
          </p:nvSpPr>
          <p:spPr>
            <a:xfrm rot="2422028" flipH="1">
              <a:off x="-135914" y="2811407"/>
              <a:ext cx="352694" cy="995878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4"/>
            <p:cNvSpPr/>
            <p:nvPr/>
          </p:nvSpPr>
          <p:spPr>
            <a:xfrm rot="-7738681" flipH="1">
              <a:off x="8719071" y="1884738"/>
              <a:ext cx="131163" cy="213849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4"/>
            <p:cNvSpPr/>
            <p:nvPr/>
          </p:nvSpPr>
          <p:spPr>
            <a:xfrm rot="-7738681" flipH="1">
              <a:off x="8839235" y="2011455"/>
              <a:ext cx="201072" cy="167803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4"/>
            <p:cNvSpPr/>
            <p:nvPr/>
          </p:nvSpPr>
          <p:spPr>
            <a:xfrm rot="-7738681" flipH="1">
              <a:off x="8748559" y="1914412"/>
              <a:ext cx="119067" cy="251109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4"/>
            <p:cNvSpPr/>
            <p:nvPr/>
          </p:nvSpPr>
          <p:spPr>
            <a:xfrm rot="-7738681" flipH="1">
              <a:off x="8762456" y="1956668"/>
              <a:ext cx="202661" cy="257025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4"/>
            <p:cNvSpPr/>
            <p:nvPr/>
          </p:nvSpPr>
          <p:spPr>
            <a:xfrm rot="-7738681" flipH="1">
              <a:off x="8806495" y="1901317"/>
              <a:ext cx="142995" cy="55603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4"/>
            <p:cNvSpPr/>
            <p:nvPr/>
          </p:nvSpPr>
          <p:spPr>
            <a:xfrm rot="-7738681" flipH="1">
              <a:off x="8923866" y="1964602"/>
              <a:ext cx="146924" cy="75668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4"/>
            <p:cNvSpPr/>
            <p:nvPr/>
          </p:nvSpPr>
          <p:spPr>
            <a:xfrm rot="-7738681" flipH="1">
              <a:off x="8869793" y="1971113"/>
              <a:ext cx="74146" cy="121537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4"/>
            <p:cNvSpPr/>
            <p:nvPr/>
          </p:nvSpPr>
          <p:spPr>
            <a:xfrm rot="-7738681" flipH="1">
              <a:off x="8940605" y="1760196"/>
              <a:ext cx="99885" cy="223936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9" name="Google Shape;2199;p54"/>
            <p:cNvGrpSpPr/>
            <p:nvPr/>
          </p:nvGrpSpPr>
          <p:grpSpPr>
            <a:xfrm rot="-1324913">
              <a:off x="8697861" y="-353468"/>
              <a:ext cx="470024" cy="1364716"/>
              <a:chOff x="1460575" y="5630575"/>
              <a:chExt cx="645350" cy="1873775"/>
            </a:xfrm>
          </p:grpSpPr>
          <p:sp>
            <p:nvSpPr>
              <p:cNvPr id="2200" name="Google Shape;2200;p54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54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2" name="Google Shape;2202;p54"/>
            <p:cNvSpPr/>
            <p:nvPr/>
          </p:nvSpPr>
          <p:spPr>
            <a:xfrm rot="-3525496">
              <a:off x="8618451" y="-65787"/>
              <a:ext cx="190880" cy="134748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5"/>
          <p:cNvSpPr/>
          <p:nvPr/>
        </p:nvSpPr>
        <p:spPr>
          <a:xfrm rot="10800000" flipH="1">
            <a:off x="0" y="-63734"/>
            <a:ext cx="9144085" cy="2617632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55"/>
          <p:cNvGrpSpPr/>
          <p:nvPr/>
        </p:nvGrpSpPr>
        <p:grpSpPr>
          <a:xfrm rot="-3585892" flipH="1">
            <a:off x="7782042" y="-981628"/>
            <a:ext cx="1104614" cy="2238706"/>
            <a:chOff x="1803775" y="5029925"/>
            <a:chExt cx="655775" cy="1329050"/>
          </a:xfrm>
        </p:grpSpPr>
        <p:sp>
          <p:nvSpPr>
            <p:cNvPr id="2206" name="Google Shape;2206;p55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5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5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5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5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5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5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5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5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5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5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7" name="Google Shape;2217;p55"/>
          <p:cNvGrpSpPr/>
          <p:nvPr/>
        </p:nvGrpSpPr>
        <p:grpSpPr>
          <a:xfrm rot="-7158830" flipH="1">
            <a:off x="8295400" y="618462"/>
            <a:ext cx="736632" cy="1342556"/>
            <a:chOff x="-214625" y="3943775"/>
            <a:chExt cx="458725" cy="836125"/>
          </a:xfrm>
        </p:grpSpPr>
        <p:sp>
          <p:nvSpPr>
            <p:cNvPr id="2218" name="Google Shape;2218;p55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5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5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5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5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5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5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5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5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5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5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5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0" name="Google Shape;2230;p55"/>
          <p:cNvGrpSpPr/>
          <p:nvPr/>
        </p:nvGrpSpPr>
        <p:grpSpPr>
          <a:xfrm rot="10800000" flipH="1">
            <a:off x="-422724" y="-457491"/>
            <a:ext cx="2828997" cy="2494679"/>
            <a:chOff x="-232214" y="3409528"/>
            <a:chExt cx="2412996" cy="2127840"/>
          </a:xfrm>
        </p:grpSpPr>
        <p:grpSp>
          <p:nvGrpSpPr>
            <p:cNvPr id="2231" name="Google Shape;2231;p55"/>
            <p:cNvGrpSpPr/>
            <p:nvPr/>
          </p:nvGrpSpPr>
          <p:grpSpPr>
            <a:xfrm rot="1865779">
              <a:off x="184802" y="3513544"/>
              <a:ext cx="923583" cy="1871813"/>
              <a:chOff x="1803775" y="5029925"/>
              <a:chExt cx="655775" cy="1329050"/>
            </a:xfrm>
          </p:grpSpPr>
          <p:sp>
            <p:nvSpPr>
              <p:cNvPr id="2232" name="Google Shape;2232;p55"/>
              <p:cNvSpPr/>
              <p:nvPr/>
            </p:nvSpPr>
            <p:spPr>
              <a:xfrm>
                <a:off x="1955600" y="5030950"/>
                <a:ext cx="183975" cy="658600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26344" extrusionOk="0">
                    <a:moveTo>
                      <a:pt x="2447" y="1"/>
                    </a:moveTo>
                    <a:cubicBezTo>
                      <a:pt x="2378" y="1"/>
                      <a:pt x="2308" y="6"/>
                      <a:pt x="2238" y="19"/>
                    </a:cubicBezTo>
                    <a:cubicBezTo>
                      <a:pt x="1441" y="138"/>
                      <a:pt x="988" y="959"/>
                      <a:pt x="714" y="1709"/>
                    </a:cubicBezTo>
                    <a:cubicBezTo>
                      <a:pt x="12" y="3769"/>
                      <a:pt x="0" y="6031"/>
                      <a:pt x="655" y="8079"/>
                    </a:cubicBezTo>
                    <a:cubicBezTo>
                      <a:pt x="1107" y="9448"/>
                      <a:pt x="1846" y="10722"/>
                      <a:pt x="2262" y="12103"/>
                    </a:cubicBezTo>
                    <a:cubicBezTo>
                      <a:pt x="3131" y="14925"/>
                      <a:pt x="2631" y="18045"/>
                      <a:pt x="3572" y="20855"/>
                    </a:cubicBezTo>
                    <a:cubicBezTo>
                      <a:pt x="3822" y="21640"/>
                      <a:pt x="5763" y="26343"/>
                      <a:pt x="5763" y="26343"/>
                    </a:cubicBezTo>
                    <a:cubicBezTo>
                      <a:pt x="5763" y="26343"/>
                      <a:pt x="5977" y="23295"/>
                      <a:pt x="6227" y="22533"/>
                    </a:cubicBezTo>
                    <a:cubicBezTo>
                      <a:pt x="6882" y="20462"/>
                      <a:pt x="7358" y="18247"/>
                      <a:pt x="6858" y="16092"/>
                    </a:cubicBezTo>
                    <a:cubicBezTo>
                      <a:pt x="6620" y="15020"/>
                      <a:pt x="6144" y="14008"/>
                      <a:pt x="5834" y="12949"/>
                    </a:cubicBezTo>
                    <a:cubicBezTo>
                      <a:pt x="5120" y="10603"/>
                      <a:pt x="5179" y="8079"/>
                      <a:pt x="5167" y="5626"/>
                    </a:cubicBezTo>
                    <a:cubicBezTo>
                      <a:pt x="5167" y="3841"/>
                      <a:pt x="5036" y="1852"/>
                      <a:pt x="3739" y="614"/>
                    </a:cubicBezTo>
                    <a:cubicBezTo>
                      <a:pt x="3385" y="271"/>
                      <a:pt x="2923" y="1"/>
                      <a:pt x="24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5"/>
              <p:cNvSpPr/>
              <p:nvPr/>
            </p:nvSpPr>
            <p:spPr>
              <a:xfrm>
                <a:off x="2114250" y="5235650"/>
                <a:ext cx="2310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23430" extrusionOk="0">
                    <a:moveTo>
                      <a:pt x="7573" y="1"/>
                    </a:moveTo>
                    <a:cubicBezTo>
                      <a:pt x="7215" y="1"/>
                      <a:pt x="6845" y="121"/>
                      <a:pt x="6549" y="332"/>
                    </a:cubicBezTo>
                    <a:cubicBezTo>
                      <a:pt x="6013" y="701"/>
                      <a:pt x="5667" y="1296"/>
                      <a:pt x="5417" y="1891"/>
                    </a:cubicBezTo>
                    <a:cubicBezTo>
                      <a:pt x="3715" y="5785"/>
                      <a:pt x="4584" y="10476"/>
                      <a:pt x="2643" y="14274"/>
                    </a:cubicBezTo>
                    <a:cubicBezTo>
                      <a:pt x="2286" y="14988"/>
                      <a:pt x="1822" y="15643"/>
                      <a:pt x="1465" y="16369"/>
                    </a:cubicBezTo>
                    <a:cubicBezTo>
                      <a:pt x="857" y="17572"/>
                      <a:pt x="0" y="21299"/>
                      <a:pt x="274" y="23430"/>
                    </a:cubicBezTo>
                    <a:cubicBezTo>
                      <a:pt x="1167" y="21251"/>
                      <a:pt x="2346" y="18858"/>
                      <a:pt x="3548" y="16810"/>
                    </a:cubicBezTo>
                    <a:cubicBezTo>
                      <a:pt x="5834" y="12976"/>
                      <a:pt x="7572" y="8821"/>
                      <a:pt x="8715" y="4511"/>
                    </a:cubicBezTo>
                    <a:cubicBezTo>
                      <a:pt x="9001" y="3451"/>
                      <a:pt x="9239" y="2332"/>
                      <a:pt x="8966" y="1260"/>
                    </a:cubicBezTo>
                    <a:cubicBezTo>
                      <a:pt x="8870" y="879"/>
                      <a:pt x="8692" y="486"/>
                      <a:pt x="8370" y="248"/>
                    </a:cubicBezTo>
                    <a:cubicBezTo>
                      <a:pt x="8142" y="78"/>
                      <a:pt x="7861" y="1"/>
                      <a:pt x="7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55"/>
              <p:cNvSpPr/>
              <p:nvPr/>
            </p:nvSpPr>
            <p:spPr>
              <a:xfrm>
                <a:off x="2142525" y="5476450"/>
                <a:ext cx="239625" cy="5583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22335" extrusionOk="0">
                    <a:moveTo>
                      <a:pt x="8295" y="0"/>
                    </a:moveTo>
                    <a:cubicBezTo>
                      <a:pt x="7885" y="0"/>
                      <a:pt x="7450" y="190"/>
                      <a:pt x="7120" y="475"/>
                    </a:cubicBezTo>
                    <a:cubicBezTo>
                      <a:pt x="5120" y="2201"/>
                      <a:pt x="6096" y="5952"/>
                      <a:pt x="4025" y="7607"/>
                    </a:cubicBezTo>
                    <a:cubicBezTo>
                      <a:pt x="3655" y="7904"/>
                      <a:pt x="3227" y="8095"/>
                      <a:pt x="2882" y="8404"/>
                    </a:cubicBezTo>
                    <a:cubicBezTo>
                      <a:pt x="2048" y="9130"/>
                      <a:pt x="1810" y="10309"/>
                      <a:pt x="1762" y="11428"/>
                    </a:cubicBezTo>
                    <a:cubicBezTo>
                      <a:pt x="1727" y="12524"/>
                      <a:pt x="1822" y="13655"/>
                      <a:pt x="1465" y="14703"/>
                    </a:cubicBezTo>
                    <a:cubicBezTo>
                      <a:pt x="1286" y="15226"/>
                      <a:pt x="1012" y="15703"/>
                      <a:pt x="798" y="16203"/>
                    </a:cubicBezTo>
                    <a:cubicBezTo>
                      <a:pt x="12" y="18048"/>
                      <a:pt x="0" y="20406"/>
                      <a:pt x="417" y="22335"/>
                    </a:cubicBezTo>
                    <a:cubicBezTo>
                      <a:pt x="572" y="19632"/>
                      <a:pt x="2155" y="17393"/>
                      <a:pt x="3477" y="15131"/>
                    </a:cubicBezTo>
                    <a:cubicBezTo>
                      <a:pt x="5156" y="12286"/>
                      <a:pt x="6453" y="9226"/>
                      <a:pt x="7739" y="6178"/>
                    </a:cubicBezTo>
                    <a:cubicBezTo>
                      <a:pt x="8251" y="4940"/>
                      <a:pt x="8775" y="3701"/>
                      <a:pt x="9192" y="2415"/>
                    </a:cubicBezTo>
                    <a:cubicBezTo>
                      <a:pt x="9442" y="1641"/>
                      <a:pt x="9585" y="653"/>
                      <a:pt x="8930" y="189"/>
                    </a:cubicBezTo>
                    <a:cubicBezTo>
                      <a:pt x="8740" y="58"/>
                      <a:pt x="8521" y="0"/>
                      <a:pt x="8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55"/>
              <p:cNvSpPr/>
              <p:nvPr/>
            </p:nvSpPr>
            <p:spPr>
              <a:xfrm>
                <a:off x="2187475" y="5688250"/>
                <a:ext cx="272075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1852" extrusionOk="0">
                    <a:moveTo>
                      <a:pt x="9750" y="1"/>
                    </a:moveTo>
                    <a:cubicBezTo>
                      <a:pt x="9429" y="1"/>
                      <a:pt x="9097" y="124"/>
                      <a:pt x="8823" y="289"/>
                    </a:cubicBezTo>
                    <a:cubicBezTo>
                      <a:pt x="7382" y="1182"/>
                      <a:pt x="6965" y="3075"/>
                      <a:pt x="5941" y="4433"/>
                    </a:cubicBezTo>
                    <a:cubicBezTo>
                      <a:pt x="5417" y="5123"/>
                      <a:pt x="4715" y="5707"/>
                      <a:pt x="4310" y="6481"/>
                    </a:cubicBezTo>
                    <a:cubicBezTo>
                      <a:pt x="3751" y="7588"/>
                      <a:pt x="3881" y="8874"/>
                      <a:pt x="3774" y="10112"/>
                    </a:cubicBezTo>
                    <a:cubicBezTo>
                      <a:pt x="3751" y="10422"/>
                      <a:pt x="3703" y="10743"/>
                      <a:pt x="3560" y="11017"/>
                    </a:cubicBezTo>
                    <a:cubicBezTo>
                      <a:pt x="3358" y="11374"/>
                      <a:pt x="3000" y="11612"/>
                      <a:pt x="2727" y="11898"/>
                    </a:cubicBezTo>
                    <a:cubicBezTo>
                      <a:pt x="1798" y="12850"/>
                      <a:pt x="1655" y="14279"/>
                      <a:pt x="1488" y="15601"/>
                    </a:cubicBezTo>
                    <a:cubicBezTo>
                      <a:pt x="1357" y="16732"/>
                      <a:pt x="1143" y="17851"/>
                      <a:pt x="905" y="18958"/>
                    </a:cubicBezTo>
                    <a:cubicBezTo>
                      <a:pt x="738" y="19673"/>
                      <a:pt x="0" y="21232"/>
                      <a:pt x="369" y="21852"/>
                    </a:cubicBezTo>
                    <a:cubicBezTo>
                      <a:pt x="2941" y="15696"/>
                      <a:pt x="6489" y="10279"/>
                      <a:pt x="9751" y="4457"/>
                    </a:cubicBezTo>
                    <a:cubicBezTo>
                      <a:pt x="10239" y="3576"/>
                      <a:pt x="10716" y="2671"/>
                      <a:pt x="10823" y="1671"/>
                    </a:cubicBezTo>
                    <a:cubicBezTo>
                      <a:pt x="10882" y="1075"/>
                      <a:pt x="10739" y="397"/>
                      <a:pt x="10228" y="111"/>
                    </a:cubicBezTo>
                    <a:cubicBezTo>
                      <a:pt x="10078" y="34"/>
                      <a:pt x="9915" y="1"/>
                      <a:pt x="9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55"/>
              <p:cNvSpPr/>
              <p:nvPr/>
            </p:nvSpPr>
            <p:spPr>
              <a:xfrm>
                <a:off x="1875225" y="5439475"/>
                <a:ext cx="275350" cy="58135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23254" extrusionOk="0">
                    <a:moveTo>
                      <a:pt x="1532" y="0"/>
                    </a:moveTo>
                    <a:cubicBezTo>
                      <a:pt x="1396" y="0"/>
                      <a:pt x="1258" y="23"/>
                      <a:pt x="1120" y="72"/>
                    </a:cubicBezTo>
                    <a:cubicBezTo>
                      <a:pt x="167" y="418"/>
                      <a:pt x="0" y="1668"/>
                      <a:pt x="72" y="2668"/>
                    </a:cubicBezTo>
                    <a:cubicBezTo>
                      <a:pt x="405" y="6859"/>
                      <a:pt x="2215" y="10836"/>
                      <a:pt x="4501" y="14396"/>
                    </a:cubicBezTo>
                    <a:cubicBezTo>
                      <a:pt x="6465" y="17444"/>
                      <a:pt x="8692" y="20456"/>
                      <a:pt x="11014" y="23254"/>
                    </a:cubicBezTo>
                    <a:cubicBezTo>
                      <a:pt x="10966" y="22111"/>
                      <a:pt x="9954" y="20718"/>
                      <a:pt x="9335" y="19801"/>
                    </a:cubicBezTo>
                    <a:cubicBezTo>
                      <a:pt x="8763" y="18968"/>
                      <a:pt x="8132" y="18158"/>
                      <a:pt x="7906" y="17182"/>
                    </a:cubicBezTo>
                    <a:cubicBezTo>
                      <a:pt x="7632" y="15967"/>
                      <a:pt x="8073" y="14598"/>
                      <a:pt x="7454" y="13515"/>
                    </a:cubicBezTo>
                    <a:cubicBezTo>
                      <a:pt x="7001" y="12681"/>
                      <a:pt x="6025" y="12253"/>
                      <a:pt x="5346" y="11586"/>
                    </a:cubicBezTo>
                    <a:cubicBezTo>
                      <a:pt x="4108" y="10371"/>
                      <a:pt x="3858" y="8478"/>
                      <a:pt x="3858" y="6764"/>
                    </a:cubicBezTo>
                    <a:cubicBezTo>
                      <a:pt x="3858" y="5025"/>
                      <a:pt x="4037" y="3240"/>
                      <a:pt x="3406" y="1632"/>
                    </a:cubicBezTo>
                    <a:cubicBezTo>
                      <a:pt x="3089" y="816"/>
                      <a:pt x="2345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55"/>
              <p:cNvSpPr/>
              <p:nvPr/>
            </p:nvSpPr>
            <p:spPr>
              <a:xfrm>
                <a:off x="1803775" y="5791475"/>
                <a:ext cx="395625" cy="436825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7473" extrusionOk="0">
                    <a:moveTo>
                      <a:pt x="1787" y="0"/>
                    </a:moveTo>
                    <a:cubicBezTo>
                      <a:pt x="1712" y="0"/>
                      <a:pt x="1636" y="6"/>
                      <a:pt x="1561" y="18"/>
                    </a:cubicBezTo>
                    <a:cubicBezTo>
                      <a:pt x="489" y="197"/>
                      <a:pt x="1" y="1471"/>
                      <a:pt x="1" y="2566"/>
                    </a:cubicBezTo>
                    <a:cubicBezTo>
                      <a:pt x="13" y="4554"/>
                      <a:pt x="1001" y="6447"/>
                      <a:pt x="2335" y="7924"/>
                    </a:cubicBezTo>
                    <a:cubicBezTo>
                      <a:pt x="3680" y="9388"/>
                      <a:pt x="5347" y="10519"/>
                      <a:pt x="7002" y="11638"/>
                    </a:cubicBezTo>
                    <a:cubicBezTo>
                      <a:pt x="8442" y="12627"/>
                      <a:pt x="9895" y="13591"/>
                      <a:pt x="11371" y="14556"/>
                    </a:cubicBezTo>
                    <a:cubicBezTo>
                      <a:pt x="12752" y="15484"/>
                      <a:pt x="14288" y="16877"/>
                      <a:pt x="15824" y="17473"/>
                    </a:cubicBezTo>
                    <a:cubicBezTo>
                      <a:pt x="15670" y="16258"/>
                      <a:pt x="14824" y="14734"/>
                      <a:pt x="13931" y="13901"/>
                    </a:cubicBezTo>
                    <a:cubicBezTo>
                      <a:pt x="13276" y="13305"/>
                      <a:pt x="12479" y="12901"/>
                      <a:pt x="11836" y="12305"/>
                    </a:cubicBezTo>
                    <a:cubicBezTo>
                      <a:pt x="10395" y="10936"/>
                      <a:pt x="9931" y="8614"/>
                      <a:pt x="8157" y="7721"/>
                    </a:cubicBezTo>
                    <a:cubicBezTo>
                      <a:pt x="7276" y="7293"/>
                      <a:pt x="6180" y="7245"/>
                      <a:pt x="5525" y="6519"/>
                    </a:cubicBezTo>
                    <a:cubicBezTo>
                      <a:pt x="5192" y="6162"/>
                      <a:pt x="5049" y="5673"/>
                      <a:pt x="4894" y="5209"/>
                    </a:cubicBezTo>
                    <a:cubicBezTo>
                      <a:pt x="4644" y="4364"/>
                      <a:pt x="4382" y="3530"/>
                      <a:pt x="4120" y="2685"/>
                    </a:cubicBezTo>
                    <a:cubicBezTo>
                      <a:pt x="3918" y="2030"/>
                      <a:pt x="3728" y="1375"/>
                      <a:pt x="3311" y="840"/>
                    </a:cubicBezTo>
                    <a:cubicBezTo>
                      <a:pt x="2951" y="364"/>
                      <a:pt x="2385" y="0"/>
                      <a:pt x="1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55"/>
              <p:cNvSpPr/>
              <p:nvPr/>
            </p:nvSpPr>
            <p:spPr>
              <a:xfrm>
                <a:off x="2005900" y="5029925"/>
                <a:ext cx="226525" cy="1329050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53162" extrusionOk="0">
                    <a:moveTo>
                      <a:pt x="441" y="0"/>
                    </a:moveTo>
                    <a:lnTo>
                      <a:pt x="0" y="83"/>
                    </a:lnTo>
                    <a:cubicBezTo>
                      <a:pt x="1381" y="6787"/>
                      <a:pt x="2286" y="14180"/>
                      <a:pt x="3239" y="22015"/>
                    </a:cubicBezTo>
                    <a:cubicBezTo>
                      <a:pt x="4548" y="32754"/>
                      <a:pt x="5906" y="43875"/>
                      <a:pt x="8632" y="53161"/>
                    </a:cubicBezTo>
                    <a:lnTo>
                      <a:pt x="9061" y="53042"/>
                    </a:lnTo>
                    <a:cubicBezTo>
                      <a:pt x="6358" y="43779"/>
                      <a:pt x="5001" y="32695"/>
                      <a:pt x="3691" y="21967"/>
                    </a:cubicBezTo>
                    <a:cubicBezTo>
                      <a:pt x="2739" y="14121"/>
                      <a:pt x="1846" y="6727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55"/>
              <p:cNvSpPr/>
              <p:nvPr/>
            </p:nvSpPr>
            <p:spPr>
              <a:xfrm>
                <a:off x="2117225" y="5235900"/>
                <a:ext cx="205700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22884" extrusionOk="0">
                    <a:moveTo>
                      <a:pt x="7834" y="0"/>
                    </a:moveTo>
                    <a:cubicBezTo>
                      <a:pt x="6584" y="1989"/>
                      <a:pt x="6037" y="4596"/>
                      <a:pt x="5513" y="7132"/>
                    </a:cubicBezTo>
                    <a:cubicBezTo>
                      <a:pt x="5215" y="8561"/>
                      <a:pt x="4929" y="9906"/>
                      <a:pt x="4548" y="11109"/>
                    </a:cubicBezTo>
                    <a:cubicBezTo>
                      <a:pt x="4024" y="12704"/>
                      <a:pt x="3286" y="14228"/>
                      <a:pt x="2572" y="15716"/>
                    </a:cubicBezTo>
                    <a:cubicBezTo>
                      <a:pt x="1465" y="17967"/>
                      <a:pt x="357" y="20288"/>
                      <a:pt x="0" y="22824"/>
                    </a:cubicBezTo>
                    <a:lnTo>
                      <a:pt x="453" y="22884"/>
                    </a:lnTo>
                    <a:cubicBezTo>
                      <a:pt x="798" y="20419"/>
                      <a:pt x="1917" y="18133"/>
                      <a:pt x="2989" y="15907"/>
                    </a:cubicBezTo>
                    <a:cubicBezTo>
                      <a:pt x="3703" y="14407"/>
                      <a:pt x="4453" y="12859"/>
                      <a:pt x="4977" y="11252"/>
                    </a:cubicBezTo>
                    <a:cubicBezTo>
                      <a:pt x="5382" y="10025"/>
                      <a:pt x="5668" y="8668"/>
                      <a:pt x="5965" y="7239"/>
                    </a:cubicBezTo>
                    <a:cubicBezTo>
                      <a:pt x="6477" y="4751"/>
                      <a:pt x="7001" y="2179"/>
                      <a:pt x="8227" y="250"/>
                    </a:cubicBezTo>
                    <a:lnTo>
                      <a:pt x="78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55"/>
              <p:cNvSpPr/>
              <p:nvPr/>
            </p:nvSpPr>
            <p:spPr>
              <a:xfrm>
                <a:off x="2144900" y="5476700"/>
                <a:ext cx="224750" cy="5256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1027" extrusionOk="0">
                    <a:moveTo>
                      <a:pt x="8680" y="0"/>
                    </a:moveTo>
                    <a:cubicBezTo>
                      <a:pt x="7239" y="1358"/>
                      <a:pt x="6096" y="3620"/>
                      <a:pt x="5715" y="5930"/>
                    </a:cubicBezTo>
                    <a:cubicBezTo>
                      <a:pt x="5692" y="6084"/>
                      <a:pt x="5680" y="6251"/>
                      <a:pt x="5644" y="6418"/>
                    </a:cubicBezTo>
                    <a:cubicBezTo>
                      <a:pt x="5442" y="7692"/>
                      <a:pt x="5227" y="9001"/>
                      <a:pt x="4513" y="10049"/>
                    </a:cubicBezTo>
                    <a:cubicBezTo>
                      <a:pt x="4394" y="10216"/>
                      <a:pt x="4275" y="10371"/>
                      <a:pt x="4144" y="10537"/>
                    </a:cubicBezTo>
                    <a:cubicBezTo>
                      <a:pt x="3918" y="10823"/>
                      <a:pt x="3679" y="11121"/>
                      <a:pt x="3513" y="11442"/>
                    </a:cubicBezTo>
                    <a:cubicBezTo>
                      <a:pt x="3263" y="11918"/>
                      <a:pt x="3168" y="12442"/>
                      <a:pt x="3084" y="12954"/>
                    </a:cubicBezTo>
                    <a:cubicBezTo>
                      <a:pt x="3037" y="13157"/>
                      <a:pt x="3013" y="13395"/>
                      <a:pt x="2953" y="13609"/>
                    </a:cubicBezTo>
                    <a:cubicBezTo>
                      <a:pt x="2703" y="14621"/>
                      <a:pt x="2144" y="15574"/>
                      <a:pt x="1632" y="16479"/>
                    </a:cubicBezTo>
                    <a:cubicBezTo>
                      <a:pt x="1513" y="16705"/>
                      <a:pt x="1370" y="16907"/>
                      <a:pt x="1251" y="17133"/>
                    </a:cubicBezTo>
                    <a:cubicBezTo>
                      <a:pt x="679" y="18193"/>
                      <a:pt x="0" y="19586"/>
                      <a:pt x="143" y="21027"/>
                    </a:cubicBezTo>
                    <a:lnTo>
                      <a:pt x="584" y="20967"/>
                    </a:lnTo>
                    <a:cubicBezTo>
                      <a:pt x="477" y="19658"/>
                      <a:pt x="1060" y="18395"/>
                      <a:pt x="1655" y="17336"/>
                    </a:cubicBezTo>
                    <a:cubicBezTo>
                      <a:pt x="1774" y="17133"/>
                      <a:pt x="1905" y="16907"/>
                      <a:pt x="2025" y="16705"/>
                    </a:cubicBezTo>
                    <a:cubicBezTo>
                      <a:pt x="2572" y="15764"/>
                      <a:pt x="3132" y="14800"/>
                      <a:pt x="3394" y="13704"/>
                    </a:cubicBezTo>
                    <a:cubicBezTo>
                      <a:pt x="3441" y="13490"/>
                      <a:pt x="3489" y="13252"/>
                      <a:pt x="3525" y="13026"/>
                    </a:cubicBezTo>
                    <a:cubicBezTo>
                      <a:pt x="3620" y="12538"/>
                      <a:pt x="3715" y="12073"/>
                      <a:pt x="3918" y="11657"/>
                    </a:cubicBezTo>
                    <a:cubicBezTo>
                      <a:pt x="4060" y="11371"/>
                      <a:pt x="4275" y="11109"/>
                      <a:pt x="4501" y="10835"/>
                    </a:cubicBezTo>
                    <a:cubicBezTo>
                      <a:pt x="4632" y="10668"/>
                      <a:pt x="4763" y="10514"/>
                      <a:pt x="4882" y="10335"/>
                    </a:cubicBezTo>
                    <a:cubicBezTo>
                      <a:pt x="5680" y="9192"/>
                      <a:pt x="5882" y="7835"/>
                      <a:pt x="6096" y="6501"/>
                    </a:cubicBezTo>
                    <a:cubicBezTo>
                      <a:pt x="6120" y="6346"/>
                      <a:pt x="6132" y="6180"/>
                      <a:pt x="6168" y="6013"/>
                    </a:cubicBezTo>
                    <a:cubicBezTo>
                      <a:pt x="6537" y="3810"/>
                      <a:pt x="7609" y="1643"/>
                      <a:pt x="8990" y="346"/>
                    </a:cubicBezTo>
                    <a:lnTo>
                      <a:pt x="86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55"/>
              <p:cNvSpPr/>
              <p:nvPr/>
            </p:nvSpPr>
            <p:spPr>
              <a:xfrm>
                <a:off x="1821950" y="5686250"/>
                <a:ext cx="624500" cy="553650"/>
              </a:xfrm>
              <a:custGeom>
                <a:avLst/>
                <a:gdLst/>
                <a:ahLst/>
                <a:cxnLst/>
                <a:rect l="l" t="t" r="r" b="b"/>
                <a:pathLst>
                  <a:path w="24980" h="22146" extrusionOk="0">
                    <a:moveTo>
                      <a:pt x="24694" y="0"/>
                    </a:moveTo>
                    <a:cubicBezTo>
                      <a:pt x="23420" y="1012"/>
                      <a:pt x="22610" y="2810"/>
                      <a:pt x="22241" y="3798"/>
                    </a:cubicBezTo>
                    <a:cubicBezTo>
                      <a:pt x="22110" y="4120"/>
                      <a:pt x="22003" y="4453"/>
                      <a:pt x="21884" y="4775"/>
                    </a:cubicBezTo>
                    <a:cubicBezTo>
                      <a:pt x="21539" y="5739"/>
                      <a:pt x="21193" y="6727"/>
                      <a:pt x="20681" y="7608"/>
                    </a:cubicBezTo>
                    <a:cubicBezTo>
                      <a:pt x="20455" y="7977"/>
                      <a:pt x="20181" y="8335"/>
                      <a:pt x="19931" y="8692"/>
                    </a:cubicBezTo>
                    <a:cubicBezTo>
                      <a:pt x="19586" y="9168"/>
                      <a:pt x="19229" y="9668"/>
                      <a:pt x="18955" y="10204"/>
                    </a:cubicBezTo>
                    <a:cubicBezTo>
                      <a:pt x="18610" y="10883"/>
                      <a:pt x="18395" y="11609"/>
                      <a:pt x="18193" y="12323"/>
                    </a:cubicBezTo>
                    <a:cubicBezTo>
                      <a:pt x="18062" y="12788"/>
                      <a:pt x="17919" y="13276"/>
                      <a:pt x="17740" y="13716"/>
                    </a:cubicBezTo>
                    <a:cubicBezTo>
                      <a:pt x="17550" y="14216"/>
                      <a:pt x="17312" y="14693"/>
                      <a:pt x="17086" y="15145"/>
                    </a:cubicBezTo>
                    <a:cubicBezTo>
                      <a:pt x="16931" y="15466"/>
                      <a:pt x="16764" y="15800"/>
                      <a:pt x="16609" y="16133"/>
                    </a:cubicBezTo>
                    <a:cubicBezTo>
                      <a:pt x="16216" y="17026"/>
                      <a:pt x="15919" y="17979"/>
                      <a:pt x="15633" y="18884"/>
                    </a:cubicBezTo>
                    <a:lnTo>
                      <a:pt x="14883" y="21265"/>
                    </a:lnTo>
                    <a:cubicBezTo>
                      <a:pt x="14740" y="21122"/>
                      <a:pt x="14585" y="20967"/>
                      <a:pt x="14442" y="20800"/>
                    </a:cubicBezTo>
                    <a:cubicBezTo>
                      <a:pt x="13311" y="19634"/>
                      <a:pt x="12025" y="18324"/>
                      <a:pt x="10799" y="17407"/>
                    </a:cubicBezTo>
                    <a:lnTo>
                      <a:pt x="10466" y="17169"/>
                    </a:lnTo>
                    <a:cubicBezTo>
                      <a:pt x="9847" y="16717"/>
                      <a:pt x="9204" y="16252"/>
                      <a:pt x="8680" y="15681"/>
                    </a:cubicBezTo>
                    <a:cubicBezTo>
                      <a:pt x="8489" y="15466"/>
                      <a:pt x="8299" y="15205"/>
                      <a:pt x="8096" y="14966"/>
                    </a:cubicBezTo>
                    <a:cubicBezTo>
                      <a:pt x="7858" y="14669"/>
                      <a:pt x="7620" y="14371"/>
                      <a:pt x="7358" y="14097"/>
                    </a:cubicBezTo>
                    <a:cubicBezTo>
                      <a:pt x="6930" y="13657"/>
                      <a:pt x="6418" y="13300"/>
                      <a:pt x="5929" y="12966"/>
                    </a:cubicBezTo>
                    <a:cubicBezTo>
                      <a:pt x="5739" y="12823"/>
                      <a:pt x="5537" y="12692"/>
                      <a:pt x="5358" y="12561"/>
                    </a:cubicBezTo>
                    <a:cubicBezTo>
                      <a:pt x="2822" y="10680"/>
                      <a:pt x="929" y="7561"/>
                      <a:pt x="453" y="4418"/>
                    </a:cubicBezTo>
                    <a:lnTo>
                      <a:pt x="0" y="4489"/>
                    </a:lnTo>
                    <a:cubicBezTo>
                      <a:pt x="512" y="7739"/>
                      <a:pt x="2465" y="10978"/>
                      <a:pt x="5096" y="12930"/>
                    </a:cubicBezTo>
                    <a:cubicBezTo>
                      <a:pt x="5287" y="13085"/>
                      <a:pt x="5477" y="13216"/>
                      <a:pt x="5679" y="13347"/>
                    </a:cubicBezTo>
                    <a:cubicBezTo>
                      <a:pt x="6180" y="13704"/>
                      <a:pt x="6644" y="14038"/>
                      <a:pt x="7049" y="14431"/>
                    </a:cubicBezTo>
                    <a:cubicBezTo>
                      <a:pt x="7299" y="14693"/>
                      <a:pt x="7501" y="14966"/>
                      <a:pt x="7739" y="15264"/>
                    </a:cubicBezTo>
                    <a:cubicBezTo>
                      <a:pt x="7942" y="15526"/>
                      <a:pt x="8132" y="15776"/>
                      <a:pt x="8358" y="16014"/>
                    </a:cubicBezTo>
                    <a:cubicBezTo>
                      <a:pt x="8906" y="16621"/>
                      <a:pt x="9573" y="17098"/>
                      <a:pt x="10216" y="17562"/>
                    </a:cubicBezTo>
                    <a:lnTo>
                      <a:pt x="10537" y="17800"/>
                    </a:lnTo>
                    <a:cubicBezTo>
                      <a:pt x="11752" y="18681"/>
                      <a:pt x="13014" y="19991"/>
                      <a:pt x="14133" y="21134"/>
                    </a:cubicBezTo>
                    <a:cubicBezTo>
                      <a:pt x="14371" y="21396"/>
                      <a:pt x="14609" y="21634"/>
                      <a:pt x="14847" y="21872"/>
                    </a:cubicBezTo>
                    <a:lnTo>
                      <a:pt x="15109" y="22146"/>
                    </a:lnTo>
                    <a:lnTo>
                      <a:pt x="16097" y="18991"/>
                    </a:lnTo>
                    <a:cubicBezTo>
                      <a:pt x="16371" y="18074"/>
                      <a:pt x="16657" y="17157"/>
                      <a:pt x="17050" y="16276"/>
                    </a:cubicBezTo>
                    <a:cubicBezTo>
                      <a:pt x="17193" y="15955"/>
                      <a:pt x="17348" y="15621"/>
                      <a:pt x="17502" y="15312"/>
                    </a:cubicBezTo>
                    <a:cubicBezTo>
                      <a:pt x="17740" y="14835"/>
                      <a:pt x="17979" y="14347"/>
                      <a:pt x="18181" y="13835"/>
                    </a:cubicBezTo>
                    <a:cubicBezTo>
                      <a:pt x="18360" y="13383"/>
                      <a:pt x="18502" y="12883"/>
                      <a:pt x="18633" y="12407"/>
                    </a:cubicBezTo>
                    <a:cubicBezTo>
                      <a:pt x="18836" y="11728"/>
                      <a:pt x="19038" y="11025"/>
                      <a:pt x="19372" y="10383"/>
                    </a:cubicBezTo>
                    <a:cubicBezTo>
                      <a:pt x="19634" y="9871"/>
                      <a:pt x="19979" y="9394"/>
                      <a:pt x="20324" y="8930"/>
                    </a:cubicBezTo>
                    <a:cubicBezTo>
                      <a:pt x="20574" y="8573"/>
                      <a:pt x="20836" y="8204"/>
                      <a:pt x="21074" y="7811"/>
                    </a:cubicBezTo>
                    <a:cubicBezTo>
                      <a:pt x="21634" y="6906"/>
                      <a:pt x="21991" y="5894"/>
                      <a:pt x="22324" y="4906"/>
                    </a:cubicBezTo>
                    <a:cubicBezTo>
                      <a:pt x="22432" y="4584"/>
                      <a:pt x="22551" y="4275"/>
                      <a:pt x="22670" y="3941"/>
                    </a:cubicBezTo>
                    <a:cubicBezTo>
                      <a:pt x="23015" y="3001"/>
                      <a:pt x="23789" y="1298"/>
                      <a:pt x="24979" y="357"/>
                    </a:cubicBezTo>
                    <a:lnTo>
                      <a:pt x="246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55"/>
              <p:cNvSpPr/>
              <p:nvPr/>
            </p:nvSpPr>
            <p:spPr>
              <a:xfrm>
                <a:off x="1896650" y="5436500"/>
                <a:ext cx="263450" cy="569750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22790" extrusionOk="0">
                    <a:moveTo>
                      <a:pt x="322" y="1"/>
                    </a:moveTo>
                    <a:lnTo>
                      <a:pt x="322" y="1"/>
                    </a:lnTo>
                    <a:cubicBezTo>
                      <a:pt x="1" y="1382"/>
                      <a:pt x="215" y="2751"/>
                      <a:pt x="501" y="4275"/>
                    </a:cubicBezTo>
                    <a:cubicBezTo>
                      <a:pt x="977" y="6895"/>
                      <a:pt x="1572" y="9657"/>
                      <a:pt x="3037" y="11955"/>
                    </a:cubicBezTo>
                    <a:cubicBezTo>
                      <a:pt x="3239" y="12252"/>
                      <a:pt x="3442" y="12550"/>
                      <a:pt x="3656" y="12848"/>
                    </a:cubicBezTo>
                    <a:cubicBezTo>
                      <a:pt x="3954" y="13253"/>
                      <a:pt x="4239" y="13669"/>
                      <a:pt x="4489" y="14098"/>
                    </a:cubicBezTo>
                    <a:cubicBezTo>
                      <a:pt x="4763" y="14586"/>
                      <a:pt x="5013" y="15110"/>
                      <a:pt x="5227" y="15634"/>
                    </a:cubicBezTo>
                    <a:cubicBezTo>
                      <a:pt x="5347" y="15932"/>
                      <a:pt x="5489" y="16241"/>
                      <a:pt x="5632" y="16539"/>
                    </a:cubicBezTo>
                    <a:cubicBezTo>
                      <a:pt x="6763" y="18908"/>
                      <a:pt x="8514" y="20885"/>
                      <a:pt x="10204" y="22790"/>
                    </a:cubicBezTo>
                    <a:lnTo>
                      <a:pt x="10538" y="22480"/>
                    </a:lnTo>
                    <a:cubicBezTo>
                      <a:pt x="8871" y="20599"/>
                      <a:pt x="7144" y="18646"/>
                      <a:pt x="6049" y="16348"/>
                    </a:cubicBezTo>
                    <a:lnTo>
                      <a:pt x="5644" y="15455"/>
                    </a:lnTo>
                    <a:cubicBezTo>
                      <a:pt x="5418" y="14931"/>
                      <a:pt x="5180" y="14384"/>
                      <a:pt x="4882" y="13872"/>
                    </a:cubicBezTo>
                    <a:cubicBezTo>
                      <a:pt x="4632" y="13407"/>
                      <a:pt x="4335" y="12991"/>
                      <a:pt x="4037" y="12574"/>
                    </a:cubicBezTo>
                    <a:cubicBezTo>
                      <a:pt x="3834" y="12300"/>
                      <a:pt x="3620" y="12002"/>
                      <a:pt x="3430" y="11705"/>
                    </a:cubicBezTo>
                    <a:cubicBezTo>
                      <a:pt x="2001" y="9466"/>
                      <a:pt x="1417" y="6776"/>
                      <a:pt x="941" y="4180"/>
                    </a:cubicBezTo>
                    <a:cubicBezTo>
                      <a:pt x="679" y="2716"/>
                      <a:pt x="477" y="1382"/>
                      <a:pt x="763" y="108"/>
                    </a:cubicBez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3" name="Google Shape;2243;p55"/>
            <p:cNvGrpSpPr/>
            <p:nvPr/>
          </p:nvGrpSpPr>
          <p:grpSpPr>
            <a:xfrm rot="3492532">
              <a:off x="959485" y="4639772"/>
              <a:ext cx="494143" cy="900682"/>
              <a:chOff x="-214625" y="3943775"/>
              <a:chExt cx="458725" cy="836125"/>
            </a:xfrm>
          </p:grpSpPr>
          <p:sp>
            <p:nvSpPr>
              <p:cNvPr id="2244" name="Google Shape;2244;p55"/>
              <p:cNvSpPr/>
              <p:nvPr/>
            </p:nvSpPr>
            <p:spPr>
              <a:xfrm>
                <a:off x="-114025" y="3943775"/>
                <a:ext cx="195000" cy="501875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20075" extrusionOk="0">
                    <a:moveTo>
                      <a:pt x="4323" y="0"/>
                    </a:moveTo>
                    <a:cubicBezTo>
                      <a:pt x="2204" y="3013"/>
                      <a:pt x="1" y="6299"/>
                      <a:pt x="84" y="9978"/>
                    </a:cubicBezTo>
                    <a:cubicBezTo>
                      <a:pt x="120" y="11918"/>
                      <a:pt x="811" y="13800"/>
                      <a:pt x="1596" y="15586"/>
                    </a:cubicBezTo>
                    <a:cubicBezTo>
                      <a:pt x="2335" y="17217"/>
                      <a:pt x="3168" y="18872"/>
                      <a:pt x="4490" y="20074"/>
                    </a:cubicBezTo>
                    <a:cubicBezTo>
                      <a:pt x="4454" y="18991"/>
                      <a:pt x="5156" y="18205"/>
                      <a:pt x="5680" y="17252"/>
                    </a:cubicBezTo>
                    <a:cubicBezTo>
                      <a:pt x="6811" y="15193"/>
                      <a:pt x="7800" y="12930"/>
                      <a:pt x="7538" y="10597"/>
                    </a:cubicBezTo>
                    <a:cubicBezTo>
                      <a:pt x="7371" y="9216"/>
                      <a:pt x="6776" y="7918"/>
                      <a:pt x="6252" y="6620"/>
                    </a:cubicBezTo>
                    <a:cubicBezTo>
                      <a:pt x="5394" y="4453"/>
                      <a:pt x="4692" y="2322"/>
                      <a:pt x="4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55"/>
              <p:cNvSpPr/>
              <p:nvPr/>
            </p:nvSpPr>
            <p:spPr>
              <a:xfrm>
                <a:off x="64875" y="4296800"/>
                <a:ext cx="179225" cy="32742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13097" extrusionOk="0">
                    <a:moveTo>
                      <a:pt x="6787" y="0"/>
                    </a:moveTo>
                    <a:cubicBezTo>
                      <a:pt x="5692" y="2536"/>
                      <a:pt x="2810" y="3798"/>
                      <a:pt x="1322" y="6120"/>
                    </a:cubicBezTo>
                    <a:cubicBezTo>
                      <a:pt x="1" y="8192"/>
                      <a:pt x="12" y="11049"/>
                      <a:pt x="1358" y="13097"/>
                    </a:cubicBezTo>
                    <a:cubicBezTo>
                      <a:pt x="1703" y="12502"/>
                      <a:pt x="2287" y="12109"/>
                      <a:pt x="2846" y="11704"/>
                    </a:cubicBezTo>
                    <a:cubicBezTo>
                      <a:pt x="4680" y="10406"/>
                      <a:pt x="6299" y="8632"/>
                      <a:pt x="6751" y="6429"/>
                    </a:cubicBezTo>
                    <a:cubicBezTo>
                      <a:pt x="7168" y="4429"/>
                      <a:pt x="6561" y="2048"/>
                      <a:pt x="6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55"/>
              <p:cNvSpPr/>
              <p:nvPr/>
            </p:nvSpPr>
            <p:spPr>
              <a:xfrm>
                <a:off x="-214625" y="4372100"/>
                <a:ext cx="2339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105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82" y="2548"/>
                      <a:pt x="810" y="5168"/>
                      <a:pt x="2168" y="7346"/>
                    </a:cubicBezTo>
                    <a:cubicBezTo>
                      <a:pt x="2620" y="8049"/>
                      <a:pt x="3156" y="8704"/>
                      <a:pt x="3846" y="9132"/>
                    </a:cubicBezTo>
                    <a:cubicBezTo>
                      <a:pt x="4596" y="9585"/>
                      <a:pt x="5477" y="9775"/>
                      <a:pt x="6323" y="9954"/>
                    </a:cubicBezTo>
                    <a:cubicBezTo>
                      <a:pt x="7024" y="10104"/>
                      <a:pt x="8138" y="10541"/>
                      <a:pt x="8942" y="10541"/>
                    </a:cubicBezTo>
                    <a:cubicBezTo>
                      <a:pt x="9094" y="10541"/>
                      <a:pt x="9234" y="10526"/>
                      <a:pt x="9359" y="10490"/>
                    </a:cubicBezTo>
                    <a:cubicBezTo>
                      <a:pt x="8180" y="8204"/>
                      <a:pt x="7037" y="5465"/>
                      <a:pt x="5299" y="3525"/>
                    </a:cubicBezTo>
                    <a:cubicBezTo>
                      <a:pt x="3870" y="1929"/>
                      <a:pt x="1906" y="953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55"/>
              <p:cNvSpPr/>
              <p:nvPr/>
            </p:nvSpPr>
            <p:spPr>
              <a:xfrm>
                <a:off x="-32750" y="3943775"/>
                <a:ext cx="219700" cy="8361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33445" extrusionOk="0">
                    <a:moveTo>
                      <a:pt x="1072" y="0"/>
                    </a:moveTo>
                    <a:cubicBezTo>
                      <a:pt x="858" y="1489"/>
                      <a:pt x="679" y="2965"/>
                      <a:pt x="536" y="4453"/>
                    </a:cubicBezTo>
                    <a:cubicBezTo>
                      <a:pt x="369" y="5941"/>
                      <a:pt x="250" y="7430"/>
                      <a:pt x="167" y="8918"/>
                    </a:cubicBezTo>
                    <a:cubicBezTo>
                      <a:pt x="0" y="11906"/>
                      <a:pt x="60" y="14907"/>
                      <a:pt x="524" y="17883"/>
                    </a:cubicBezTo>
                    <a:cubicBezTo>
                      <a:pt x="1012" y="20848"/>
                      <a:pt x="1870" y="23765"/>
                      <a:pt x="3227" y="26444"/>
                    </a:cubicBezTo>
                    <a:cubicBezTo>
                      <a:pt x="3917" y="27789"/>
                      <a:pt x="4703" y="29063"/>
                      <a:pt x="5620" y="30254"/>
                    </a:cubicBezTo>
                    <a:cubicBezTo>
                      <a:pt x="6561" y="31433"/>
                      <a:pt x="7608" y="32516"/>
                      <a:pt x="8787" y="33445"/>
                    </a:cubicBezTo>
                    <a:cubicBezTo>
                      <a:pt x="7668" y="32445"/>
                      <a:pt x="6668" y="31326"/>
                      <a:pt x="5811" y="30123"/>
                    </a:cubicBezTo>
                    <a:cubicBezTo>
                      <a:pt x="4930" y="28920"/>
                      <a:pt x="4179" y="27635"/>
                      <a:pt x="3536" y="26301"/>
                    </a:cubicBezTo>
                    <a:cubicBezTo>
                      <a:pt x="2274" y="23622"/>
                      <a:pt x="1417" y="20753"/>
                      <a:pt x="965" y="17812"/>
                    </a:cubicBezTo>
                    <a:cubicBezTo>
                      <a:pt x="477" y="14883"/>
                      <a:pt x="417" y="11906"/>
                      <a:pt x="512" y="8930"/>
                    </a:cubicBezTo>
                    <a:cubicBezTo>
                      <a:pt x="548" y="7442"/>
                      <a:pt x="643" y="5953"/>
                      <a:pt x="739" y="446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55"/>
              <p:cNvSpPr/>
              <p:nvPr/>
            </p:nvSpPr>
            <p:spPr>
              <a:xfrm>
                <a:off x="-214625" y="4297375"/>
                <a:ext cx="450675" cy="395925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5837" extrusionOk="0">
                    <a:moveTo>
                      <a:pt x="17979" y="1"/>
                    </a:moveTo>
                    <a:lnTo>
                      <a:pt x="17979" y="1"/>
                    </a:lnTo>
                    <a:cubicBezTo>
                      <a:pt x="17920" y="1394"/>
                      <a:pt x="17431" y="2704"/>
                      <a:pt x="16812" y="3930"/>
                    </a:cubicBezTo>
                    <a:cubicBezTo>
                      <a:pt x="16217" y="5144"/>
                      <a:pt x="15443" y="6287"/>
                      <a:pt x="14669" y="7442"/>
                    </a:cubicBezTo>
                    <a:cubicBezTo>
                      <a:pt x="13895" y="8585"/>
                      <a:pt x="13169" y="9788"/>
                      <a:pt x="12693" y="11109"/>
                    </a:cubicBezTo>
                    <a:cubicBezTo>
                      <a:pt x="12276" y="12275"/>
                      <a:pt x="12087" y="13514"/>
                      <a:pt x="12134" y="14746"/>
                    </a:cubicBezTo>
                    <a:lnTo>
                      <a:pt x="12134" y="14746"/>
                    </a:lnTo>
                    <a:cubicBezTo>
                      <a:pt x="11083" y="13910"/>
                      <a:pt x="9889" y="13326"/>
                      <a:pt x="8752" y="12705"/>
                    </a:cubicBezTo>
                    <a:cubicBezTo>
                      <a:pt x="8097" y="12348"/>
                      <a:pt x="7466" y="11979"/>
                      <a:pt x="6871" y="11562"/>
                    </a:cubicBezTo>
                    <a:cubicBezTo>
                      <a:pt x="6275" y="11145"/>
                      <a:pt x="5739" y="10633"/>
                      <a:pt x="5239" y="10121"/>
                    </a:cubicBezTo>
                    <a:cubicBezTo>
                      <a:pt x="4227" y="9062"/>
                      <a:pt x="3358" y="7835"/>
                      <a:pt x="2537" y="6621"/>
                    </a:cubicBezTo>
                    <a:cubicBezTo>
                      <a:pt x="1703" y="5394"/>
                      <a:pt x="905" y="4132"/>
                      <a:pt x="1" y="2977"/>
                    </a:cubicBezTo>
                    <a:lnTo>
                      <a:pt x="1" y="2977"/>
                    </a:lnTo>
                    <a:cubicBezTo>
                      <a:pt x="834" y="4204"/>
                      <a:pt x="1572" y="5490"/>
                      <a:pt x="2382" y="6764"/>
                    </a:cubicBezTo>
                    <a:cubicBezTo>
                      <a:pt x="3168" y="8014"/>
                      <a:pt x="3989" y="9264"/>
                      <a:pt x="5001" y="10383"/>
                    </a:cubicBezTo>
                    <a:cubicBezTo>
                      <a:pt x="5501" y="10931"/>
                      <a:pt x="6061" y="11455"/>
                      <a:pt x="6668" y="11907"/>
                    </a:cubicBezTo>
                    <a:cubicBezTo>
                      <a:pt x="7275" y="12348"/>
                      <a:pt x="7918" y="12741"/>
                      <a:pt x="8573" y="13098"/>
                    </a:cubicBezTo>
                    <a:cubicBezTo>
                      <a:pt x="9883" y="13812"/>
                      <a:pt x="11192" y="14491"/>
                      <a:pt x="12276" y="15443"/>
                    </a:cubicBezTo>
                    <a:lnTo>
                      <a:pt x="12705" y="15836"/>
                    </a:lnTo>
                    <a:lnTo>
                      <a:pt x="12645" y="15253"/>
                    </a:lnTo>
                    <a:cubicBezTo>
                      <a:pt x="12502" y="13907"/>
                      <a:pt x="12645" y="12538"/>
                      <a:pt x="13097" y="11264"/>
                    </a:cubicBezTo>
                    <a:cubicBezTo>
                      <a:pt x="13538" y="9978"/>
                      <a:pt x="14252" y="8811"/>
                      <a:pt x="14967" y="7633"/>
                    </a:cubicBezTo>
                    <a:cubicBezTo>
                      <a:pt x="15693" y="6454"/>
                      <a:pt x="16455" y="5275"/>
                      <a:pt x="17027" y="4013"/>
                    </a:cubicBezTo>
                    <a:cubicBezTo>
                      <a:pt x="17574" y="2751"/>
                      <a:pt x="18027" y="1382"/>
                      <a:pt x="179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55"/>
              <p:cNvSpPr/>
              <p:nvPr/>
            </p:nvSpPr>
            <p:spPr>
              <a:xfrm>
                <a:off x="-67875" y="4054800"/>
                <a:ext cx="8932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8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655"/>
                      <a:pt x="274" y="1286"/>
                      <a:pt x="512" y="1905"/>
                    </a:cubicBezTo>
                    <a:cubicBezTo>
                      <a:pt x="774" y="2513"/>
                      <a:pt x="1096" y="3096"/>
                      <a:pt x="1477" y="3644"/>
                    </a:cubicBezTo>
                    <a:lnTo>
                      <a:pt x="1632" y="3870"/>
                    </a:lnTo>
                    <a:lnTo>
                      <a:pt x="1822" y="3691"/>
                    </a:lnTo>
                    <a:cubicBezTo>
                      <a:pt x="2227" y="3298"/>
                      <a:pt x="2560" y="2870"/>
                      <a:pt x="2858" y="2405"/>
                    </a:cubicBezTo>
                    <a:cubicBezTo>
                      <a:pt x="3013" y="2179"/>
                      <a:pt x="3144" y="1929"/>
                      <a:pt x="3263" y="1691"/>
                    </a:cubicBezTo>
                    <a:cubicBezTo>
                      <a:pt x="3382" y="1441"/>
                      <a:pt x="3501" y="1191"/>
                      <a:pt x="3572" y="929"/>
                    </a:cubicBezTo>
                    <a:lnTo>
                      <a:pt x="3572" y="929"/>
                    </a:lnTo>
                    <a:lnTo>
                      <a:pt x="3096" y="1584"/>
                    </a:lnTo>
                    <a:lnTo>
                      <a:pt x="3096" y="1584"/>
                    </a:lnTo>
                    <a:cubicBezTo>
                      <a:pt x="2953" y="1798"/>
                      <a:pt x="2775" y="2001"/>
                      <a:pt x="2608" y="2215"/>
                    </a:cubicBezTo>
                    <a:cubicBezTo>
                      <a:pt x="2323" y="2549"/>
                      <a:pt x="2030" y="2867"/>
                      <a:pt x="1722" y="3169"/>
                    </a:cubicBezTo>
                    <a:lnTo>
                      <a:pt x="1722" y="3169"/>
                    </a:lnTo>
                    <a:cubicBezTo>
                      <a:pt x="1417" y="2702"/>
                      <a:pt x="1126" y="2220"/>
                      <a:pt x="870" y="1739"/>
                    </a:cubicBezTo>
                    <a:cubicBezTo>
                      <a:pt x="572" y="1167"/>
                      <a:pt x="286" y="59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55"/>
              <p:cNvSpPr/>
              <p:nvPr/>
            </p:nvSpPr>
            <p:spPr>
              <a:xfrm>
                <a:off x="-90800" y="4143200"/>
                <a:ext cx="13815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335" extrusionOk="0">
                    <a:moveTo>
                      <a:pt x="1" y="0"/>
                    </a:moveTo>
                    <a:cubicBezTo>
                      <a:pt x="132" y="453"/>
                      <a:pt x="310" y="882"/>
                      <a:pt x="489" y="1310"/>
                    </a:cubicBezTo>
                    <a:cubicBezTo>
                      <a:pt x="667" y="1739"/>
                      <a:pt x="846" y="2179"/>
                      <a:pt x="1060" y="2596"/>
                    </a:cubicBezTo>
                    <a:cubicBezTo>
                      <a:pt x="1453" y="3441"/>
                      <a:pt x="1918" y="4275"/>
                      <a:pt x="2406" y="5061"/>
                    </a:cubicBezTo>
                    <a:lnTo>
                      <a:pt x="2572" y="5334"/>
                    </a:lnTo>
                    <a:lnTo>
                      <a:pt x="2763" y="5096"/>
                    </a:lnTo>
                    <a:cubicBezTo>
                      <a:pt x="3322" y="4418"/>
                      <a:pt x="3858" y="3715"/>
                      <a:pt x="4311" y="2989"/>
                    </a:cubicBezTo>
                    <a:cubicBezTo>
                      <a:pt x="4549" y="2620"/>
                      <a:pt x="4763" y="2251"/>
                      <a:pt x="4966" y="1858"/>
                    </a:cubicBezTo>
                    <a:cubicBezTo>
                      <a:pt x="5168" y="1477"/>
                      <a:pt x="5358" y="1084"/>
                      <a:pt x="5525" y="679"/>
                    </a:cubicBezTo>
                    <a:lnTo>
                      <a:pt x="5525" y="679"/>
                    </a:lnTo>
                    <a:cubicBezTo>
                      <a:pt x="5287" y="1048"/>
                      <a:pt x="5049" y="1417"/>
                      <a:pt x="4787" y="1763"/>
                    </a:cubicBezTo>
                    <a:cubicBezTo>
                      <a:pt x="4537" y="2120"/>
                      <a:pt x="4287" y="2453"/>
                      <a:pt x="4037" y="2798"/>
                    </a:cubicBezTo>
                    <a:cubicBezTo>
                      <a:pt x="3578" y="3403"/>
                      <a:pt x="3110" y="3990"/>
                      <a:pt x="2633" y="4566"/>
                    </a:cubicBezTo>
                    <a:lnTo>
                      <a:pt x="2633" y="4566"/>
                    </a:lnTo>
                    <a:cubicBezTo>
                      <a:pt x="2202" y="3867"/>
                      <a:pt x="1781" y="3159"/>
                      <a:pt x="1370" y="244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55"/>
              <p:cNvSpPr/>
              <p:nvPr/>
            </p:nvSpPr>
            <p:spPr>
              <a:xfrm>
                <a:off x="-80675" y="4247375"/>
                <a:ext cx="136350" cy="11105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442" extrusionOk="0">
                    <a:moveTo>
                      <a:pt x="5453" y="1"/>
                    </a:moveTo>
                    <a:lnTo>
                      <a:pt x="5453" y="1"/>
                    </a:lnTo>
                    <a:cubicBezTo>
                      <a:pt x="4942" y="691"/>
                      <a:pt x="4430" y="1358"/>
                      <a:pt x="3894" y="2013"/>
                    </a:cubicBezTo>
                    <a:cubicBezTo>
                      <a:pt x="3632" y="2358"/>
                      <a:pt x="3358" y="2668"/>
                      <a:pt x="3096" y="2989"/>
                    </a:cubicBezTo>
                    <a:lnTo>
                      <a:pt x="2449" y="3758"/>
                    </a:lnTo>
                    <a:lnTo>
                      <a:pt x="2449" y="3758"/>
                    </a:lnTo>
                    <a:lnTo>
                      <a:pt x="1310" y="2382"/>
                    </a:lnTo>
                    <a:cubicBezTo>
                      <a:pt x="870" y="1858"/>
                      <a:pt x="441" y="1322"/>
                      <a:pt x="0" y="810"/>
                    </a:cubicBezTo>
                    <a:lnTo>
                      <a:pt x="0" y="810"/>
                    </a:lnTo>
                    <a:cubicBezTo>
                      <a:pt x="298" y="1429"/>
                      <a:pt x="655" y="2013"/>
                      <a:pt x="1036" y="2572"/>
                    </a:cubicBezTo>
                    <a:cubicBezTo>
                      <a:pt x="1405" y="3156"/>
                      <a:pt x="1822" y="3703"/>
                      <a:pt x="2263" y="4239"/>
                    </a:cubicBezTo>
                    <a:lnTo>
                      <a:pt x="2417" y="4442"/>
                    </a:lnTo>
                    <a:lnTo>
                      <a:pt x="2596" y="4239"/>
                    </a:lnTo>
                    <a:cubicBezTo>
                      <a:pt x="2894" y="3930"/>
                      <a:pt x="3167" y="3584"/>
                      <a:pt x="3429" y="3263"/>
                    </a:cubicBezTo>
                    <a:cubicBezTo>
                      <a:pt x="3703" y="2930"/>
                      <a:pt x="3953" y="2596"/>
                      <a:pt x="4191" y="2239"/>
                    </a:cubicBezTo>
                    <a:cubicBezTo>
                      <a:pt x="4680" y="1525"/>
                      <a:pt x="5120" y="786"/>
                      <a:pt x="5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55"/>
              <p:cNvSpPr/>
              <p:nvPr/>
            </p:nvSpPr>
            <p:spPr>
              <a:xfrm>
                <a:off x="164900" y="4391450"/>
                <a:ext cx="61025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3084" extrusionOk="0">
                    <a:moveTo>
                      <a:pt x="631" y="0"/>
                    </a:moveTo>
                    <a:lnTo>
                      <a:pt x="631" y="0"/>
                    </a:lnTo>
                    <a:cubicBezTo>
                      <a:pt x="441" y="441"/>
                      <a:pt x="310" y="893"/>
                      <a:pt x="191" y="1358"/>
                    </a:cubicBezTo>
                    <a:cubicBezTo>
                      <a:pt x="95" y="1810"/>
                      <a:pt x="36" y="2274"/>
                      <a:pt x="12" y="2751"/>
                    </a:cubicBezTo>
                    <a:lnTo>
                      <a:pt x="0" y="3084"/>
                    </a:lnTo>
                    <a:lnTo>
                      <a:pt x="0" y="3084"/>
                    </a:lnTo>
                    <a:lnTo>
                      <a:pt x="310" y="2989"/>
                    </a:lnTo>
                    <a:cubicBezTo>
                      <a:pt x="691" y="2870"/>
                      <a:pt x="1084" y="2739"/>
                      <a:pt x="1441" y="2548"/>
                    </a:cubicBezTo>
                    <a:cubicBezTo>
                      <a:pt x="1798" y="2346"/>
                      <a:pt x="2143" y="2120"/>
                      <a:pt x="2441" y="1846"/>
                    </a:cubicBezTo>
                    <a:lnTo>
                      <a:pt x="2441" y="1846"/>
                    </a:lnTo>
                    <a:cubicBezTo>
                      <a:pt x="2048" y="1989"/>
                      <a:pt x="1679" y="2108"/>
                      <a:pt x="1310" y="2227"/>
                    </a:cubicBezTo>
                    <a:lnTo>
                      <a:pt x="502" y="2465"/>
                    </a:lnTo>
                    <a:lnTo>
                      <a:pt x="502" y="2465"/>
                    </a:lnTo>
                    <a:cubicBezTo>
                      <a:pt x="528" y="2112"/>
                      <a:pt x="553" y="1761"/>
                      <a:pt x="572" y="1417"/>
                    </a:cubicBezTo>
                    <a:cubicBezTo>
                      <a:pt x="607" y="941"/>
                      <a:pt x="631" y="476"/>
                      <a:pt x="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55"/>
              <p:cNvSpPr/>
              <p:nvPr/>
            </p:nvSpPr>
            <p:spPr>
              <a:xfrm>
                <a:off x="119050" y="4444725"/>
                <a:ext cx="8307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930" extrusionOk="0">
                    <a:moveTo>
                      <a:pt x="239" y="0"/>
                    </a:moveTo>
                    <a:cubicBezTo>
                      <a:pt x="108" y="596"/>
                      <a:pt x="48" y="1203"/>
                      <a:pt x="36" y="1810"/>
                    </a:cubicBezTo>
                    <a:cubicBezTo>
                      <a:pt x="1" y="2417"/>
                      <a:pt x="36" y="3013"/>
                      <a:pt x="96" y="3632"/>
                    </a:cubicBezTo>
                    <a:lnTo>
                      <a:pt x="120" y="3930"/>
                    </a:lnTo>
                    <a:lnTo>
                      <a:pt x="405" y="3822"/>
                    </a:lnTo>
                    <a:cubicBezTo>
                      <a:pt x="941" y="3632"/>
                      <a:pt x="1453" y="3394"/>
                      <a:pt x="1953" y="3108"/>
                    </a:cubicBezTo>
                    <a:cubicBezTo>
                      <a:pt x="2441" y="2822"/>
                      <a:pt x="2906" y="2477"/>
                      <a:pt x="3322" y="2096"/>
                    </a:cubicBezTo>
                    <a:lnTo>
                      <a:pt x="3322" y="2096"/>
                    </a:lnTo>
                    <a:cubicBezTo>
                      <a:pt x="2798" y="2346"/>
                      <a:pt x="2287" y="2572"/>
                      <a:pt x="1786" y="2798"/>
                    </a:cubicBezTo>
                    <a:cubicBezTo>
                      <a:pt x="1367" y="2964"/>
                      <a:pt x="947" y="3138"/>
                      <a:pt x="521" y="3294"/>
                    </a:cubicBezTo>
                    <a:lnTo>
                      <a:pt x="521" y="3294"/>
                    </a:lnTo>
                    <a:cubicBezTo>
                      <a:pt x="477" y="2795"/>
                      <a:pt x="445" y="2297"/>
                      <a:pt x="405" y="1798"/>
                    </a:cubicBezTo>
                    <a:cubicBezTo>
                      <a:pt x="358" y="1203"/>
                      <a:pt x="310" y="608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55"/>
              <p:cNvSpPr/>
              <p:nvPr/>
            </p:nvSpPr>
            <p:spPr>
              <a:xfrm>
                <a:off x="-177425" y="4447700"/>
                <a:ext cx="646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228" extrusionOk="0">
                    <a:moveTo>
                      <a:pt x="2204" y="1"/>
                    </a:moveTo>
                    <a:lnTo>
                      <a:pt x="2168" y="1405"/>
                    </a:lnTo>
                    <a:cubicBezTo>
                      <a:pt x="2159" y="1730"/>
                      <a:pt x="2151" y="2056"/>
                      <a:pt x="2135" y="2381"/>
                    </a:cubicBezTo>
                    <a:lnTo>
                      <a:pt x="2135" y="2381"/>
                    </a:lnTo>
                    <a:cubicBezTo>
                      <a:pt x="1857" y="2192"/>
                      <a:pt x="1569" y="2007"/>
                      <a:pt x="1275" y="1822"/>
                    </a:cubicBezTo>
                    <a:cubicBezTo>
                      <a:pt x="858" y="1572"/>
                      <a:pt x="441" y="1334"/>
                      <a:pt x="1" y="1144"/>
                    </a:cubicBezTo>
                    <a:lnTo>
                      <a:pt x="1" y="1144"/>
                    </a:lnTo>
                    <a:cubicBezTo>
                      <a:pt x="322" y="1501"/>
                      <a:pt x="691" y="1810"/>
                      <a:pt x="1049" y="2108"/>
                    </a:cubicBezTo>
                    <a:cubicBezTo>
                      <a:pt x="1430" y="2406"/>
                      <a:pt x="1811" y="2691"/>
                      <a:pt x="2204" y="2977"/>
                    </a:cubicBezTo>
                    <a:lnTo>
                      <a:pt x="2561" y="3227"/>
                    </a:lnTo>
                    <a:lnTo>
                      <a:pt x="2573" y="2810"/>
                    </a:lnTo>
                    <a:cubicBezTo>
                      <a:pt x="2585" y="2334"/>
                      <a:pt x="2585" y="1858"/>
                      <a:pt x="2525" y="1382"/>
                    </a:cubicBezTo>
                    <a:cubicBezTo>
                      <a:pt x="2477" y="917"/>
                      <a:pt x="2382" y="441"/>
                      <a:pt x="2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55"/>
              <p:cNvSpPr/>
              <p:nvPr/>
            </p:nvSpPr>
            <p:spPr>
              <a:xfrm>
                <a:off x="-128300" y="4497700"/>
                <a:ext cx="77700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728" extrusionOk="0">
                    <a:moveTo>
                      <a:pt x="2263" y="1"/>
                    </a:moveTo>
                    <a:lnTo>
                      <a:pt x="2263" y="1"/>
                    </a:lnTo>
                    <a:cubicBezTo>
                      <a:pt x="2346" y="572"/>
                      <a:pt x="2417" y="1132"/>
                      <a:pt x="2501" y="1703"/>
                    </a:cubicBezTo>
                    <a:cubicBezTo>
                      <a:pt x="2548" y="2141"/>
                      <a:pt x="2596" y="2594"/>
                      <a:pt x="2625" y="3045"/>
                    </a:cubicBezTo>
                    <a:lnTo>
                      <a:pt x="2625" y="3045"/>
                    </a:lnTo>
                    <a:lnTo>
                      <a:pt x="1489" y="2644"/>
                    </a:lnTo>
                    <a:cubicBezTo>
                      <a:pt x="989" y="2477"/>
                      <a:pt x="500" y="2299"/>
                      <a:pt x="0" y="2144"/>
                    </a:cubicBezTo>
                    <a:lnTo>
                      <a:pt x="0" y="2144"/>
                    </a:lnTo>
                    <a:cubicBezTo>
                      <a:pt x="429" y="2465"/>
                      <a:pt x="870" y="2727"/>
                      <a:pt x="1334" y="2977"/>
                    </a:cubicBezTo>
                    <a:cubicBezTo>
                      <a:pt x="1572" y="3096"/>
                      <a:pt x="1810" y="3204"/>
                      <a:pt x="2048" y="3311"/>
                    </a:cubicBezTo>
                    <a:cubicBezTo>
                      <a:pt x="2286" y="3430"/>
                      <a:pt x="2536" y="3513"/>
                      <a:pt x="2775" y="3608"/>
                    </a:cubicBezTo>
                    <a:lnTo>
                      <a:pt x="3108" y="3727"/>
                    </a:lnTo>
                    <a:lnTo>
                      <a:pt x="3096" y="3370"/>
                    </a:lnTo>
                    <a:cubicBezTo>
                      <a:pt x="3060" y="2787"/>
                      <a:pt x="2989" y="2203"/>
                      <a:pt x="2858" y="1644"/>
                    </a:cubicBezTo>
                    <a:cubicBezTo>
                      <a:pt x="2715" y="1072"/>
                      <a:pt x="2525" y="525"/>
                      <a:pt x="2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6" name="Google Shape;2256;p55"/>
            <p:cNvSpPr/>
            <p:nvPr/>
          </p:nvSpPr>
          <p:spPr>
            <a:xfrm rot="2131633">
              <a:off x="264376" y="3526762"/>
              <a:ext cx="148962" cy="301767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5"/>
            <p:cNvSpPr/>
            <p:nvPr/>
          </p:nvSpPr>
          <p:spPr>
            <a:xfrm rot="-2281775">
              <a:off x="1954742" y="4656749"/>
              <a:ext cx="148956" cy="301766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56"/>
          <p:cNvSpPr/>
          <p:nvPr/>
        </p:nvSpPr>
        <p:spPr>
          <a:xfrm rot="5400000">
            <a:off x="363803" y="-363723"/>
            <a:ext cx="1324170" cy="2051626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0" name="Google Shape;2260;p56"/>
          <p:cNvGrpSpPr/>
          <p:nvPr/>
        </p:nvGrpSpPr>
        <p:grpSpPr>
          <a:xfrm rot="277636" flipH="1">
            <a:off x="8166276" y="3665210"/>
            <a:ext cx="896474" cy="1547226"/>
            <a:chOff x="2864350" y="1741813"/>
            <a:chExt cx="396500" cy="684350"/>
          </a:xfrm>
        </p:grpSpPr>
        <p:sp>
          <p:nvSpPr>
            <p:cNvPr id="2261" name="Google Shape;2261;p56"/>
            <p:cNvSpPr/>
            <p:nvPr/>
          </p:nvSpPr>
          <p:spPr>
            <a:xfrm>
              <a:off x="2971500" y="1792438"/>
              <a:ext cx="190225" cy="633725"/>
            </a:xfrm>
            <a:custGeom>
              <a:avLst/>
              <a:gdLst/>
              <a:ahLst/>
              <a:cxnLst/>
              <a:rect l="l" t="t" r="r" b="b"/>
              <a:pathLst>
                <a:path w="7609" h="25349" extrusionOk="0">
                  <a:moveTo>
                    <a:pt x="1727" y="0"/>
                  </a:moveTo>
                  <a:cubicBezTo>
                    <a:pt x="1667" y="0"/>
                    <a:pt x="1632" y="48"/>
                    <a:pt x="1608" y="107"/>
                  </a:cubicBezTo>
                  <a:cubicBezTo>
                    <a:pt x="1596" y="238"/>
                    <a:pt x="0" y="13407"/>
                    <a:pt x="7382" y="25289"/>
                  </a:cubicBezTo>
                  <a:cubicBezTo>
                    <a:pt x="7406" y="25325"/>
                    <a:pt x="7430" y="25348"/>
                    <a:pt x="7478" y="25348"/>
                  </a:cubicBezTo>
                  <a:cubicBezTo>
                    <a:pt x="7501" y="25348"/>
                    <a:pt x="7525" y="25348"/>
                    <a:pt x="7549" y="25301"/>
                  </a:cubicBezTo>
                  <a:cubicBezTo>
                    <a:pt x="7597" y="25277"/>
                    <a:pt x="7609" y="25217"/>
                    <a:pt x="7585" y="25158"/>
                  </a:cubicBezTo>
                  <a:cubicBezTo>
                    <a:pt x="239" y="13347"/>
                    <a:pt x="1822" y="250"/>
                    <a:pt x="1834" y="119"/>
                  </a:cubicBezTo>
                  <a:cubicBezTo>
                    <a:pt x="1834" y="60"/>
                    <a:pt x="1786" y="12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3127425" y="2229563"/>
              <a:ext cx="133425" cy="189450"/>
            </a:xfrm>
            <a:custGeom>
              <a:avLst/>
              <a:gdLst/>
              <a:ahLst/>
              <a:cxnLst/>
              <a:rect l="l" t="t" r="r" b="b"/>
              <a:pathLst>
                <a:path w="5337" h="7578" extrusionOk="0">
                  <a:moveTo>
                    <a:pt x="2359" y="0"/>
                  </a:moveTo>
                  <a:cubicBezTo>
                    <a:pt x="0" y="0"/>
                    <a:pt x="1133" y="7578"/>
                    <a:pt x="1133" y="7578"/>
                  </a:cubicBezTo>
                  <a:cubicBezTo>
                    <a:pt x="1133" y="7578"/>
                    <a:pt x="5336" y="613"/>
                    <a:pt x="2622" y="29"/>
                  </a:cubicBezTo>
                  <a:cubicBezTo>
                    <a:pt x="2530" y="10"/>
                    <a:pt x="2442" y="0"/>
                    <a:pt x="2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2951250" y="2331613"/>
              <a:ext cx="205425" cy="87400"/>
            </a:xfrm>
            <a:custGeom>
              <a:avLst/>
              <a:gdLst/>
              <a:ahLst/>
              <a:cxnLst/>
              <a:rect l="l" t="t" r="r" b="b"/>
              <a:pathLst>
                <a:path w="8217" h="3496" extrusionOk="0">
                  <a:moveTo>
                    <a:pt x="2148" y="0"/>
                  </a:moveTo>
                  <a:cubicBezTo>
                    <a:pt x="1646" y="0"/>
                    <a:pt x="1253" y="201"/>
                    <a:pt x="1049" y="698"/>
                  </a:cubicBezTo>
                  <a:cubicBezTo>
                    <a:pt x="1" y="3258"/>
                    <a:pt x="8216" y="3496"/>
                    <a:pt x="8216" y="3496"/>
                  </a:cubicBezTo>
                  <a:cubicBezTo>
                    <a:pt x="8216" y="3496"/>
                    <a:pt x="4240" y="0"/>
                    <a:pt x="2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3085500" y="2085338"/>
              <a:ext cx="130400" cy="182775"/>
            </a:xfrm>
            <a:custGeom>
              <a:avLst/>
              <a:gdLst/>
              <a:ahLst/>
              <a:cxnLst/>
              <a:rect l="l" t="t" r="r" b="b"/>
              <a:pathLst>
                <a:path w="5216" h="7311" extrusionOk="0">
                  <a:moveTo>
                    <a:pt x="2216" y="1"/>
                  </a:moveTo>
                  <a:cubicBezTo>
                    <a:pt x="43" y="1"/>
                    <a:pt x="1" y="7310"/>
                    <a:pt x="1" y="7310"/>
                  </a:cubicBezTo>
                  <a:cubicBezTo>
                    <a:pt x="1" y="7310"/>
                    <a:pt x="5215" y="1071"/>
                    <a:pt x="2632" y="83"/>
                  </a:cubicBezTo>
                  <a:cubicBezTo>
                    <a:pt x="2485" y="27"/>
                    <a:pt x="2347" y="1"/>
                    <a:pt x="2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2884275" y="2158213"/>
              <a:ext cx="201850" cy="110200"/>
            </a:xfrm>
            <a:custGeom>
              <a:avLst/>
              <a:gdLst/>
              <a:ahLst/>
              <a:cxnLst/>
              <a:rect l="l" t="t" r="r" b="b"/>
              <a:pathLst>
                <a:path w="8074" h="4408" extrusionOk="0">
                  <a:moveTo>
                    <a:pt x="2377" y="1"/>
                  </a:moveTo>
                  <a:cubicBezTo>
                    <a:pt x="1994" y="1"/>
                    <a:pt x="1670" y="160"/>
                    <a:pt x="1442" y="538"/>
                  </a:cubicBezTo>
                  <a:cubicBezTo>
                    <a:pt x="1" y="2907"/>
                    <a:pt x="8073" y="4407"/>
                    <a:pt x="8073" y="4407"/>
                  </a:cubicBezTo>
                  <a:cubicBezTo>
                    <a:pt x="8073" y="4407"/>
                    <a:pt x="4398" y="1"/>
                    <a:pt x="2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3031025" y="1940138"/>
              <a:ext cx="136950" cy="148175"/>
            </a:xfrm>
            <a:custGeom>
              <a:avLst/>
              <a:gdLst/>
              <a:ahLst/>
              <a:cxnLst/>
              <a:rect l="l" t="t" r="r" b="b"/>
              <a:pathLst>
                <a:path w="5478" h="5927" extrusionOk="0">
                  <a:moveTo>
                    <a:pt x="2933" y="1"/>
                  </a:moveTo>
                  <a:cubicBezTo>
                    <a:pt x="1144" y="1"/>
                    <a:pt x="1" y="5927"/>
                    <a:pt x="1" y="5927"/>
                  </a:cubicBezTo>
                  <a:cubicBezTo>
                    <a:pt x="1" y="5927"/>
                    <a:pt x="5478" y="1414"/>
                    <a:pt x="3430" y="152"/>
                  </a:cubicBezTo>
                  <a:cubicBezTo>
                    <a:pt x="3259" y="48"/>
                    <a:pt x="3094" y="1"/>
                    <a:pt x="2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2864350" y="1970563"/>
              <a:ext cx="167600" cy="118050"/>
            </a:xfrm>
            <a:custGeom>
              <a:avLst/>
              <a:gdLst/>
              <a:ahLst/>
              <a:cxnLst/>
              <a:rect l="l" t="t" r="r" b="b"/>
              <a:pathLst>
                <a:path w="6704" h="4722" extrusionOk="0">
                  <a:moveTo>
                    <a:pt x="2321" y="1"/>
                  </a:moveTo>
                  <a:cubicBezTo>
                    <a:pt x="2069" y="1"/>
                    <a:pt x="1835" y="100"/>
                    <a:pt x="1631" y="328"/>
                  </a:cubicBezTo>
                  <a:cubicBezTo>
                    <a:pt x="0" y="2138"/>
                    <a:pt x="6703" y="4722"/>
                    <a:pt x="6703" y="4722"/>
                  </a:cubicBezTo>
                  <a:cubicBezTo>
                    <a:pt x="6703" y="4722"/>
                    <a:pt x="4062" y="1"/>
                    <a:pt x="2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3014350" y="1802463"/>
              <a:ext cx="111350" cy="120375"/>
            </a:xfrm>
            <a:custGeom>
              <a:avLst/>
              <a:gdLst/>
              <a:ahLst/>
              <a:cxnLst/>
              <a:rect l="l" t="t" r="r" b="b"/>
              <a:pathLst>
                <a:path w="4454" h="4815" extrusionOk="0">
                  <a:moveTo>
                    <a:pt x="2366" y="0"/>
                  </a:moveTo>
                  <a:cubicBezTo>
                    <a:pt x="934" y="0"/>
                    <a:pt x="1" y="4814"/>
                    <a:pt x="1" y="4814"/>
                  </a:cubicBezTo>
                  <a:cubicBezTo>
                    <a:pt x="1" y="4814"/>
                    <a:pt x="4454" y="1147"/>
                    <a:pt x="2763" y="123"/>
                  </a:cubicBezTo>
                  <a:cubicBezTo>
                    <a:pt x="2627" y="39"/>
                    <a:pt x="2495" y="0"/>
                    <a:pt x="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2878925" y="1827313"/>
              <a:ext cx="136350" cy="95800"/>
            </a:xfrm>
            <a:custGeom>
              <a:avLst/>
              <a:gdLst/>
              <a:ahLst/>
              <a:cxnLst/>
              <a:rect l="l" t="t" r="r" b="b"/>
              <a:pathLst>
                <a:path w="5454" h="3832" extrusionOk="0">
                  <a:moveTo>
                    <a:pt x="1890" y="1"/>
                  </a:moveTo>
                  <a:cubicBezTo>
                    <a:pt x="1682" y="1"/>
                    <a:pt x="1490" y="83"/>
                    <a:pt x="1322" y="272"/>
                  </a:cubicBezTo>
                  <a:cubicBezTo>
                    <a:pt x="1" y="1736"/>
                    <a:pt x="5454" y="3832"/>
                    <a:pt x="5454" y="3832"/>
                  </a:cubicBezTo>
                  <a:cubicBezTo>
                    <a:pt x="5454" y="3832"/>
                    <a:pt x="3307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2990250" y="1741813"/>
              <a:ext cx="54500" cy="53925"/>
            </a:xfrm>
            <a:custGeom>
              <a:avLst/>
              <a:gdLst/>
              <a:ahLst/>
              <a:cxnLst/>
              <a:rect l="l" t="t" r="r" b="b"/>
              <a:pathLst>
                <a:path w="2180" h="2157" extrusionOk="0">
                  <a:moveTo>
                    <a:pt x="1109" y="1"/>
                  </a:moveTo>
                  <a:cubicBezTo>
                    <a:pt x="524" y="1"/>
                    <a:pt x="48" y="461"/>
                    <a:pt x="12" y="1049"/>
                  </a:cubicBezTo>
                  <a:cubicBezTo>
                    <a:pt x="1" y="1644"/>
                    <a:pt x="453" y="2144"/>
                    <a:pt x="1048" y="2156"/>
                  </a:cubicBezTo>
                  <a:cubicBezTo>
                    <a:pt x="1063" y="2157"/>
                    <a:pt x="1078" y="2157"/>
                    <a:pt x="1092" y="2157"/>
                  </a:cubicBezTo>
                  <a:cubicBezTo>
                    <a:pt x="1668" y="2157"/>
                    <a:pt x="2156" y="1701"/>
                    <a:pt x="2167" y="1120"/>
                  </a:cubicBezTo>
                  <a:cubicBezTo>
                    <a:pt x="2179" y="525"/>
                    <a:pt x="1727" y="13"/>
                    <a:pt x="1132" y="1"/>
                  </a:cubicBezTo>
                  <a:cubicBezTo>
                    <a:pt x="1124" y="1"/>
                    <a:pt x="1117" y="1"/>
                    <a:pt x="1109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2939350" y="1832313"/>
              <a:ext cx="126825" cy="93775"/>
            </a:xfrm>
            <a:custGeom>
              <a:avLst/>
              <a:gdLst/>
              <a:ahLst/>
              <a:cxnLst/>
              <a:rect l="l" t="t" r="r" b="b"/>
              <a:pathLst>
                <a:path w="5073" h="3751" extrusionOk="0">
                  <a:moveTo>
                    <a:pt x="4951" y="1"/>
                  </a:moveTo>
                  <a:cubicBezTo>
                    <a:pt x="4912" y="1"/>
                    <a:pt x="4871" y="19"/>
                    <a:pt x="4846" y="60"/>
                  </a:cubicBezTo>
                  <a:lnTo>
                    <a:pt x="3001" y="3453"/>
                  </a:lnTo>
                  <a:lnTo>
                    <a:pt x="191" y="953"/>
                  </a:lnTo>
                  <a:cubicBezTo>
                    <a:pt x="169" y="936"/>
                    <a:pt x="142" y="928"/>
                    <a:pt x="114" y="928"/>
                  </a:cubicBezTo>
                  <a:cubicBezTo>
                    <a:pt x="82" y="928"/>
                    <a:pt x="50" y="939"/>
                    <a:pt x="24" y="965"/>
                  </a:cubicBezTo>
                  <a:cubicBezTo>
                    <a:pt x="1" y="1013"/>
                    <a:pt x="1" y="1084"/>
                    <a:pt x="36" y="1132"/>
                  </a:cubicBezTo>
                  <a:lnTo>
                    <a:pt x="2953" y="3715"/>
                  </a:lnTo>
                  <a:cubicBezTo>
                    <a:pt x="2977" y="3739"/>
                    <a:pt x="3001" y="3751"/>
                    <a:pt x="3037" y="3751"/>
                  </a:cubicBezTo>
                  <a:cubicBezTo>
                    <a:pt x="3037" y="3751"/>
                    <a:pt x="3049" y="3751"/>
                    <a:pt x="3049" y="3739"/>
                  </a:cubicBezTo>
                  <a:cubicBezTo>
                    <a:pt x="3072" y="3715"/>
                    <a:pt x="3108" y="3703"/>
                    <a:pt x="3120" y="3680"/>
                  </a:cubicBezTo>
                  <a:lnTo>
                    <a:pt x="5037" y="155"/>
                  </a:lnTo>
                  <a:cubicBezTo>
                    <a:pt x="5073" y="120"/>
                    <a:pt x="5061" y="36"/>
                    <a:pt x="5001" y="12"/>
                  </a:cubicBezTo>
                  <a:cubicBezTo>
                    <a:pt x="4986" y="5"/>
                    <a:pt x="4969" y="1"/>
                    <a:pt x="4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3029250" y="1990363"/>
              <a:ext cx="66100" cy="99750"/>
            </a:xfrm>
            <a:custGeom>
              <a:avLst/>
              <a:gdLst/>
              <a:ahLst/>
              <a:cxnLst/>
              <a:rect l="l" t="t" r="r" b="b"/>
              <a:pathLst>
                <a:path w="2644" h="3990" extrusionOk="0">
                  <a:moveTo>
                    <a:pt x="2465" y="1"/>
                  </a:moveTo>
                  <a:lnTo>
                    <a:pt x="0" y="3858"/>
                  </a:lnTo>
                  <a:lnTo>
                    <a:pt x="191" y="3989"/>
                  </a:lnTo>
                  <a:lnTo>
                    <a:pt x="2643" y="120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2938750" y="2010988"/>
              <a:ext cx="96475" cy="80300"/>
            </a:xfrm>
            <a:custGeom>
              <a:avLst/>
              <a:gdLst/>
              <a:ahLst/>
              <a:cxnLst/>
              <a:rect l="l" t="t" r="r" b="b"/>
              <a:pathLst>
                <a:path w="3859" h="3212" extrusionOk="0">
                  <a:moveTo>
                    <a:pt x="145" y="0"/>
                  </a:moveTo>
                  <a:cubicBezTo>
                    <a:pt x="110" y="0"/>
                    <a:pt x="77" y="16"/>
                    <a:pt x="48" y="45"/>
                  </a:cubicBezTo>
                  <a:cubicBezTo>
                    <a:pt x="1" y="104"/>
                    <a:pt x="25" y="164"/>
                    <a:pt x="60" y="200"/>
                  </a:cubicBezTo>
                  <a:lnTo>
                    <a:pt x="3656" y="3176"/>
                  </a:lnTo>
                  <a:cubicBezTo>
                    <a:pt x="3680" y="3188"/>
                    <a:pt x="3692" y="3212"/>
                    <a:pt x="3727" y="3212"/>
                  </a:cubicBezTo>
                  <a:cubicBezTo>
                    <a:pt x="3751" y="3212"/>
                    <a:pt x="3787" y="3200"/>
                    <a:pt x="3811" y="3164"/>
                  </a:cubicBezTo>
                  <a:cubicBezTo>
                    <a:pt x="3858" y="3105"/>
                    <a:pt x="3846" y="3045"/>
                    <a:pt x="3799" y="2998"/>
                  </a:cubicBezTo>
                  <a:lnTo>
                    <a:pt x="215" y="21"/>
                  </a:lnTo>
                  <a:cubicBezTo>
                    <a:pt x="192" y="7"/>
                    <a:pt x="168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2961675" y="2144188"/>
              <a:ext cx="169100" cy="126000"/>
            </a:xfrm>
            <a:custGeom>
              <a:avLst/>
              <a:gdLst/>
              <a:ahLst/>
              <a:cxnLst/>
              <a:rect l="l" t="t" r="r" b="b"/>
              <a:pathLst>
                <a:path w="6764" h="5040" extrusionOk="0">
                  <a:moveTo>
                    <a:pt x="6629" y="1"/>
                  </a:moveTo>
                  <a:cubicBezTo>
                    <a:pt x="6585" y="1"/>
                    <a:pt x="6542" y="32"/>
                    <a:pt x="6525" y="75"/>
                  </a:cubicBezTo>
                  <a:lnTo>
                    <a:pt x="4739" y="4778"/>
                  </a:lnTo>
                  <a:lnTo>
                    <a:pt x="179" y="2003"/>
                  </a:lnTo>
                  <a:cubicBezTo>
                    <a:pt x="164" y="1996"/>
                    <a:pt x="147" y="1992"/>
                    <a:pt x="129" y="1992"/>
                  </a:cubicBezTo>
                  <a:cubicBezTo>
                    <a:pt x="90" y="1992"/>
                    <a:pt x="49" y="2010"/>
                    <a:pt x="24" y="2051"/>
                  </a:cubicBezTo>
                  <a:cubicBezTo>
                    <a:pt x="1" y="2099"/>
                    <a:pt x="12" y="2170"/>
                    <a:pt x="72" y="2194"/>
                  </a:cubicBezTo>
                  <a:lnTo>
                    <a:pt x="4763" y="5028"/>
                  </a:lnTo>
                  <a:cubicBezTo>
                    <a:pt x="4775" y="5040"/>
                    <a:pt x="4799" y="5040"/>
                    <a:pt x="4823" y="5040"/>
                  </a:cubicBezTo>
                  <a:lnTo>
                    <a:pt x="4834" y="5040"/>
                  </a:lnTo>
                  <a:cubicBezTo>
                    <a:pt x="4882" y="5040"/>
                    <a:pt x="4894" y="5004"/>
                    <a:pt x="4906" y="4980"/>
                  </a:cubicBezTo>
                  <a:lnTo>
                    <a:pt x="6739" y="158"/>
                  </a:lnTo>
                  <a:cubicBezTo>
                    <a:pt x="6763" y="99"/>
                    <a:pt x="6739" y="27"/>
                    <a:pt x="6680" y="15"/>
                  </a:cubicBezTo>
                  <a:cubicBezTo>
                    <a:pt x="6664" y="5"/>
                    <a:pt x="6646" y="1"/>
                    <a:pt x="6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3153675" y="2283513"/>
              <a:ext cx="31875" cy="138475"/>
            </a:xfrm>
            <a:custGeom>
              <a:avLst/>
              <a:gdLst/>
              <a:ahLst/>
              <a:cxnLst/>
              <a:rect l="l" t="t" r="r" b="b"/>
              <a:pathLst>
                <a:path w="1275" h="5539" extrusionOk="0">
                  <a:moveTo>
                    <a:pt x="1148" y="1"/>
                  </a:moveTo>
                  <a:cubicBezTo>
                    <a:pt x="1095" y="1"/>
                    <a:pt x="1047" y="44"/>
                    <a:pt x="1036" y="98"/>
                  </a:cubicBezTo>
                  <a:lnTo>
                    <a:pt x="12" y="5408"/>
                  </a:lnTo>
                  <a:cubicBezTo>
                    <a:pt x="0" y="5467"/>
                    <a:pt x="36" y="5527"/>
                    <a:pt x="95" y="5539"/>
                  </a:cubicBezTo>
                  <a:lnTo>
                    <a:pt x="119" y="5539"/>
                  </a:lnTo>
                  <a:cubicBezTo>
                    <a:pt x="167" y="5539"/>
                    <a:pt x="214" y="5491"/>
                    <a:pt x="238" y="5455"/>
                  </a:cubicBezTo>
                  <a:lnTo>
                    <a:pt x="1262" y="133"/>
                  </a:lnTo>
                  <a:cubicBezTo>
                    <a:pt x="1274" y="74"/>
                    <a:pt x="1226" y="14"/>
                    <a:pt x="1167" y="2"/>
                  </a:cubicBezTo>
                  <a:cubicBezTo>
                    <a:pt x="1161" y="1"/>
                    <a:pt x="1154" y="1"/>
                    <a:pt x="1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3014075" y="2362738"/>
              <a:ext cx="131575" cy="54500"/>
            </a:xfrm>
            <a:custGeom>
              <a:avLst/>
              <a:gdLst/>
              <a:ahLst/>
              <a:cxnLst/>
              <a:rect l="l" t="t" r="r" b="b"/>
              <a:pathLst>
                <a:path w="5263" h="2180" extrusionOk="0">
                  <a:moveTo>
                    <a:pt x="71" y="0"/>
                  </a:moveTo>
                  <a:lnTo>
                    <a:pt x="0" y="203"/>
                  </a:lnTo>
                  <a:lnTo>
                    <a:pt x="5179" y="2179"/>
                  </a:lnTo>
                  <a:lnTo>
                    <a:pt x="5263" y="197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7" name="Google Shape;2277;p56"/>
          <p:cNvGrpSpPr/>
          <p:nvPr/>
        </p:nvGrpSpPr>
        <p:grpSpPr>
          <a:xfrm rot="2523835">
            <a:off x="-58556" y="281628"/>
            <a:ext cx="1212232" cy="1980835"/>
            <a:chOff x="4838975" y="1909000"/>
            <a:chExt cx="479850" cy="784050"/>
          </a:xfrm>
        </p:grpSpPr>
        <p:sp>
          <p:nvSpPr>
            <p:cNvPr id="2278" name="Google Shape;2278;p56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56"/>
          <p:cNvGrpSpPr/>
          <p:nvPr/>
        </p:nvGrpSpPr>
        <p:grpSpPr>
          <a:xfrm rot="5134762">
            <a:off x="8414725" y="2622165"/>
            <a:ext cx="399590" cy="524810"/>
            <a:chOff x="1984450" y="1119863"/>
            <a:chExt cx="166125" cy="218175"/>
          </a:xfrm>
        </p:grpSpPr>
        <p:sp>
          <p:nvSpPr>
            <p:cNvPr id="2291" name="Google Shape;2291;p56"/>
            <p:cNvSpPr/>
            <p:nvPr/>
          </p:nvSpPr>
          <p:spPr>
            <a:xfrm>
              <a:off x="1984450" y="1119863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6"/>
            <p:cNvSpPr/>
            <p:nvPr/>
          </p:nvSpPr>
          <p:spPr>
            <a:xfrm>
              <a:off x="2049350" y="1165363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"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57"/>
          <p:cNvSpPr/>
          <p:nvPr/>
        </p:nvSpPr>
        <p:spPr>
          <a:xfrm rot="10800000" flipH="1">
            <a:off x="0" y="172"/>
            <a:ext cx="1397475" cy="113795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57"/>
          <p:cNvSpPr/>
          <p:nvPr/>
        </p:nvSpPr>
        <p:spPr>
          <a:xfrm rot="-5400000">
            <a:off x="7861388" y="3860948"/>
            <a:ext cx="622059" cy="1943044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6" name="Google Shape;2296;p57"/>
          <p:cNvGrpSpPr/>
          <p:nvPr/>
        </p:nvGrpSpPr>
        <p:grpSpPr>
          <a:xfrm rot="-3182222" flipH="1">
            <a:off x="-2223" y="3517727"/>
            <a:ext cx="284996" cy="541137"/>
            <a:chOff x="2263675" y="890788"/>
            <a:chExt cx="248900" cy="472600"/>
          </a:xfrm>
        </p:grpSpPr>
        <p:sp>
          <p:nvSpPr>
            <p:cNvPr id="2297" name="Google Shape;2297;p57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7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57"/>
          <p:cNvGrpSpPr/>
          <p:nvPr/>
        </p:nvGrpSpPr>
        <p:grpSpPr>
          <a:xfrm rot="6658481" flipH="1">
            <a:off x="8991677" y="3410990"/>
            <a:ext cx="285000" cy="374296"/>
            <a:chOff x="2136875" y="1156838"/>
            <a:chExt cx="166125" cy="218175"/>
          </a:xfrm>
        </p:grpSpPr>
        <p:sp>
          <p:nvSpPr>
            <p:cNvPr id="2300" name="Google Shape;2300;p57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57"/>
          <p:cNvGrpSpPr/>
          <p:nvPr/>
        </p:nvGrpSpPr>
        <p:grpSpPr>
          <a:xfrm rot="-2851925" flipH="1">
            <a:off x="8615734" y="3447521"/>
            <a:ext cx="862773" cy="1748571"/>
            <a:chOff x="1803775" y="5029925"/>
            <a:chExt cx="655775" cy="1329050"/>
          </a:xfrm>
        </p:grpSpPr>
        <p:sp>
          <p:nvSpPr>
            <p:cNvPr id="2303" name="Google Shape;2303;p57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7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7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7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7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7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7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7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7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7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4" name="Google Shape;2314;p57"/>
          <p:cNvGrpSpPr/>
          <p:nvPr/>
        </p:nvGrpSpPr>
        <p:grpSpPr>
          <a:xfrm rot="-4288182" flipH="1">
            <a:off x="8727814" y="4678347"/>
            <a:ext cx="575344" cy="1048582"/>
            <a:chOff x="-214625" y="3943775"/>
            <a:chExt cx="458725" cy="836125"/>
          </a:xfrm>
        </p:grpSpPr>
        <p:sp>
          <p:nvSpPr>
            <p:cNvPr id="2315" name="Google Shape;2315;p57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7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7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7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7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7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7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7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7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7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7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7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7" name="Google Shape;2327;p57"/>
          <p:cNvGrpSpPr/>
          <p:nvPr/>
        </p:nvGrpSpPr>
        <p:grpSpPr>
          <a:xfrm rot="-6486702" flipH="1">
            <a:off x="7299762" y="4490409"/>
            <a:ext cx="779974" cy="1104246"/>
            <a:chOff x="1793075" y="1583538"/>
            <a:chExt cx="552200" cy="781775"/>
          </a:xfrm>
        </p:grpSpPr>
        <p:sp>
          <p:nvSpPr>
            <p:cNvPr id="2328" name="Google Shape;2328;p57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7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7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7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7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7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7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5" name="Google Shape;2335;p57"/>
          <p:cNvSpPr/>
          <p:nvPr/>
        </p:nvSpPr>
        <p:spPr>
          <a:xfrm rot="-3045357" flipH="1">
            <a:off x="8628227" y="2914666"/>
            <a:ext cx="175018" cy="35462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6" name="Google Shape;2336;p57"/>
          <p:cNvGrpSpPr/>
          <p:nvPr/>
        </p:nvGrpSpPr>
        <p:grpSpPr>
          <a:xfrm rot="3442321">
            <a:off x="-249712" y="-78959"/>
            <a:ext cx="779988" cy="1104265"/>
            <a:chOff x="1793075" y="1583538"/>
            <a:chExt cx="552200" cy="781775"/>
          </a:xfrm>
        </p:grpSpPr>
        <p:sp>
          <p:nvSpPr>
            <p:cNvPr id="2337" name="Google Shape;2337;p57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7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7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7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7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7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4" name="Google Shape;2344;p57"/>
          <p:cNvGrpSpPr/>
          <p:nvPr/>
        </p:nvGrpSpPr>
        <p:grpSpPr>
          <a:xfrm rot="7617778" flipH="1">
            <a:off x="974915" y="-146998"/>
            <a:ext cx="284996" cy="541137"/>
            <a:chOff x="2263675" y="890788"/>
            <a:chExt cx="248900" cy="472600"/>
          </a:xfrm>
        </p:grpSpPr>
        <p:sp>
          <p:nvSpPr>
            <p:cNvPr id="2345" name="Google Shape;2345;p57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7" name="Google Shape;2347;p57"/>
          <p:cNvGrpSpPr/>
          <p:nvPr/>
        </p:nvGrpSpPr>
        <p:grpSpPr>
          <a:xfrm rot="-1978607" flipH="1">
            <a:off x="8835793" y="95365"/>
            <a:ext cx="423330" cy="1316135"/>
            <a:chOff x="-863525" y="1017825"/>
            <a:chExt cx="601300" cy="1869300"/>
          </a:xfrm>
        </p:grpSpPr>
        <p:sp>
          <p:nvSpPr>
            <p:cNvPr id="2348" name="Google Shape;2348;p57"/>
            <p:cNvSpPr/>
            <p:nvPr/>
          </p:nvSpPr>
          <p:spPr>
            <a:xfrm>
              <a:off x="-698900" y="1017825"/>
              <a:ext cx="270000" cy="175325"/>
            </a:xfrm>
            <a:custGeom>
              <a:avLst/>
              <a:gdLst/>
              <a:ahLst/>
              <a:cxnLst/>
              <a:rect l="l" t="t" r="r" b="b"/>
              <a:pathLst>
                <a:path w="10800" h="7013" extrusionOk="0">
                  <a:moveTo>
                    <a:pt x="667" y="0"/>
                  </a:moveTo>
                  <a:cubicBezTo>
                    <a:pt x="286" y="0"/>
                    <a:pt x="0" y="298"/>
                    <a:pt x="0" y="655"/>
                  </a:cubicBezTo>
                  <a:lnTo>
                    <a:pt x="0" y="6358"/>
                  </a:lnTo>
                  <a:cubicBezTo>
                    <a:pt x="0" y="6727"/>
                    <a:pt x="298" y="7013"/>
                    <a:pt x="667" y="7013"/>
                  </a:cubicBezTo>
                  <a:lnTo>
                    <a:pt x="10144" y="7013"/>
                  </a:lnTo>
                  <a:cubicBezTo>
                    <a:pt x="10501" y="7013"/>
                    <a:pt x="10799" y="6727"/>
                    <a:pt x="10799" y="6370"/>
                  </a:cubicBezTo>
                  <a:lnTo>
                    <a:pt x="10799" y="655"/>
                  </a:lnTo>
                  <a:cubicBezTo>
                    <a:pt x="10799" y="286"/>
                    <a:pt x="10501" y="0"/>
                    <a:pt x="10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7"/>
            <p:cNvSpPr/>
            <p:nvPr/>
          </p:nvSpPr>
          <p:spPr>
            <a:xfrm>
              <a:off x="-863525" y="11892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0"/>
                  </a:moveTo>
                  <a:lnTo>
                    <a:pt x="8002" y="2000"/>
                  </a:lnTo>
                  <a:cubicBezTo>
                    <a:pt x="8002" y="2346"/>
                    <a:pt x="7895" y="2667"/>
                    <a:pt x="7704" y="2953"/>
                  </a:cubicBezTo>
                  <a:lnTo>
                    <a:pt x="799" y="12799"/>
                  </a:lnTo>
                  <a:cubicBezTo>
                    <a:pt x="275" y="13561"/>
                    <a:pt x="1" y="14454"/>
                    <a:pt x="1" y="15359"/>
                  </a:cubicBezTo>
                  <a:lnTo>
                    <a:pt x="1" y="24848"/>
                  </a:lnTo>
                  <a:lnTo>
                    <a:pt x="156" y="25146"/>
                  </a:lnTo>
                  <a:cubicBezTo>
                    <a:pt x="489" y="25753"/>
                    <a:pt x="656" y="26420"/>
                    <a:pt x="656" y="27111"/>
                  </a:cubicBezTo>
                  <a:lnTo>
                    <a:pt x="656" y="47827"/>
                  </a:lnTo>
                  <a:cubicBezTo>
                    <a:pt x="656" y="48280"/>
                    <a:pt x="561" y="48732"/>
                    <a:pt x="370" y="49161"/>
                  </a:cubicBezTo>
                  <a:lnTo>
                    <a:pt x="1" y="50006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8"/>
                    <a:pt x="2025" y="67913"/>
                    <a:pt x="4371" y="67913"/>
                  </a:cubicBezTo>
                  <a:cubicBezTo>
                    <a:pt x="5906" y="67913"/>
                    <a:pt x="7264" y="67092"/>
                    <a:pt x="8002" y="65877"/>
                  </a:cubicBezTo>
                  <a:cubicBezTo>
                    <a:pt x="8752" y="67092"/>
                    <a:pt x="10109" y="67913"/>
                    <a:pt x="11633" y="67913"/>
                  </a:cubicBezTo>
                  <a:cubicBezTo>
                    <a:pt x="13562" y="67913"/>
                    <a:pt x="15181" y="66651"/>
                    <a:pt x="15717" y="64901"/>
                  </a:cubicBezTo>
                  <a:cubicBezTo>
                    <a:pt x="16253" y="66651"/>
                    <a:pt x="17872" y="67913"/>
                    <a:pt x="19789" y="67913"/>
                  </a:cubicBezTo>
                  <a:cubicBezTo>
                    <a:pt x="22147" y="67913"/>
                    <a:pt x="24052" y="66008"/>
                    <a:pt x="24052" y="63651"/>
                  </a:cubicBezTo>
                  <a:lnTo>
                    <a:pt x="24052" y="50006"/>
                  </a:lnTo>
                  <a:lnTo>
                    <a:pt x="23683" y="49161"/>
                  </a:lnTo>
                  <a:cubicBezTo>
                    <a:pt x="23504" y="48744"/>
                    <a:pt x="23397" y="48280"/>
                    <a:pt x="23397" y="47827"/>
                  </a:cubicBezTo>
                  <a:lnTo>
                    <a:pt x="23397" y="27122"/>
                  </a:lnTo>
                  <a:cubicBezTo>
                    <a:pt x="23361" y="26432"/>
                    <a:pt x="23528" y="25753"/>
                    <a:pt x="23849" y="25158"/>
                  </a:cubicBezTo>
                  <a:lnTo>
                    <a:pt x="24016" y="24860"/>
                  </a:lnTo>
                  <a:lnTo>
                    <a:pt x="24016" y="15383"/>
                  </a:lnTo>
                  <a:cubicBezTo>
                    <a:pt x="24016" y="14454"/>
                    <a:pt x="23730" y="13561"/>
                    <a:pt x="23218" y="12823"/>
                  </a:cubicBezTo>
                  <a:lnTo>
                    <a:pt x="16313" y="2965"/>
                  </a:lnTo>
                  <a:cubicBezTo>
                    <a:pt x="16110" y="2679"/>
                    <a:pt x="16015" y="2357"/>
                    <a:pt x="16015" y="2012"/>
                  </a:cubicBezTo>
                  <a:lnTo>
                    <a:pt x="16015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title"/>
          </p:nvPr>
        </p:nvSpPr>
        <p:spPr>
          <a:xfrm>
            <a:off x="4461075" y="1186500"/>
            <a:ext cx="37299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3" name="Google Shape;263;p7"/>
          <p:cNvSpPr txBox="1">
            <a:spLocks noGrp="1"/>
          </p:cNvSpPr>
          <p:nvPr>
            <p:ph type="subTitle" idx="1"/>
          </p:nvPr>
        </p:nvSpPr>
        <p:spPr>
          <a:xfrm>
            <a:off x="4462115" y="2294700"/>
            <a:ext cx="37290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grpSp>
        <p:nvGrpSpPr>
          <p:cNvPr id="264" name="Google Shape;264;p7"/>
          <p:cNvGrpSpPr/>
          <p:nvPr/>
        </p:nvGrpSpPr>
        <p:grpSpPr>
          <a:xfrm rot="1073015">
            <a:off x="-196801" y="2873525"/>
            <a:ext cx="820942" cy="1558567"/>
            <a:chOff x="2876825" y="1865250"/>
            <a:chExt cx="422700" cy="802500"/>
          </a:xfrm>
        </p:grpSpPr>
        <p:sp>
          <p:nvSpPr>
            <p:cNvPr id="265" name="Google Shape;265;p7"/>
            <p:cNvSpPr/>
            <p:nvPr/>
          </p:nvSpPr>
          <p:spPr>
            <a:xfrm>
              <a:off x="3011075" y="2148900"/>
              <a:ext cx="133375" cy="518850"/>
            </a:xfrm>
            <a:custGeom>
              <a:avLst/>
              <a:gdLst/>
              <a:ahLst/>
              <a:cxnLst/>
              <a:rect l="l" t="t" r="r" b="b"/>
              <a:pathLst>
                <a:path w="5335" h="20754" extrusionOk="0">
                  <a:moveTo>
                    <a:pt x="5120" y="1"/>
                  </a:moveTo>
                  <a:cubicBezTo>
                    <a:pt x="1" y="13336"/>
                    <a:pt x="3549" y="20670"/>
                    <a:pt x="3573" y="20753"/>
                  </a:cubicBezTo>
                  <a:lnTo>
                    <a:pt x="3787" y="20646"/>
                  </a:lnTo>
                  <a:cubicBezTo>
                    <a:pt x="3739" y="20575"/>
                    <a:pt x="251" y="13312"/>
                    <a:pt x="5335" y="72"/>
                  </a:cubicBezTo>
                  <a:lnTo>
                    <a:pt x="5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28650" y="2256950"/>
              <a:ext cx="50625" cy="182500"/>
            </a:xfrm>
            <a:custGeom>
              <a:avLst/>
              <a:gdLst/>
              <a:ahLst/>
              <a:cxnLst/>
              <a:rect l="l" t="t" r="r" b="b"/>
              <a:pathLst>
                <a:path w="2025" h="7300" extrusionOk="0">
                  <a:moveTo>
                    <a:pt x="226" y="1"/>
                  </a:moveTo>
                  <a:lnTo>
                    <a:pt x="0" y="36"/>
                  </a:lnTo>
                  <a:cubicBezTo>
                    <a:pt x="36" y="263"/>
                    <a:pt x="905" y="5370"/>
                    <a:pt x="1822" y="7299"/>
                  </a:cubicBezTo>
                  <a:lnTo>
                    <a:pt x="2024" y="7204"/>
                  </a:lnTo>
                  <a:cubicBezTo>
                    <a:pt x="1131" y="5299"/>
                    <a:pt x="238" y="60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876825" y="2343050"/>
              <a:ext cx="202150" cy="216950"/>
            </a:xfrm>
            <a:custGeom>
              <a:avLst/>
              <a:gdLst/>
              <a:ahLst/>
              <a:cxnLst/>
              <a:rect l="l" t="t" r="r" b="b"/>
              <a:pathLst>
                <a:path w="8086" h="8678" extrusionOk="0">
                  <a:moveTo>
                    <a:pt x="261" y="0"/>
                  </a:moveTo>
                  <a:cubicBezTo>
                    <a:pt x="174" y="0"/>
                    <a:pt x="120" y="26"/>
                    <a:pt x="108" y="81"/>
                  </a:cubicBezTo>
                  <a:cubicBezTo>
                    <a:pt x="1" y="617"/>
                    <a:pt x="358" y="7225"/>
                    <a:pt x="8085" y="8677"/>
                  </a:cubicBezTo>
                  <a:cubicBezTo>
                    <a:pt x="8085" y="8677"/>
                    <a:pt x="6835" y="4486"/>
                    <a:pt x="5537" y="3141"/>
                  </a:cubicBezTo>
                  <a:cubicBezTo>
                    <a:pt x="4373" y="1944"/>
                    <a:pt x="1023" y="0"/>
                    <a:pt x="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081025" y="2402800"/>
              <a:ext cx="189325" cy="246200"/>
            </a:xfrm>
            <a:custGeom>
              <a:avLst/>
              <a:gdLst/>
              <a:ahLst/>
              <a:cxnLst/>
              <a:rect l="l" t="t" r="r" b="b"/>
              <a:pathLst>
                <a:path w="7573" h="9848" extrusionOk="0">
                  <a:moveTo>
                    <a:pt x="7573" y="1"/>
                  </a:moveTo>
                  <a:cubicBezTo>
                    <a:pt x="7573" y="1"/>
                    <a:pt x="4620" y="1287"/>
                    <a:pt x="2310" y="3870"/>
                  </a:cubicBezTo>
                  <a:cubicBezTo>
                    <a:pt x="1" y="6442"/>
                    <a:pt x="632" y="9847"/>
                    <a:pt x="632" y="9847"/>
                  </a:cubicBezTo>
                  <a:cubicBezTo>
                    <a:pt x="632" y="9847"/>
                    <a:pt x="3775" y="8907"/>
                    <a:pt x="4835" y="7835"/>
                  </a:cubicBezTo>
                  <a:cubicBezTo>
                    <a:pt x="5906" y="6764"/>
                    <a:pt x="7573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895875" y="2019725"/>
              <a:ext cx="152125" cy="237950"/>
            </a:xfrm>
            <a:custGeom>
              <a:avLst/>
              <a:gdLst/>
              <a:ahLst/>
              <a:cxnLst/>
              <a:rect l="l" t="t" r="r" b="b"/>
              <a:pathLst>
                <a:path w="6085" h="9518" extrusionOk="0">
                  <a:moveTo>
                    <a:pt x="1" y="0"/>
                  </a:moveTo>
                  <a:cubicBezTo>
                    <a:pt x="1" y="1"/>
                    <a:pt x="1132" y="4013"/>
                    <a:pt x="1608" y="6001"/>
                  </a:cubicBezTo>
                  <a:cubicBezTo>
                    <a:pt x="2071" y="7945"/>
                    <a:pt x="5063" y="9518"/>
                    <a:pt x="5418" y="9518"/>
                  </a:cubicBezTo>
                  <a:cubicBezTo>
                    <a:pt x="5428" y="9518"/>
                    <a:pt x="5436" y="9516"/>
                    <a:pt x="5442" y="9514"/>
                  </a:cubicBezTo>
                  <a:cubicBezTo>
                    <a:pt x="5656" y="9442"/>
                    <a:pt x="6085" y="5215"/>
                    <a:pt x="4478" y="3418"/>
                  </a:cubicBezTo>
                  <a:cubicBezTo>
                    <a:pt x="2870" y="163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104850" y="1866800"/>
              <a:ext cx="124125" cy="286900"/>
            </a:xfrm>
            <a:custGeom>
              <a:avLst/>
              <a:gdLst/>
              <a:ahLst/>
              <a:cxnLst/>
              <a:rect l="l" t="t" r="r" b="b"/>
              <a:pathLst>
                <a:path w="4965" h="11476" extrusionOk="0">
                  <a:moveTo>
                    <a:pt x="4537" y="1"/>
                  </a:moveTo>
                  <a:cubicBezTo>
                    <a:pt x="4134" y="1"/>
                    <a:pt x="981" y="4103"/>
                    <a:pt x="500" y="5820"/>
                  </a:cubicBezTo>
                  <a:cubicBezTo>
                    <a:pt x="0" y="7606"/>
                    <a:pt x="1417" y="11475"/>
                    <a:pt x="1417" y="11475"/>
                  </a:cubicBezTo>
                  <a:cubicBezTo>
                    <a:pt x="1417" y="11475"/>
                    <a:pt x="4191" y="7403"/>
                    <a:pt x="4572" y="6391"/>
                  </a:cubicBezTo>
                  <a:cubicBezTo>
                    <a:pt x="4965" y="5391"/>
                    <a:pt x="4751" y="379"/>
                    <a:pt x="4572" y="21"/>
                  </a:cubicBezTo>
                  <a:cubicBezTo>
                    <a:pt x="4565" y="8"/>
                    <a:pt x="4553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096500" y="2117000"/>
              <a:ext cx="203025" cy="184025"/>
            </a:xfrm>
            <a:custGeom>
              <a:avLst/>
              <a:gdLst/>
              <a:ahLst/>
              <a:cxnLst/>
              <a:rect l="l" t="t" r="r" b="b"/>
              <a:pathLst>
                <a:path w="8121" h="7361" extrusionOk="0">
                  <a:moveTo>
                    <a:pt x="7707" y="0"/>
                  </a:moveTo>
                  <a:cubicBezTo>
                    <a:pt x="7169" y="0"/>
                    <a:pt x="3407" y="1466"/>
                    <a:pt x="2442" y="2432"/>
                  </a:cubicBezTo>
                  <a:cubicBezTo>
                    <a:pt x="1441" y="3432"/>
                    <a:pt x="1" y="7361"/>
                    <a:pt x="1" y="7361"/>
                  </a:cubicBezTo>
                  <a:cubicBezTo>
                    <a:pt x="1" y="7361"/>
                    <a:pt x="4489" y="6027"/>
                    <a:pt x="5656" y="5087"/>
                  </a:cubicBezTo>
                  <a:cubicBezTo>
                    <a:pt x="6847" y="4146"/>
                    <a:pt x="8121" y="74"/>
                    <a:pt x="7740" y="3"/>
                  </a:cubicBezTo>
                  <a:cubicBezTo>
                    <a:pt x="7731" y="1"/>
                    <a:pt x="7720" y="0"/>
                    <a:pt x="7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876825" y="2343875"/>
              <a:ext cx="203625" cy="218500"/>
            </a:xfrm>
            <a:custGeom>
              <a:avLst/>
              <a:gdLst/>
              <a:ahLst/>
              <a:cxnLst/>
              <a:rect l="l" t="t" r="r" b="b"/>
              <a:pathLst>
                <a:path w="8145" h="8740" extrusionOk="0">
                  <a:moveTo>
                    <a:pt x="215" y="0"/>
                  </a:moveTo>
                  <a:lnTo>
                    <a:pt x="1" y="96"/>
                  </a:lnTo>
                  <a:cubicBezTo>
                    <a:pt x="13" y="131"/>
                    <a:pt x="1787" y="4084"/>
                    <a:pt x="8014" y="8739"/>
                  </a:cubicBezTo>
                  <a:lnTo>
                    <a:pt x="8145" y="8561"/>
                  </a:lnTo>
                  <a:cubicBezTo>
                    <a:pt x="1977" y="3941"/>
                    <a:pt x="227" y="48"/>
                    <a:pt x="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893500" y="2018825"/>
              <a:ext cx="141125" cy="239950"/>
            </a:xfrm>
            <a:custGeom>
              <a:avLst/>
              <a:gdLst/>
              <a:ahLst/>
              <a:cxnLst/>
              <a:rect l="l" t="t" r="r" b="b"/>
              <a:pathLst>
                <a:path w="5645" h="9598" extrusionOk="0">
                  <a:moveTo>
                    <a:pt x="179" y="1"/>
                  </a:moveTo>
                  <a:lnTo>
                    <a:pt x="1" y="120"/>
                  </a:lnTo>
                  <a:cubicBezTo>
                    <a:pt x="36" y="179"/>
                    <a:pt x="4346" y="6573"/>
                    <a:pt x="5442" y="9597"/>
                  </a:cubicBezTo>
                  <a:lnTo>
                    <a:pt x="5644" y="9538"/>
                  </a:lnTo>
                  <a:cubicBezTo>
                    <a:pt x="4561" y="6490"/>
                    <a:pt x="227" y="48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138775" y="1865250"/>
              <a:ext cx="82175" cy="285175"/>
            </a:xfrm>
            <a:custGeom>
              <a:avLst/>
              <a:gdLst/>
              <a:ahLst/>
              <a:cxnLst/>
              <a:rect l="l" t="t" r="r" b="b"/>
              <a:pathLst>
                <a:path w="3287" h="11407" extrusionOk="0">
                  <a:moveTo>
                    <a:pt x="3132" y="0"/>
                  </a:moveTo>
                  <a:cubicBezTo>
                    <a:pt x="1798" y="1488"/>
                    <a:pt x="72" y="10966"/>
                    <a:pt x="0" y="11359"/>
                  </a:cubicBezTo>
                  <a:lnTo>
                    <a:pt x="227" y="11406"/>
                  </a:lnTo>
                  <a:cubicBezTo>
                    <a:pt x="239" y="11323"/>
                    <a:pt x="2024" y="1619"/>
                    <a:pt x="3287" y="155"/>
                  </a:cubicBezTo>
                  <a:lnTo>
                    <a:pt x="3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3095025" y="2116450"/>
              <a:ext cx="197950" cy="187250"/>
            </a:xfrm>
            <a:custGeom>
              <a:avLst/>
              <a:gdLst/>
              <a:ahLst/>
              <a:cxnLst/>
              <a:rect l="l" t="t" r="r" b="b"/>
              <a:pathLst>
                <a:path w="7918" h="7490" extrusionOk="0">
                  <a:moveTo>
                    <a:pt x="7704" y="1"/>
                  </a:moveTo>
                  <a:cubicBezTo>
                    <a:pt x="7061" y="2061"/>
                    <a:pt x="72" y="7252"/>
                    <a:pt x="0" y="7311"/>
                  </a:cubicBezTo>
                  <a:lnTo>
                    <a:pt x="131" y="7490"/>
                  </a:lnTo>
                  <a:cubicBezTo>
                    <a:pt x="417" y="7264"/>
                    <a:pt x="7263" y="2192"/>
                    <a:pt x="7918" y="60"/>
                  </a:cubicBezTo>
                  <a:lnTo>
                    <a:pt x="77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094125" y="2400125"/>
              <a:ext cx="177425" cy="250050"/>
            </a:xfrm>
            <a:custGeom>
              <a:avLst/>
              <a:gdLst/>
              <a:ahLst/>
              <a:cxnLst/>
              <a:rect l="l" t="t" r="r" b="b"/>
              <a:pathLst>
                <a:path w="7097" h="10002" extrusionOk="0">
                  <a:moveTo>
                    <a:pt x="7013" y="1"/>
                  </a:moveTo>
                  <a:cubicBezTo>
                    <a:pt x="3203" y="1596"/>
                    <a:pt x="131" y="9585"/>
                    <a:pt x="0" y="9930"/>
                  </a:cubicBezTo>
                  <a:lnTo>
                    <a:pt x="215" y="10002"/>
                  </a:lnTo>
                  <a:cubicBezTo>
                    <a:pt x="239" y="9907"/>
                    <a:pt x="3382" y="1739"/>
                    <a:pt x="7097" y="203"/>
                  </a:cubicBezTo>
                  <a:lnTo>
                    <a:pt x="7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7"/>
          <p:cNvGrpSpPr/>
          <p:nvPr/>
        </p:nvGrpSpPr>
        <p:grpSpPr>
          <a:xfrm rot="884265">
            <a:off x="7984904" y="3503486"/>
            <a:ext cx="960441" cy="2788755"/>
            <a:chOff x="6512944" y="2975654"/>
            <a:chExt cx="1594853" cy="4630848"/>
          </a:xfrm>
        </p:grpSpPr>
        <p:grpSp>
          <p:nvGrpSpPr>
            <p:cNvPr id="278" name="Google Shape;278;p7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7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 txBox="1">
            <a:spLocks noGrp="1"/>
          </p:cNvSpPr>
          <p:nvPr>
            <p:ph type="title"/>
          </p:nvPr>
        </p:nvSpPr>
        <p:spPr>
          <a:xfrm>
            <a:off x="1504700" y="2231150"/>
            <a:ext cx="6134700" cy="16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84" name="Google Shape;284;p8"/>
          <p:cNvGrpSpPr/>
          <p:nvPr/>
        </p:nvGrpSpPr>
        <p:grpSpPr>
          <a:xfrm rot="4458764">
            <a:off x="-461166" y="-607720"/>
            <a:ext cx="2631211" cy="2631751"/>
            <a:chOff x="494881" y="2817898"/>
            <a:chExt cx="2631079" cy="2631619"/>
          </a:xfrm>
        </p:grpSpPr>
        <p:grpSp>
          <p:nvGrpSpPr>
            <p:cNvPr id="285" name="Google Shape;285;p8"/>
            <p:cNvGrpSpPr/>
            <p:nvPr/>
          </p:nvGrpSpPr>
          <p:grpSpPr>
            <a:xfrm rot="-872865">
              <a:off x="758334" y="2920740"/>
              <a:ext cx="1104590" cy="2238658"/>
              <a:chOff x="1803775" y="5029925"/>
              <a:chExt cx="655775" cy="1329050"/>
            </a:xfrm>
          </p:grpSpPr>
          <p:sp>
            <p:nvSpPr>
              <p:cNvPr id="286" name="Google Shape;286;p8"/>
              <p:cNvSpPr/>
              <p:nvPr/>
            </p:nvSpPr>
            <p:spPr>
              <a:xfrm>
                <a:off x="1955600" y="5030950"/>
                <a:ext cx="183975" cy="658600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26344" extrusionOk="0">
                    <a:moveTo>
                      <a:pt x="2447" y="1"/>
                    </a:moveTo>
                    <a:cubicBezTo>
                      <a:pt x="2378" y="1"/>
                      <a:pt x="2308" y="6"/>
                      <a:pt x="2238" y="19"/>
                    </a:cubicBezTo>
                    <a:cubicBezTo>
                      <a:pt x="1441" y="138"/>
                      <a:pt x="988" y="959"/>
                      <a:pt x="714" y="1709"/>
                    </a:cubicBezTo>
                    <a:cubicBezTo>
                      <a:pt x="12" y="3769"/>
                      <a:pt x="0" y="6031"/>
                      <a:pt x="655" y="8079"/>
                    </a:cubicBezTo>
                    <a:cubicBezTo>
                      <a:pt x="1107" y="9448"/>
                      <a:pt x="1846" y="10722"/>
                      <a:pt x="2262" y="12103"/>
                    </a:cubicBezTo>
                    <a:cubicBezTo>
                      <a:pt x="3131" y="14925"/>
                      <a:pt x="2631" y="18045"/>
                      <a:pt x="3572" y="20855"/>
                    </a:cubicBezTo>
                    <a:cubicBezTo>
                      <a:pt x="3822" y="21640"/>
                      <a:pt x="5763" y="26343"/>
                      <a:pt x="5763" y="26343"/>
                    </a:cubicBezTo>
                    <a:cubicBezTo>
                      <a:pt x="5763" y="26343"/>
                      <a:pt x="5977" y="23295"/>
                      <a:pt x="6227" y="22533"/>
                    </a:cubicBezTo>
                    <a:cubicBezTo>
                      <a:pt x="6882" y="20462"/>
                      <a:pt x="7358" y="18247"/>
                      <a:pt x="6858" y="16092"/>
                    </a:cubicBezTo>
                    <a:cubicBezTo>
                      <a:pt x="6620" y="15020"/>
                      <a:pt x="6144" y="14008"/>
                      <a:pt x="5834" y="12949"/>
                    </a:cubicBezTo>
                    <a:cubicBezTo>
                      <a:pt x="5120" y="10603"/>
                      <a:pt x="5179" y="8079"/>
                      <a:pt x="5167" y="5626"/>
                    </a:cubicBezTo>
                    <a:cubicBezTo>
                      <a:pt x="5167" y="3841"/>
                      <a:pt x="5036" y="1852"/>
                      <a:pt x="3739" y="614"/>
                    </a:cubicBezTo>
                    <a:cubicBezTo>
                      <a:pt x="3385" y="271"/>
                      <a:pt x="2923" y="1"/>
                      <a:pt x="2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2114250" y="5235650"/>
                <a:ext cx="2310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23430" extrusionOk="0">
                    <a:moveTo>
                      <a:pt x="7573" y="1"/>
                    </a:moveTo>
                    <a:cubicBezTo>
                      <a:pt x="7215" y="1"/>
                      <a:pt x="6845" y="121"/>
                      <a:pt x="6549" y="332"/>
                    </a:cubicBezTo>
                    <a:cubicBezTo>
                      <a:pt x="6013" y="701"/>
                      <a:pt x="5667" y="1296"/>
                      <a:pt x="5417" y="1891"/>
                    </a:cubicBezTo>
                    <a:cubicBezTo>
                      <a:pt x="3715" y="5785"/>
                      <a:pt x="4584" y="10476"/>
                      <a:pt x="2643" y="14274"/>
                    </a:cubicBezTo>
                    <a:cubicBezTo>
                      <a:pt x="2286" y="14988"/>
                      <a:pt x="1822" y="15643"/>
                      <a:pt x="1465" y="16369"/>
                    </a:cubicBezTo>
                    <a:cubicBezTo>
                      <a:pt x="857" y="17572"/>
                      <a:pt x="0" y="21299"/>
                      <a:pt x="274" y="23430"/>
                    </a:cubicBezTo>
                    <a:cubicBezTo>
                      <a:pt x="1167" y="21251"/>
                      <a:pt x="2346" y="18858"/>
                      <a:pt x="3548" y="16810"/>
                    </a:cubicBezTo>
                    <a:cubicBezTo>
                      <a:pt x="5834" y="12976"/>
                      <a:pt x="7572" y="8821"/>
                      <a:pt x="8715" y="4511"/>
                    </a:cubicBezTo>
                    <a:cubicBezTo>
                      <a:pt x="9001" y="3451"/>
                      <a:pt x="9239" y="2332"/>
                      <a:pt x="8966" y="1260"/>
                    </a:cubicBezTo>
                    <a:cubicBezTo>
                      <a:pt x="8870" y="879"/>
                      <a:pt x="8692" y="486"/>
                      <a:pt x="8370" y="248"/>
                    </a:cubicBezTo>
                    <a:cubicBezTo>
                      <a:pt x="8142" y="78"/>
                      <a:pt x="7861" y="1"/>
                      <a:pt x="75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2142525" y="5476450"/>
                <a:ext cx="239625" cy="5583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22335" extrusionOk="0">
                    <a:moveTo>
                      <a:pt x="8295" y="0"/>
                    </a:moveTo>
                    <a:cubicBezTo>
                      <a:pt x="7885" y="0"/>
                      <a:pt x="7450" y="190"/>
                      <a:pt x="7120" y="475"/>
                    </a:cubicBezTo>
                    <a:cubicBezTo>
                      <a:pt x="5120" y="2201"/>
                      <a:pt x="6096" y="5952"/>
                      <a:pt x="4025" y="7607"/>
                    </a:cubicBezTo>
                    <a:cubicBezTo>
                      <a:pt x="3655" y="7904"/>
                      <a:pt x="3227" y="8095"/>
                      <a:pt x="2882" y="8404"/>
                    </a:cubicBezTo>
                    <a:cubicBezTo>
                      <a:pt x="2048" y="9130"/>
                      <a:pt x="1810" y="10309"/>
                      <a:pt x="1762" y="11428"/>
                    </a:cubicBezTo>
                    <a:cubicBezTo>
                      <a:pt x="1727" y="12524"/>
                      <a:pt x="1822" y="13655"/>
                      <a:pt x="1465" y="14703"/>
                    </a:cubicBezTo>
                    <a:cubicBezTo>
                      <a:pt x="1286" y="15226"/>
                      <a:pt x="1012" y="15703"/>
                      <a:pt x="798" y="16203"/>
                    </a:cubicBezTo>
                    <a:cubicBezTo>
                      <a:pt x="12" y="18048"/>
                      <a:pt x="0" y="20406"/>
                      <a:pt x="417" y="22335"/>
                    </a:cubicBezTo>
                    <a:cubicBezTo>
                      <a:pt x="572" y="19632"/>
                      <a:pt x="2155" y="17393"/>
                      <a:pt x="3477" y="15131"/>
                    </a:cubicBezTo>
                    <a:cubicBezTo>
                      <a:pt x="5156" y="12286"/>
                      <a:pt x="6453" y="9226"/>
                      <a:pt x="7739" y="6178"/>
                    </a:cubicBezTo>
                    <a:cubicBezTo>
                      <a:pt x="8251" y="4940"/>
                      <a:pt x="8775" y="3701"/>
                      <a:pt x="9192" y="2415"/>
                    </a:cubicBezTo>
                    <a:cubicBezTo>
                      <a:pt x="9442" y="1641"/>
                      <a:pt x="9585" y="653"/>
                      <a:pt x="8930" y="189"/>
                    </a:cubicBezTo>
                    <a:cubicBezTo>
                      <a:pt x="8740" y="58"/>
                      <a:pt x="8521" y="0"/>
                      <a:pt x="8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2187475" y="5688250"/>
                <a:ext cx="272075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1852" extrusionOk="0">
                    <a:moveTo>
                      <a:pt x="9750" y="1"/>
                    </a:moveTo>
                    <a:cubicBezTo>
                      <a:pt x="9429" y="1"/>
                      <a:pt x="9097" y="124"/>
                      <a:pt x="8823" y="289"/>
                    </a:cubicBezTo>
                    <a:cubicBezTo>
                      <a:pt x="7382" y="1182"/>
                      <a:pt x="6965" y="3075"/>
                      <a:pt x="5941" y="4433"/>
                    </a:cubicBezTo>
                    <a:cubicBezTo>
                      <a:pt x="5417" y="5123"/>
                      <a:pt x="4715" y="5707"/>
                      <a:pt x="4310" y="6481"/>
                    </a:cubicBezTo>
                    <a:cubicBezTo>
                      <a:pt x="3751" y="7588"/>
                      <a:pt x="3881" y="8874"/>
                      <a:pt x="3774" y="10112"/>
                    </a:cubicBezTo>
                    <a:cubicBezTo>
                      <a:pt x="3751" y="10422"/>
                      <a:pt x="3703" y="10743"/>
                      <a:pt x="3560" y="11017"/>
                    </a:cubicBezTo>
                    <a:cubicBezTo>
                      <a:pt x="3358" y="11374"/>
                      <a:pt x="3000" y="11612"/>
                      <a:pt x="2727" y="11898"/>
                    </a:cubicBezTo>
                    <a:cubicBezTo>
                      <a:pt x="1798" y="12850"/>
                      <a:pt x="1655" y="14279"/>
                      <a:pt x="1488" y="15601"/>
                    </a:cubicBezTo>
                    <a:cubicBezTo>
                      <a:pt x="1357" y="16732"/>
                      <a:pt x="1143" y="17851"/>
                      <a:pt x="905" y="18958"/>
                    </a:cubicBezTo>
                    <a:cubicBezTo>
                      <a:pt x="738" y="19673"/>
                      <a:pt x="0" y="21232"/>
                      <a:pt x="369" y="21852"/>
                    </a:cubicBezTo>
                    <a:cubicBezTo>
                      <a:pt x="2941" y="15696"/>
                      <a:pt x="6489" y="10279"/>
                      <a:pt x="9751" y="4457"/>
                    </a:cubicBezTo>
                    <a:cubicBezTo>
                      <a:pt x="10239" y="3576"/>
                      <a:pt x="10716" y="2671"/>
                      <a:pt x="10823" y="1671"/>
                    </a:cubicBezTo>
                    <a:cubicBezTo>
                      <a:pt x="10882" y="1075"/>
                      <a:pt x="10739" y="397"/>
                      <a:pt x="10228" y="111"/>
                    </a:cubicBezTo>
                    <a:cubicBezTo>
                      <a:pt x="10078" y="34"/>
                      <a:pt x="9915" y="1"/>
                      <a:pt x="97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1875225" y="5439475"/>
                <a:ext cx="275350" cy="58135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23254" extrusionOk="0">
                    <a:moveTo>
                      <a:pt x="1532" y="0"/>
                    </a:moveTo>
                    <a:cubicBezTo>
                      <a:pt x="1396" y="0"/>
                      <a:pt x="1258" y="23"/>
                      <a:pt x="1120" y="72"/>
                    </a:cubicBezTo>
                    <a:cubicBezTo>
                      <a:pt x="167" y="418"/>
                      <a:pt x="0" y="1668"/>
                      <a:pt x="72" y="2668"/>
                    </a:cubicBezTo>
                    <a:cubicBezTo>
                      <a:pt x="405" y="6859"/>
                      <a:pt x="2215" y="10836"/>
                      <a:pt x="4501" y="14396"/>
                    </a:cubicBezTo>
                    <a:cubicBezTo>
                      <a:pt x="6465" y="17444"/>
                      <a:pt x="8692" y="20456"/>
                      <a:pt x="11014" y="23254"/>
                    </a:cubicBezTo>
                    <a:cubicBezTo>
                      <a:pt x="10966" y="22111"/>
                      <a:pt x="9954" y="20718"/>
                      <a:pt x="9335" y="19801"/>
                    </a:cubicBezTo>
                    <a:cubicBezTo>
                      <a:pt x="8763" y="18968"/>
                      <a:pt x="8132" y="18158"/>
                      <a:pt x="7906" y="17182"/>
                    </a:cubicBezTo>
                    <a:cubicBezTo>
                      <a:pt x="7632" y="15967"/>
                      <a:pt x="8073" y="14598"/>
                      <a:pt x="7454" y="13515"/>
                    </a:cubicBezTo>
                    <a:cubicBezTo>
                      <a:pt x="7001" y="12681"/>
                      <a:pt x="6025" y="12253"/>
                      <a:pt x="5346" y="11586"/>
                    </a:cubicBezTo>
                    <a:cubicBezTo>
                      <a:pt x="4108" y="10371"/>
                      <a:pt x="3858" y="8478"/>
                      <a:pt x="3858" y="6764"/>
                    </a:cubicBezTo>
                    <a:cubicBezTo>
                      <a:pt x="3858" y="5025"/>
                      <a:pt x="4037" y="3240"/>
                      <a:pt x="3406" y="1632"/>
                    </a:cubicBezTo>
                    <a:cubicBezTo>
                      <a:pt x="3089" y="816"/>
                      <a:pt x="2345" y="0"/>
                      <a:pt x="1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1803775" y="5791475"/>
                <a:ext cx="395625" cy="436825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7473" extrusionOk="0">
                    <a:moveTo>
                      <a:pt x="1787" y="0"/>
                    </a:moveTo>
                    <a:cubicBezTo>
                      <a:pt x="1712" y="0"/>
                      <a:pt x="1636" y="6"/>
                      <a:pt x="1561" y="18"/>
                    </a:cubicBezTo>
                    <a:cubicBezTo>
                      <a:pt x="489" y="197"/>
                      <a:pt x="1" y="1471"/>
                      <a:pt x="1" y="2566"/>
                    </a:cubicBezTo>
                    <a:cubicBezTo>
                      <a:pt x="13" y="4554"/>
                      <a:pt x="1001" y="6447"/>
                      <a:pt x="2335" y="7924"/>
                    </a:cubicBezTo>
                    <a:cubicBezTo>
                      <a:pt x="3680" y="9388"/>
                      <a:pt x="5347" y="10519"/>
                      <a:pt x="7002" y="11638"/>
                    </a:cubicBezTo>
                    <a:cubicBezTo>
                      <a:pt x="8442" y="12627"/>
                      <a:pt x="9895" y="13591"/>
                      <a:pt x="11371" y="14556"/>
                    </a:cubicBezTo>
                    <a:cubicBezTo>
                      <a:pt x="12752" y="15484"/>
                      <a:pt x="14288" y="16877"/>
                      <a:pt x="15824" y="17473"/>
                    </a:cubicBezTo>
                    <a:cubicBezTo>
                      <a:pt x="15670" y="16258"/>
                      <a:pt x="14824" y="14734"/>
                      <a:pt x="13931" y="13901"/>
                    </a:cubicBezTo>
                    <a:cubicBezTo>
                      <a:pt x="13276" y="13305"/>
                      <a:pt x="12479" y="12901"/>
                      <a:pt x="11836" y="12305"/>
                    </a:cubicBezTo>
                    <a:cubicBezTo>
                      <a:pt x="10395" y="10936"/>
                      <a:pt x="9931" y="8614"/>
                      <a:pt x="8157" y="7721"/>
                    </a:cubicBezTo>
                    <a:cubicBezTo>
                      <a:pt x="7276" y="7293"/>
                      <a:pt x="6180" y="7245"/>
                      <a:pt x="5525" y="6519"/>
                    </a:cubicBezTo>
                    <a:cubicBezTo>
                      <a:pt x="5192" y="6162"/>
                      <a:pt x="5049" y="5673"/>
                      <a:pt x="4894" y="5209"/>
                    </a:cubicBezTo>
                    <a:cubicBezTo>
                      <a:pt x="4644" y="4364"/>
                      <a:pt x="4382" y="3530"/>
                      <a:pt x="4120" y="2685"/>
                    </a:cubicBezTo>
                    <a:cubicBezTo>
                      <a:pt x="3918" y="2030"/>
                      <a:pt x="3728" y="1375"/>
                      <a:pt x="3311" y="840"/>
                    </a:cubicBezTo>
                    <a:cubicBezTo>
                      <a:pt x="2951" y="364"/>
                      <a:pt x="2385" y="0"/>
                      <a:pt x="17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2005900" y="5029925"/>
                <a:ext cx="226525" cy="1329050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53162" extrusionOk="0">
                    <a:moveTo>
                      <a:pt x="441" y="0"/>
                    </a:moveTo>
                    <a:lnTo>
                      <a:pt x="0" y="83"/>
                    </a:lnTo>
                    <a:cubicBezTo>
                      <a:pt x="1381" y="6787"/>
                      <a:pt x="2286" y="14180"/>
                      <a:pt x="3239" y="22015"/>
                    </a:cubicBezTo>
                    <a:cubicBezTo>
                      <a:pt x="4548" y="32754"/>
                      <a:pt x="5906" y="43875"/>
                      <a:pt x="8632" y="53161"/>
                    </a:cubicBezTo>
                    <a:lnTo>
                      <a:pt x="9061" y="53042"/>
                    </a:lnTo>
                    <a:cubicBezTo>
                      <a:pt x="6358" y="43779"/>
                      <a:pt x="5001" y="32695"/>
                      <a:pt x="3691" y="21967"/>
                    </a:cubicBezTo>
                    <a:cubicBezTo>
                      <a:pt x="2739" y="14121"/>
                      <a:pt x="1846" y="6727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2117225" y="5235900"/>
                <a:ext cx="205700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22884" extrusionOk="0">
                    <a:moveTo>
                      <a:pt x="7834" y="0"/>
                    </a:moveTo>
                    <a:cubicBezTo>
                      <a:pt x="6584" y="1989"/>
                      <a:pt x="6037" y="4596"/>
                      <a:pt x="5513" y="7132"/>
                    </a:cubicBezTo>
                    <a:cubicBezTo>
                      <a:pt x="5215" y="8561"/>
                      <a:pt x="4929" y="9906"/>
                      <a:pt x="4548" y="11109"/>
                    </a:cubicBezTo>
                    <a:cubicBezTo>
                      <a:pt x="4024" y="12704"/>
                      <a:pt x="3286" y="14228"/>
                      <a:pt x="2572" y="15716"/>
                    </a:cubicBezTo>
                    <a:cubicBezTo>
                      <a:pt x="1465" y="17967"/>
                      <a:pt x="357" y="20288"/>
                      <a:pt x="0" y="22824"/>
                    </a:cubicBezTo>
                    <a:lnTo>
                      <a:pt x="453" y="22884"/>
                    </a:lnTo>
                    <a:cubicBezTo>
                      <a:pt x="798" y="20419"/>
                      <a:pt x="1917" y="18133"/>
                      <a:pt x="2989" y="15907"/>
                    </a:cubicBezTo>
                    <a:cubicBezTo>
                      <a:pt x="3703" y="14407"/>
                      <a:pt x="4453" y="12859"/>
                      <a:pt x="4977" y="11252"/>
                    </a:cubicBezTo>
                    <a:cubicBezTo>
                      <a:pt x="5382" y="10025"/>
                      <a:pt x="5668" y="8668"/>
                      <a:pt x="5965" y="7239"/>
                    </a:cubicBezTo>
                    <a:cubicBezTo>
                      <a:pt x="6477" y="4751"/>
                      <a:pt x="7001" y="2179"/>
                      <a:pt x="8227" y="250"/>
                    </a:cubicBezTo>
                    <a:lnTo>
                      <a:pt x="78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2144900" y="5476700"/>
                <a:ext cx="224750" cy="5256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1027" extrusionOk="0">
                    <a:moveTo>
                      <a:pt x="8680" y="0"/>
                    </a:moveTo>
                    <a:cubicBezTo>
                      <a:pt x="7239" y="1358"/>
                      <a:pt x="6096" y="3620"/>
                      <a:pt x="5715" y="5930"/>
                    </a:cubicBezTo>
                    <a:cubicBezTo>
                      <a:pt x="5692" y="6084"/>
                      <a:pt x="5680" y="6251"/>
                      <a:pt x="5644" y="6418"/>
                    </a:cubicBezTo>
                    <a:cubicBezTo>
                      <a:pt x="5442" y="7692"/>
                      <a:pt x="5227" y="9001"/>
                      <a:pt x="4513" y="10049"/>
                    </a:cubicBezTo>
                    <a:cubicBezTo>
                      <a:pt x="4394" y="10216"/>
                      <a:pt x="4275" y="10371"/>
                      <a:pt x="4144" y="10537"/>
                    </a:cubicBezTo>
                    <a:cubicBezTo>
                      <a:pt x="3918" y="10823"/>
                      <a:pt x="3679" y="11121"/>
                      <a:pt x="3513" y="11442"/>
                    </a:cubicBezTo>
                    <a:cubicBezTo>
                      <a:pt x="3263" y="11918"/>
                      <a:pt x="3168" y="12442"/>
                      <a:pt x="3084" y="12954"/>
                    </a:cubicBezTo>
                    <a:cubicBezTo>
                      <a:pt x="3037" y="13157"/>
                      <a:pt x="3013" y="13395"/>
                      <a:pt x="2953" y="13609"/>
                    </a:cubicBezTo>
                    <a:cubicBezTo>
                      <a:pt x="2703" y="14621"/>
                      <a:pt x="2144" y="15574"/>
                      <a:pt x="1632" y="16479"/>
                    </a:cubicBezTo>
                    <a:cubicBezTo>
                      <a:pt x="1513" y="16705"/>
                      <a:pt x="1370" y="16907"/>
                      <a:pt x="1251" y="17133"/>
                    </a:cubicBezTo>
                    <a:cubicBezTo>
                      <a:pt x="679" y="18193"/>
                      <a:pt x="0" y="19586"/>
                      <a:pt x="143" y="21027"/>
                    </a:cubicBezTo>
                    <a:lnTo>
                      <a:pt x="584" y="20967"/>
                    </a:lnTo>
                    <a:cubicBezTo>
                      <a:pt x="477" y="19658"/>
                      <a:pt x="1060" y="18395"/>
                      <a:pt x="1655" y="17336"/>
                    </a:cubicBezTo>
                    <a:cubicBezTo>
                      <a:pt x="1774" y="17133"/>
                      <a:pt x="1905" y="16907"/>
                      <a:pt x="2025" y="16705"/>
                    </a:cubicBezTo>
                    <a:cubicBezTo>
                      <a:pt x="2572" y="15764"/>
                      <a:pt x="3132" y="14800"/>
                      <a:pt x="3394" y="13704"/>
                    </a:cubicBezTo>
                    <a:cubicBezTo>
                      <a:pt x="3441" y="13490"/>
                      <a:pt x="3489" y="13252"/>
                      <a:pt x="3525" y="13026"/>
                    </a:cubicBezTo>
                    <a:cubicBezTo>
                      <a:pt x="3620" y="12538"/>
                      <a:pt x="3715" y="12073"/>
                      <a:pt x="3918" y="11657"/>
                    </a:cubicBezTo>
                    <a:cubicBezTo>
                      <a:pt x="4060" y="11371"/>
                      <a:pt x="4275" y="11109"/>
                      <a:pt x="4501" y="10835"/>
                    </a:cubicBezTo>
                    <a:cubicBezTo>
                      <a:pt x="4632" y="10668"/>
                      <a:pt x="4763" y="10514"/>
                      <a:pt x="4882" y="10335"/>
                    </a:cubicBezTo>
                    <a:cubicBezTo>
                      <a:pt x="5680" y="9192"/>
                      <a:pt x="5882" y="7835"/>
                      <a:pt x="6096" y="6501"/>
                    </a:cubicBezTo>
                    <a:cubicBezTo>
                      <a:pt x="6120" y="6346"/>
                      <a:pt x="6132" y="6180"/>
                      <a:pt x="6168" y="6013"/>
                    </a:cubicBezTo>
                    <a:cubicBezTo>
                      <a:pt x="6537" y="3810"/>
                      <a:pt x="7609" y="1643"/>
                      <a:pt x="8990" y="346"/>
                    </a:cubicBezTo>
                    <a:lnTo>
                      <a:pt x="86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821950" y="5686250"/>
                <a:ext cx="624500" cy="553650"/>
              </a:xfrm>
              <a:custGeom>
                <a:avLst/>
                <a:gdLst/>
                <a:ahLst/>
                <a:cxnLst/>
                <a:rect l="l" t="t" r="r" b="b"/>
                <a:pathLst>
                  <a:path w="24980" h="22146" extrusionOk="0">
                    <a:moveTo>
                      <a:pt x="24694" y="0"/>
                    </a:moveTo>
                    <a:cubicBezTo>
                      <a:pt x="23420" y="1012"/>
                      <a:pt x="22610" y="2810"/>
                      <a:pt x="22241" y="3798"/>
                    </a:cubicBezTo>
                    <a:cubicBezTo>
                      <a:pt x="22110" y="4120"/>
                      <a:pt x="22003" y="4453"/>
                      <a:pt x="21884" y="4775"/>
                    </a:cubicBezTo>
                    <a:cubicBezTo>
                      <a:pt x="21539" y="5739"/>
                      <a:pt x="21193" y="6727"/>
                      <a:pt x="20681" y="7608"/>
                    </a:cubicBezTo>
                    <a:cubicBezTo>
                      <a:pt x="20455" y="7977"/>
                      <a:pt x="20181" y="8335"/>
                      <a:pt x="19931" y="8692"/>
                    </a:cubicBezTo>
                    <a:cubicBezTo>
                      <a:pt x="19586" y="9168"/>
                      <a:pt x="19229" y="9668"/>
                      <a:pt x="18955" y="10204"/>
                    </a:cubicBezTo>
                    <a:cubicBezTo>
                      <a:pt x="18610" y="10883"/>
                      <a:pt x="18395" y="11609"/>
                      <a:pt x="18193" y="12323"/>
                    </a:cubicBezTo>
                    <a:cubicBezTo>
                      <a:pt x="18062" y="12788"/>
                      <a:pt x="17919" y="13276"/>
                      <a:pt x="17740" y="13716"/>
                    </a:cubicBezTo>
                    <a:cubicBezTo>
                      <a:pt x="17550" y="14216"/>
                      <a:pt x="17312" y="14693"/>
                      <a:pt x="17086" y="15145"/>
                    </a:cubicBezTo>
                    <a:cubicBezTo>
                      <a:pt x="16931" y="15466"/>
                      <a:pt x="16764" y="15800"/>
                      <a:pt x="16609" y="16133"/>
                    </a:cubicBezTo>
                    <a:cubicBezTo>
                      <a:pt x="16216" y="17026"/>
                      <a:pt x="15919" y="17979"/>
                      <a:pt x="15633" y="18884"/>
                    </a:cubicBezTo>
                    <a:lnTo>
                      <a:pt x="14883" y="21265"/>
                    </a:lnTo>
                    <a:cubicBezTo>
                      <a:pt x="14740" y="21122"/>
                      <a:pt x="14585" y="20967"/>
                      <a:pt x="14442" y="20800"/>
                    </a:cubicBezTo>
                    <a:cubicBezTo>
                      <a:pt x="13311" y="19634"/>
                      <a:pt x="12025" y="18324"/>
                      <a:pt x="10799" y="17407"/>
                    </a:cubicBezTo>
                    <a:lnTo>
                      <a:pt x="10466" y="17169"/>
                    </a:lnTo>
                    <a:cubicBezTo>
                      <a:pt x="9847" y="16717"/>
                      <a:pt x="9204" y="16252"/>
                      <a:pt x="8680" y="15681"/>
                    </a:cubicBezTo>
                    <a:cubicBezTo>
                      <a:pt x="8489" y="15466"/>
                      <a:pt x="8299" y="15205"/>
                      <a:pt x="8096" y="14966"/>
                    </a:cubicBezTo>
                    <a:cubicBezTo>
                      <a:pt x="7858" y="14669"/>
                      <a:pt x="7620" y="14371"/>
                      <a:pt x="7358" y="14097"/>
                    </a:cubicBezTo>
                    <a:cubicBezTo>
                      <a:pt x="6930" y="13657"/>
                      <a:pt x="6418" y="13300"/>
                      <a:pt x="5929" y="12966"/>
                    </a:cubicBezTo>
                    <a:cubicBezTo>
                      <a:pt x="5739" y="12823"/>
                      <a:pt x="5537" y="12692"/>
                      <a:pt x="5358" y="12561"/>
                    </a:cubicBezTo>
                    <a:cubicBezTo>
                      <a:pt x="2822" y="10680"/>
                      <a:pt x="929" y="7561"/>
                      <a:pt x="453" y="4418"/>
                    </a:cubicBezTo>
                    <a:lnTo>
                      <a:pt x="0" y="4489"/>
                    </a:lnTo>
                    <a:cubicBezTo>
                      <a:pt x="512" y="7739"/>
                      <a:pt x="2465" y="10978"/>
                      <a:pt x="5096" y="12930"/>
                    </a:cubicBezTo>
                    <a:cubicBezTo>
                      <a:pt x="5287" y="13085"/>
                      <a:pt x="5477" y="13216"/>
                      <a:pt x="5679" y="13347"/>
                    </a:cubicBezTo>
                    <a:cubicBezTo>
                      <a:pt x="6180" y="13704"/>
                      <a:pt x="6644" y="14038"/>
                      <a:pt x="7049" y="14431"/>
                    </a:cubicBezTo>
                    <a:cubicBezTo>
                      <a:pt x="7299" y="14693"/>
                      <a:pt x="7501" y="14966"/>
                      <a:pt x="7739" y="15264"/>
                    </a:cubicBezTo>
                    <a:cubicBezTo>
                      <a:pt x="7942" y="15526"/>
                      <a:pt x="8132" y="15776"/>
                      <a:pt x="8358" y="16014"/>
                    </a:cubicBezTo>
                    <a:cubicBezTo>
                      <a:pt x="8906" y="16621"/>
                      <a:pt x="9573" y="17098"/>
                      <a:pt x="10216" y="17562"/>
                    </a:cubicBezTo>
                    <a:lnTo>
                      <a:pt x="10537" y="17800"/>
                    </a:lnTo>
                    <a:cubicBezTo>
                      <a:pt x="11752" y="18681"/>
                      <a:pt x="13014" y="19991"/>
                      <a:pt x="14133" y="21134"/>
                    </a:cubicBezTo>
                    <a:cubicBezTo>
                      <a:pt x="14371" y="21396"/>
                      <a:pt x="14609" y="21634"/>
                      <a:pt x="14847" y="21872"/>
                    </a:cubicBezTo>
                    <a:lnTo>
                      <a:pt x="15109" y="22146"/>
                    </a:lnTo>
                    <a:lnTo>
                      <a:pt x="16097" y="18991"/>
                    </a:lnTo>
                    <a:cubicBezTo>
                      <a:pt x="16371" y="18074"/>
                      <a:pt x="16657" y="17157"/>
                      <a:pt x="17050" y="16276"/>
                    </a:cubicBezTo>
                    <a:cubicBezTo>
                      <a:pt x="17193" y="15955"/>
                      <a:pt x="17348" y="15621"/>
                      <a:pt x="17502" y="15312"/>
                    </a:cubicBezTo>
                    <a:cubicBezTo>
                      <a:pt x="17740" y="14835"/>
                      <a:pt x="17979" y="14347"/>
                      <a:pt x="18181" y="13835"/>
                    </a:cubicBezTo>
                    <a:cubicBezTo>
                      <a:pt x="18360" y="13383"/>
                      <a:pt x="18502" y="12883"/>
                      <a:pt x="18633" y="12407"/>
                    </a:cubicBezTo>
                    <a:cubicBezTo>
                      <a:pt x="18836" y="11728"/>
                      <a:pt x="19038" y="11025"/>
                      <a:pt x="19372" y="10383"/>
                    </a:cubicBezTo>
                    <a:cubicBezTo>
                      <a:pt x="19634" y="9871"/>
                      <a:pt x="19979" y="9394"/>
                      <a:pt x="20324" y="8930"/>
                    </a:cubicBezTo>
                    <a:cubicBezTo>
                      <a:pt x="20574" y="8573"/>
                      <a:pt x="20836" y="8204"/>
                      <a:pt x="21074" y="7811"/>
                    </a:cubicBezTo>
                    <a:cubicBezTo>
                      <a:pt x="21634" y="6906"/>
                      <a:pt x="21991" y="5894"/>
                      <a:pt x="22324" y="4906"/>
                    </a:cubicBezTo>
                    <a:cubicBezTo>
                      <a:pt x="22432" y="4584"/>
                      <a:pt x="22551" y="4275"/>
                      <a:pt x="22670" y="3941"/>
                    </a:cubicBezTo>
                    <a:cubicBezTo>
                      <a:pt x="23015" y="3001"/>
                      <a:pt x="23789" y="1298"/>
                      <a:pt x="24979" y="357"/>
                    </a:cubicBezTo>
                    <a:lnTo>
                      <a:pt x="246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896650" y="5436500"/>
                <a:ext cx="263450" cy="569750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22790" extrusionOk="0">
                    <a:moveTo>
                      <a:pt x="322" y="1"/>
                    </a:moveTo>
                    <a:lnTo>
                      <a:pt x="322" y="1"/>
                    </a:lnTo>
                    <a:cubicBezTo>
                      <a:pt x="1" y="1382"/>
                      <a:pt x="215" y="2751"/>
                      <a:pt x="501" y="4275"/>
                    </a:cubicBezTo>
                    <a:cubicBezTo>
                      <a:pt x="977" y="6895"/>
                      <a:pt x="1572" y="9657"/>
                      <a:pt x="3037" y="11955"/>
                    </a:cubicBezTo>
                    <a:cubicBezTo>
                      <a:pt x="3239" y="12252"/>
                      <a:pt x="3442" y="12550"/>
                      <a:pt x="3656" y="12848"/>
                    </a:cubicBezTo>
                    <a:cubicBezTo>
                      <a:pt x="3954" y="13253"/>
                      <a:pt x="4239" y="13669"/>
                      <a:pt x="4489" y="14098"/>
                    </a:cubicBezTo>
                    <a:cubicBezTo>
                      <a:pt x="4763" y="14586"/>
                      <a:pt x="5013" y="15110"/>
                      <a:pt x="5227" y="15634"/>
                    </a:cubicBezTo>
                    <a:cubicBezTo>
                      <a:pt x="5347" y="15932"/>
                      <a:pt x="5489" y="16241"/>
                      <a:pt x="5632" y="16539"/>
                    </a:cubicBezTo>
                    <a:cubicBezTo>
                      <a:pt x="6763" y="18908"/>
                      <a:pt x="8514" y="20885"/>
                      <a:pt x="10204" y="22790"/>
                    </a:cubicBezTo>
                    <a:lnTo>
                      <a:pt x="10538" y="22480"/>
                    </a:lnTo>
                    <a:cubicBezTo>
                      <a:pt x="8871" y="20599"/>
                      <a:pt x="7144" y="18646"/>
                      <a:pt x="6049" y="16348"/>
                    </a:cubicBezTo>
                    <a:lnTo>
                      <a:pt x="5644" y="15455"/>
                    </a:lnTo>
                    <a:cubicBezTo>
                      <a:pt x="5418" y="14931"/>
                      <a:pt x="5180" y="14384"/>
                      <a:pt x="4882" y="13872"/>
                    </a:cubicBezTo>
                    <a:cubicBezTo>
                      <a:pt x="4632" y="13407"/>
                      <a:pt x="4335" y="12991"/>
                      <a:pt x="4037" y="12574"/>
                    </a:cubicBezTo>
                    <a:cubicBezTo>
                      <a:pt x="3834" y="12300"/>
                      <a:pt x="3620" y="12002"/>
                      <a:pt x="3430" y="11705"/>
                    </a:cubicBezTo>
                    <a:cubicBezTo>
                      <a:pt x="2001" y="9466"/>
                      <a:pt x="1417" y="6776"/>
                      <a:pt x="941" y="4180"/>
                    </a:cubicBezTo>
                    <a:cubicBezTo>
                      <a:pt x="679" y="2716"/>
                      <a:pt x="477" y="1382"/>
                      <a:pt x="763" y="108"/>
                    </a:cubicBez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2700000">
              <a:off x="2022629" y="4043249"/>
              <a:ext cx="736574" cy="1342446"/>
              <a:chOff x="-214625" y="3943775"/>
              <a:chExt cx="458725" cy="836125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-114025" y="3943775"/>
                <a:ext cx="195000" cy="501875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20075" extrusionOk="0">
                    <a:moveTo>
                      <a:pt x="4323" y="0"/>
                    </a:moveTo>
                    <a:cubicBezTo>
                      <a:pt x="2204" y="3013"/>
                      <a:pt x="1" y="6299"/>
                      <a:pt x="84" y="9978"/>
                    </a:cubicBezTo>
                    <a:cubicBezTo>
                      <a:pt x="120" y="11918"/>
                      <a:pt x="811" y="13800"/>
                      <a:pt x="1596" y="15586"/>
                    </a:cubicBezTo>
                    <a:cubicBezTo>
                      <a:pt x="2335" y="17217"/>
                      <a:pt x="3168" y="18872"/>
                      <a:pt x="4490" y="20074"/>
                    </a:cubicBezTo>
                    <a:cubicBezTo>
                      <a:pt x="4454" y="18991"/>
                      <a:pt x="5156" y="18205"/>
                      <a:pt x="5680" y="17252"/>
                    </a:cubicBezTo>
                    <a:cubicBezTo>
                      <a:pt x="6811" y="15193"/>
                      <a:pt x="7800" y="12930"/>
                      <a:pt x="7538" y="10597"/>
                    </a:cubicBezTo>
                    <a:cubicBezTo>
                      <a:pt x="7371" y="9216"/>
                      <a:pt x="6776" y="7918"/>
                      <a:pt x="6252" y="6620"/>
                    </a:cubicBezTo>
                    <a:cubicBezTo>
                      <a:pt x="5394" y="4453"/>
                      <a:pt x="4692" y="2322"/>
                      <a:pt x="4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64875" y="4296800"/>
                <a:ext cx="179225" cy="32742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13097" extrusionOk="0">
                    <a:moveTo>
                      <a:pt x="6787" y="0"/>
                    </a:moveTo>
                    <a:cubicBezTo>
                      <a:pt x="5692" y="2536"/>
                      <a:pt x="2810" y="3798"/>
                      <a:pt x="1322" y="6120"/>
                    </a:cubicBezTo>
                    <a:cubicBezTo>
                      <a:pt x="1" y="8192"/>
                      <a:pt x="12" y="11049"/>
                      <a:pt x="1358" y="13097"/>
                    </a:cubicBezTo>
                    <a:cubicBezTo>
                      <a:pt x="1703" y="12502"/>
                      <a:pt x="2287" y="12109"/>
                      <a:pt x="2846" y="11704"/>
                    </a:cubicBezTo>
                    <a:cubicBezTo>
                      <a:pt x="4680" y="10406"/>
                      <a:pt x="6299" y="8632"/>
                      <a:pt x="6751" y="6429"/>
                    </a:cubicBezTo>
                    <a:cubicBezTo>
                      <a:pt x="7168" y="4429"/>
                      <a:pt x="6561" y="2048"/>
                      <a:pt x="6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214625" y="4372100"/>
                <a:ext cx="2339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105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82" y="2548"/>
                      <a:pt x="810" y="5168"/>
                      <a:pt x="2168" y="7346"/>
                    </a:cubicBezTo>
                    <a:cubicBezTo>
                      <a:pt x="2620" y="8049"/>
                      <a:pt x="3156" y="8704"/>
                      <a:pt x="3846" y="9132"/>
                    </a:cubicBezTo>
                    <a:cubicBezTo>
                      <a:pt x="4596" y="9585"/>
                      <a:pt x="5477" y="9775"/>
                      <a:pt x="6323" y="9954"/>
                    </a:cubicBezTo>
                    <a:cubicBezTo>
                      <a:pt x="7024" y="10104"/>
                      <a:pt x="8138" y="10541"/>
                      <a:pt x="8942" y="10541"/>
                    </a:cubicBezTo>
                    <a:cubicBezTo>
                      <a:pt x="9094" y="10541"/>
                      <a:pt x="9234" y="10526"/>
                      <a:pt x="9359" y="10490"/>
                    </a:cubicBezTo>
                    <a:cubicBezTo>
                      <a:pt x="8180" y="8204"/>
                      <a:pt x="7037" y="5465"/>
                      <a:pt x="5299" y="3525"/>
                    </a:cubicBezTo>
                    <a:cubicBezTo>
                      <a:pt x="3870" y="1929"/>
                      <a:pt x="1906" y="953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32750" y="3943775"/>
                <a:ext cx="219700" cy="8361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33445" extrusionOk="0">
                    <a:moveTo>
                      <a:pt x="1072" y="0"/>
                    </a:moveTo>
                    <a:cubicBezTo>
                      <a:pt x="858" y="1489"/>
                      <a:pt x="679" y="2965"/>
                      <a:pt x="536" y="4453"/>
                    </a:cubicBezTo>
                    <a:cubicBezTo>
                      <a:pt x="369" y="5941"/>
                      <a:pt x="250" y="7430"/>
                      <a:pt x="167" y="8918"/>
                    </a:cubicBezTo>
                    <a:cubicBezTo>
                      <a:pt x="0" y="11906"/>
                      <a:pt x="60" y="14907"/>
                      <a:pt x="524" y="17883"/>
                    </a:cubicBezTo>
                    <a:cubicBezTo>
                      <a:pt x="1012" y="20848"/>
                      <a:pt x="1870" y="23765"/>
                      <a:pt x="3227" y="26444"/>
                    </a:cubicBezTo>
                    <a:cubicBezTo>
                      <a:pt x="3917" y="27789"/>
                      <a:pt x="4703" y="29063"/>
                      <a:pt x="5620" y="30254"/>
                    </a:cubicBezTo>
                    <a:cubicBezTo>
                      <a:pt x="6561" y="31433"/>
                      <a:pt x="7608" y="32516"/>
                      <a:pt x="8787" y="33445"/>
                    </a:cubicBezTo>
                    <a:cubicBezTo>
                      <a:pt x="7668" y="32445"/>
                      <a:pt x="6668" y="31326"/>
                      <a:pt x="5811" y="30123"/>
                    </a:cubicBezTo>
                    <a:cubicBezTo>
                      <a:pt x="4930" y="28920"/>
                      <a:pt x="4179" y="27635"/>
                      <a:pt x="3536" y="26301"/>
                    </a:cubicBezTo>
                    <a:cubicBezTo>
                      <a:pt x="2274" y="23622"/>
                      <a:pt x="1417" y="20753"/>
                      <a:pt x="965" y="17812"/>
                    </a:cubicBezTo>
                    <a:cubicBezTo>
                      <a:pt x="477" y="14883"/>
                      <a:pt x="417" y="11906"/>
                      <a:pt x="512" y="8930"/>
                    </a:cubicBezTo>
                    <a:cubicBezTo>
                      <a:pt x="548" y="7442"/>
                      <a:pt x="643" y="5953"/>
                      <a:pt x="739" y="446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214625" y="4297375"/>
                <a:ext cx="450675" cy="395925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5837" extrusionOk="0">
                    <a:moveTo>
                      <a:pt x="17979" y="1"/>
                    </a:moveTo>
                    <a:lnTo>
                      <a:pt x="17979" y="1"/>
                    </a:lnTo>
                    <a:cubicBezTo>
                      <a:pt x="17920" y="1394"/>
                      <a:pt x="17431" y="2704"/>
                      <a:pt x="16812" y="3930"/>
                    </a:cubicBezTo>
                    <a:cubicBezTo>
                      <a:pt x="16217" y="5144"/>
                      <a:pt x="15443" y="6287"/>
                      <a:pt x="14669" y="7442"/>
                    </a:cubicBezTo>
                    <a:cubicBezTo>
                      <a:pt x="13895" y="8585"/>
                      <a:pt x="13169" y="9788"/>
                      <a:pt x="12693" y="11109"/>
                    </a:cubicBezTo>
                    <a:cubicBezTo>
                      <a:pt x="12276" y="12275"/>
                      <a:pt x="12087" y="13514"/>
                      <a:pt x="12134" y="14746"/>
                    </a:cubicBezTo>
                    <a:lnTo>
                      <a:pt x="12134" y="14746"/>
                    </a:lnTo>
                    <a:cubicBezTo>
                      <a:pt x="11083" y="13910"/>
                      <a:pt x="9889" y="13326"/>
                      <a:pt x="8752" y="12705"/>
                    </a:cubicBezTo>
                    <a:cubicBezTo>
                      <a:pt x="8097" y="12348"/>
                      <a:pt x="7466" y="11979"/>
                      <a:pt x="6871" y="11562"/>
                    </a:cubicBezTo>
                    <a:cubicBezTo>
                      <a:pt x="6275" y="11145"/>
                      <a:pt x="5739" y="10633"/>
                      <a:pt x="5239" y="10121"/>
                    </a:cubicBezTo>
                    <a:cubicBezTo>
                      <a:pt x="4227" y="9062"/>
                      <a:pt x="3358" y="7835"/>
                      <a:pt x="2537" y="6621"/>
                    </a:cubicBezTo>
                    <a:cubicBezTo>
                      <a:pt x="1703" y="5394"/>
                      <a:pt x="905" y="4132"/>
                      <a:pt x="1" y="2977"/>
                    </a:cubicBezTo>
                    <a:lnTo>
                      <a:pt x="1" y="2977"/>
                    </a:lnTo>
                    <a:cubicBezTo>
                      <a:pt x="834" y="4204"/>
                      <a:pt x="1572" y="5490"/>
                      <a:pt x="2382" y="6764"/>
                    </a:cubicBezTo>
                    <a:cubicBezTo>
                      <a:pt x="3168" y="8014"/>
                      <a:pt x="3989" y="9264"/>
                      <a:pt x="5001" y="10383"/>
                    </a:cubicBezTo>
                    <a:cubicBezTo>
                      <a:pt x="5501" y="10931"/>
                      <a:pt x="6061" y="11455"/>
                      <a:pt x="6668" y="11907"/>
                    </a:cubicBezTo>
                    <a:cubicBezTo>
                      <a:pt x="7275" y="12348"/>
                      <a:pt x="7918" y="12741"/>
                      <a:pt x="8573" y="13098"/>
                    </a:cubicBezTo>
                    <a:cubicBezTo>
                      <a:pt x="9883" y="13812"/>
                      <a:pt x="11192" y="14491"/>
                      <a:pt x="12276" y="15443"/>
                    </a:cubicBezTo>
                    <a:lnTo>
                      <a:pt x="12705" y="15836"/>
                    </a:lnTo>
                    <a:lnTo>
                      <a:pt x="12645" y="15253"/>
                    </a:lnTo>
                    <a:cubicBezTo>
                      <a:pt x="12502" y="13907"/>
                      <a:pt x="12645" y="12538"/>
                      <a:pt x="13097" y="11264"/>
                    </a:cubicBezTo>
                    <a:cubicBezTo>
                      <a:pt x="13538" y="9978"/>
                      <a:pt x="14252" y="8811"/>
                      <a:pt x="14967" y="7633"/>
                    </a:cubicBezTo>
                    <a:cubicBezTo>
                      <a:pt x="15693" y="6454"/>
                      <a:pt x="16455" y="5275"/>
                      <a:pt x="17027" y="4013"/>
                    </a:cubicBezTo>
                    <a:cubicBezTo>
                      <a:pt x="17574" y="2751"/>
                      <a:pt x="18027" y="1382"/>
                      <a:pt x="179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-67875" y="4054800"/>
                <a:ext cx="8932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8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655"/>
                      <a:pt x="274" y="1286"/>
                      <a:pt x="512" y="1905"/>
                    </a:cubicBezTo>
                    <a:cubicBezTo>
                      <a:pt x="774" y="2513"/>
                      <a:pt x="1096" y="3096"/>
                      <a:pt x="1477" y="3644"/>
                    </a:cubicBezTo>
                    <a:lnTo>
                      <a:pt x="1632" y="3870"/>
                    </a:lnTo>
                    <a:lnTo>
                      <a:pt x="1822" y="3691"/>
                    </a:lnTo>
                    <a:cubicBezTo>
                      <a:pt x="2227" y="3298"/>
                      <a:pt x="2560" y="2870"/>
                      <a:pt x="2858" y="2405"/>
                    </a:cubicBezTo>
                    <a:cubicBezTo>
                      <a:pt x="3013" y="2179"/>
                      <a:pt x="3144" y="1929"/>
                      <a:pt x="3263" y="1691"/>
                    </a:cubicBezTo>
                    <a:cubicBezTo>
                      <a:pt x="3382" y="1441"/>
                      <a:pt x="3501" y="1191"/>
                      <a:pt x="3572" y="929"/>
                    </a:cubicBezTo>
                    <a:lnTo>
                      <a:pt x="3572" y="929"/>
                    </a:lnTo>
                    <a:lnTo>
                      <a:pt x="3096" y="1584"/>
                    </a:lnTo>
                    <a:lnTo>
                      <a:pt x="3096" y="1584"/>
                    </a:lnTo>
                    <a:cubicBezTo>
                      <a:pt x="2953" y="1798"/>
                      <a:pt x="2775" y="2001"/>
                      <a:pt x="2608" y="2215"/>
                    </a:cubicBezTo>
                    <a:cubicBezTo>
                      <a:pt x="2323" y="2549"/>
                      <a:pt x="2030" y="2867"/>
                      <a:pt x="1722" y="3169"/>
                    </a:cubicBezTo>
                    <a:lnTo>
                      <a:pt x="1722" y="3169"/>
                    </a:lnTo>
                    <a:cubicBezTo>
                      <a:pt x="1417" y="2702"/>
                      <a:pt x="1126" y="2220"/>
                      <a:pt x="870" y="1739"/>
                    </a:cubicBezTo>
                    <a:cubicBezTo>
                      <a:pt x="572" y="1167"/>
                      <a:pt x="286" y="59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-90800" y="4143200"/>
                <a:ext cx="13815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335" extrusionOk="0">
                    <a:moveTo>
                      <a:pt x="1" y="0"/>
                    </a:moveTo>
                    <a:cubicBezTo>
                      <a:pt x="132" y="453"/>
                      <a:pt x="310" y="882"/>
                      <a:pt x="489" y="1310"/>
                    </a:cubicBezTo>
                    <a:cubicBezTo>
                      <a:pt x="667" y="1739"/>
                      <a:pt x="846" y="2179"/>
                      <a:pt x="1060" y="2596"/>
                    </a:cubicBezTo>
                    <a:cubicBezTo>
                      <a:pt x="1453" y="3441"/>
                      <a:pt x="1918" y="4275"/>
                      <a:pt x="2406" y="5061"/>
                    </a:cubicBezTo>
                    <a:lnTo>
                      <a:pt x="2572" y="5334"/>
                    </a:lnTo>
                    <a:lnTo>
                      <a:pt x="2763" y="5096"/>
                    </a:lnTo>
                    <a:cubicBezTo>
                      <a:pt x="3322" y="4418"/>
                      <a:pt x="3858" y="3715"/>
                      <a:pt x="4311" y="2989"/>
                    </a:cubicBezTo>
                    <a:cubicBezTo>
                      <a:pt x="4549" y="2620"/>
                      <a:pt x="4763" y="2251"/>
                      <a:pt x="4966" y="1858"/>
                    </a:cubicBezTo>
                    <a:cubicBezTo>
                      <a:pt x="5168" y="1477"/>
                      <a:pt x="5358" y="1084"/>
                      <a:pt x="5525" y="679"/>
                    </a:cubicBezTo>
                    <a:lnTo>
                      <a:pt x="5525" y="679"/>
                    </a:lnTo>
                    <a:cubicBezTo>
                      <a:pt x="5287" y="1048"/>
                      <a:pt x="5049" y="1417"/>
                      <a:pt x="4787" y="1763"/>
                    </a:cubicBezTo>
                    <a:cubicBezTo>
                      <a:pt x="4537" y="2120"/>
                      <a:pt x="4287" y="2453"/>
                      <a:pt x="4037" y="2798"/>
                    </a:cubicBezTo>
                    <a:cubicBezTo>
                      <a:pt x="3578" y="3403"/>
                      <a:pt x="3110" y="3990"/>
                      <a:pt x="2633" y="4566"/>
                    </a:cubicBezTo>
                    <a:lnTo>
                      <a:pt x="2633" y="4566"/>
                    </a:lnTo>
                    <a:cubicBezTo>
                      <a:pt x="2202" y="3867"/>
                      <a:pt x="1781" y="3159"/>
                      <a:pt x="1370" y="244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0675" y="4247375"/>
                <a:ext cx="136350" cy="11105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442" extrusionOk="0">
                    <a:moveTo>
                      <a:pt x="5453" y="1"/>
                    </a:moveTo>
                    <a:lnTo>
                      <a:pt x="5453" y="1"/>
                    </a:lnTo>
                    <a:cubicBezTo>
                      <a:pt x="4942" y="691"/>
                      <a:pt x="4430" y="1358"/>
                      <a:pt x="3894" y="2013"/>
                    </a:cubicBezTo>
                    <a:cubicBezTo>
                      <a:pt x="3632" y="2358"/>
                      <a:pt x="3358" y="2668"/>
                      <a:pt x="3096" y="2989"/>
                    </a:cubicBezTo>
                    <a:lnTo>
                      <a:pt x="2449" y="3758"/>
                    </a:lnTo>
                    <a:lnTo>
                      <a:pt x="2449" y="3758"/>
                    </a:lnTo>
                    <a:lnTo>
                      <a:pt x="1310" y="2382"/>
                    </a:lnTo>
                    <a:cubicBezTo>
                      <a:pt x="870" y="1858"/>
                      <a:pt x="441" y="1322"/>
                      <a:pt x="0" y="810"/>
                    </a:cubicBezTo>
                    <a:lnTo>
                      <a:pt x="0" y="810"/>
                    </a:lnTo>
                    <a:cubicBezTo>
                      <a:pt x="298" y="1429"/>
                      <a:pt x="655" y="2013"/>
                      <a:pt x="1036" y="2572"/>
                    </a:cubicBezTo>
                    <a:cubicBezTo>
                      <a:pt x="1405" y="3156"/>
                      <a:pt x="1822" y="3703"/>
                      <a:pt x="2263" y="4239"/>
                    </a:cubicBezTo>
                    <a:lnTo>
                      <a:pt x="2417" y="4442"/>
                    </a:lnTo>
                    <a:lnTo>
                      <a:pt x="2596" y="4239"/>
                    </a:lnTo>
                    <a:cubicBezTo>
                      <a:pt x="2894" y="3930"/>
                      <a:pt x="3167" y="3584"/>
                      <a:pt x="3429" y="3263"/>
                    </a:cubicBezTo>
                    <a:cubicBezTo>
                      <a:pt x="3703" y="2930"/>
                      <a:pt x="3953" y="2596"/>
                      <a:pt x="4191" y="2239"/>
                    </a:cubicBezTo>
                    <a:cubicBezTo>
                      <a:pt x="4680" y="1525"/>
                      <a:pt x="5120" y="786"/>
                      <a:pt x="5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164900" y="4391450"/>
                <a:ext cx="61025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3084" extrusionOk="0">
                    <a:moveTo>
                      <a:pt x="631" y="0"/>
                    </a:moveTo>
                    <a:lnTo>
                      <a:pt x="631" y="0"/>
                    </a:lnTo>
                    <a:cubicBezTo>
                      <a:pt x="441" y="441"/>
                      <a:pt x="310" y="893"/>
                      <a:pt x="191" y="1358"/>
                    </a:cubicBezTo>
                    <a:cubicBezTo>
                      <a:pt x="95" y="1810"/>
                      <a:pt x="36" y="2274"/>
                      <a:pt x="12" y="2751"/>
                    </a:cubicBezTo>
                    <a:lnTo>
                      <a:pt x="0" y="3084"/>
                    </a:lnTo>
                    <a:lnTo>
                      <a:pt x="0" y="3084"/>
                    </a:lnTo>
                    <a:lnTo>
                      <a:pt x="310" y="2989"/>
                    </a:lnTo>
                    <a:cubicBezTo>
                      <a:pt x="691" y="2870"/>
                      <a:pt x="1084" y="2739"/>
                      <a:pt x="1441" y="2548"/>
                    </a:cubicBezTo>
                    <a:cubicBezTo>
                      <a:pt x="1798" y="2346"/>
                      <a:pt x="2143" y="2120"/>
                      <a:pt x="2441" y="1846"/>
                    </a:cubicBezTo>
                    <a:lnTo>
                      <a:pt x="2441" y="1846"/>
                    </a:lnTo>
                    <a:cubicBezTo>
                      <a:pt x="2048" y="1989"/>
                      <a:pt x="1679" y="2108"/>
                      <a:pt x="1310" y="2227"/>
                    </a:cubicBezTo>
                    <a:lnTo>
                      <a:pt x="502" y="2465"/>
                    </a:lnTo>
                    <a:lnTo>
                      <a:pt x="502" y="2465"/>
                    </a:lnTo>
                    <a:cubicBezTo>
                      <a:pt x="528" y="2112"/>
                      <a:pt x="553" y="1761"/>
                      <a:pt x="572" y="1417"/>
                    </a:cubicBezTo>
                    <a:cubicBezTo>
                      <a:pt x="607" y="941"/>
                      <a:pt x="631" y="476"/>
                      <a:pt x="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19050" y="4444725"/>
                <a:ext cx="8307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930" extrusionOk="0">
                    <a:moveTo>
                      <a:pt x="239" y="0"/>
                    </a:moveTo>
                    <a:cubicBezTo>
                      <a:pt x="108" y="596"/>
                      <a:pt x="48" y="1203"/>
                      <a:pt x="36" y="1810"/>
                    </a:cubicBezTo>
                    <a:cubicBezTo>
                      <a:pt x="1" y="2417"/>
                      <a:pt x="36" y="3013"/>
                      <a:pt x="96" y="3632"/>
                    </a:cubicBezTo>
                    <a:lnTo>
                      <a:pt x="120" y="3930"/>
                    </a:lnTo>
                    <a:lnTo>
                      <a:pt x="405" y="3822"/>
                    </a:lnTo>
                    <a:cubicBezTo>
                      <a:pt x="941" y="3632"/>
                      <a:pt x="1453" y="3394"/>
                      <a:pt x="1953" y="3108"/>
                    </a:cubicBezTo>
                    <a:cubicBezTo>
                      <a:pt x="2441" y="2822"/>
                      <a:pt x="2906" y="2477"/>
                      <a:pt x="3322" y="2096"/>
                    </a:cubicBezTo>
                    <a:lnTo>
                      <a:pt x="3322" y="2096"/>
                    </a:lnTo>
                    <a:cubicBezTo>
                      <a:pt x="2798" y="2346"/>
                      <a:pt x="2287" y="2572"/>
                      <a:pt x="1786" y="2798"/>
                    </a:cubicBezTo>
                    <a:cubicBezTo>
                      <a:pt x="1367" y="2964"/>
                      <a:pt x="947" y="3138"/>
                      <a:pt x="521" y="3294"/>
                    </a:cubicBezTo>
                    <a:lnTo>
                      <a:pt x="521" y="3294"/>
                    </a:lnTo>
                    <a:cubicBezTo>
                      <a:pt x="477" y="2795"/>
                      <a:pt x="445" y="2297"/>
                      <a:pt x="405" y="1798"/>
                    </a:cubicBezTo>
                    <a:cubicBezTo>
                      <a:pt x="358" y="1203"/>
                      <a:pt x="310" y="608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177425" y="4447700"/>
                <a:ext cx="646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228" extrusionOk="0">
                    <a:moveTo>
                      <a:pt x="2204" y="1"/>
                    </a:moveTo>
                    <a:lnTo>
                      <a:pt x="2168" y="1405"/>
                    </a:lnTo>
                    <a:cubicBezTo>
                      <a:pt x="2159" y="1730"/>
                      <a:pt x="2151" y="2056"/>
                      <a:pt x="2135" y="2381"/>
                    </a:cubicBezTo>
                    <a:lnTo>
                      <a:pt x="2135" y="2381"/>
                    </a:lnTo>
                    <a:cubicBezTo>
                      <a:pt x="1857" y="2192"/>
                      <a:pt x="1569" y="2007"/>
                      <a:pt x="1275" y="1822"/>
                    </a:cubicBezTo>
                    <a:cubicBezTo>
                      <a:pt x="858" y="1572"/>
                      <a:pt x="441" y="1334"/>
                      <a:pt x="1" y="1144"/>
                    </a:cubicBezTo>
                    <a:lnTo>
                      <a:pt x="1" y="1144"/>
                    </a:lnTo>
                    <a:cubicBezTo>
                      <a:pt x="322" y="1501"/>
                      <a:pt x="691" y="1810"/>
                      <a:pt x="1049" y="2108"/>
                    </a:cubicBezTo>
                    <a:cubicBezTo>
                      <a:pt x="1430" y="2406"/>
                      <a:pt x="1811" y="2691"/>
                      <a:pt x="2204" y="2977"/>
                    </a:cubicBezTo>
                    <a:lnTo>
                      <a:pt x="2561" y="3227"/>
                    </a:lnTo>
                    <a:lnTo>
                      <a:pt x="2573" y="2810"/>
                    </a:lnTo>
                    <a:cubicBezTo>
                      <a:pt x="2585" y="2334"/>
                      <a:pt x="2585" y="1858"/>
                      <a:pt x="2525" y="1382"/>
                    </a:cubicBezTo>
                    <a:cubicBezTo>
                      <a:pt x="2477" y="917"/>
                      <a:pt x="2382" y="441"/>
                      <a:pt x="2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128300" y="4497700"/>
                <a:ext cx="77700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728" extrusionOk="0">
                    <a:moveTo>
                      <a:pt x="2263" y="1"/>
                    </a:moveTo>
                    <a:lnTo>
                      <a:pt x="2263" y="1"/>
                    </a:lnTo>
                    <a:cubicBezTo>
                      <a:pt x="2346" y="572"/>
                      <a:pt x="2417" y="1132"/>
                      <a:pt x="2501" y="1703"/>
                    </a:cubicBezTo>
                    <a:cubicBezTo>
                      <a:pt x="2548" y="2141"/>
                      <a:pt x="2596" y="2594"/>
                      <a:pt x="2625" y="3045"/>
                    </a:cubicBezTo>
                    <a:lnTo>
                      <a:pt x="2625" y="3045"/>
                    </a:lnTo>
                    <a:lnTo>
                      <a:pt x="1489" y="2644"/>
                    </a:lnTo>
                    <a:cubicBezTo>
                      <a:pt x="989" y="2477"/>
                      <a:pt x="500" y="2299"/>
                      <a:pt x="0" y="2144"/>
                    </a:cubicBezTo>
                    <a:lnTo>
                      <a:pt x="0" y="2144"/>
                    </a:lnTo>
                    <a:cubicBezTo>
                      <a:pt x="429" y="2465"/>
                      <a:pt x="870" y="2727"/>
                      <a:pt x="1334" y="2977"/>
                    </a:cubicBezTo>
                    <a:cubicBezTo>
                      <a:pt x="1572" y="3096"/>
                      <a:pt x="1810" y="3204"/>
                      <a:pt x="2048" y="3311"/>
                    </a:cubicBezTo>
                    <a:cubicBezTo>
                      <a:pt x="2286" y="3430"/>
                      <a:pt x="2536" y="3513"/>
                      <a:pt x="2775" y="3608"/>
                    </a:cubicBezTo>
                    <a:lnTo>
                      <a:pt x="3108" y="3727"/>
                    </a:lnTo>
                    <a:lnTo>
                      <a:pt x="3096" y="3370"/>
                    </a:lnTo>
                    <a:cubicBezTo>
                      <a:pt x="3060" y="2787"/>
                      <a:pt x="2989" y="2203"/>
                      <a:pt x="2858" y="1644"/>
                    </a:cubicBezTo>
                    <a:cubicBezTo>
                      <a:pt x="2715" y="1072"/>
                      <a:pt x="2525" y="525"/>
                      <a:pt x="2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" name="Google Shape;310;p8"/>
          <p:cNvGrpSpPr/>
          <p:nvPr/>
        </p:nvGrpSpPr>
        <p:grpSpPr>
          <a:xfrm rot="-7214108">
            <a:off x="7782042" y="3822721"/>
            <a:ext cx="1104614" cy="2238706"/>
            <a:chOff x="1803775" y="5029925"/>
            <a:chExt cx="655775" cy="1329050"/>
          </a:xfrm>
        </p:grpSpPr>
        <p:sp>
          <p:nvSpPr>
            <p:cNvPr id="311" name="Google Shape;311;p8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8"/>
          <p:cNvGrpSpPr/>
          <p:nvPr/>
        </p:nvGrpSpPr>
        <p:grpSpPr>
          <a:xfrm rot="-3641170">
            <a:off x="8690525" y="2998832"/>
            <a:ext cx="736632" cy="1342556"/>
            <a:chOff x="-214625" y="3943775"/>
            <a:chExt cx="458725" cy="836125"/>
          </a:xfrm>
        </p:grpSpPr>
        <p:sp>
          <p:nvSpPr>
            <p:cNvPr id="323" name="Google Shape;323;p8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/>
          <p:nvPr/>
        </p:nvSpPr>
        <p:spPr>
          <a:xfrm>
            <a:off x="0" y="2636951"/>
            <a:ext cx="3076260" cy="2505090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9"/>
          <p:cNvGrpSpPr/>
          <p:nvPr/>
        </p:nvGrpSpPr>
        <p:grpSpPr>
          <a:xfrm rot="3680395">
            <a:off x="-190692" y="2288049"/>
            <a:ext cx="1055996" cy="1392243"/>
            <a:chOff x="4326425" y="5583250"/>
            <a:chExt cx="744150" cy="981100"/>
          </a:xfrm>
        </p:grpSpPr>
        <p:sp>
          <p:nvSpPr>
            <p:cNvPr id="338" name="Google Shape;338;p9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9"/>
          <p:cNvSpPr/>
          <p:nvPr/>
        </p:nvSpPr>
        <p:spPr>
          <a:xfrm rot="1078197">
            <a:off x="221319" y="1991062"/>
            <a:ext cx="142844" cy="302822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"/>
          <p:cNvSpPr/>
          <p:nvPr/>
        </p:nvSpPr>
        <p:spPr>
          <a:xfrm rot="-2700996">
            <a:off x="414079" y="3787509"/>
            <a:ext cx="142836" cy="302854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9"/>
          <p:cNvGrpSpPr/>
          <p:nvPr/>
        </p:nvGrpSpPr>
        <p:grpSpPr>
          <a:xfrm rot="6677660">
            <a:off x="-188215" y="4000541"/>
            <a:ext cx="838354" cy="1528002"/>
            <a:chOff x="-214625" y="3943775"/>
            <a:chExt cx="458725" cy="836125"/>
          </a:xfrm>
        </p:grpSpPr>
        <p:sp>
          <p:nvSpPr>
            <p:cNvPr id="366" name="Google Shape;366;p9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9"/>
          <p:cNvGrpSpPr/>
          <p:nvPr/>
        </p:nvGrpSpPr>
        <p:grpSpPr>
          <a:xfrm rot="-7119607">
            <a:off x="8140784" y="1533003"/>
            <a:ext cx="1192532" cy="1572255"/>
            <a:chOff x="4326425" y="5583250"/>
            <a:chExt cx="744150" cy="981100"/>
          </a:xfrm>
        </p:grpSpPr>
        <p:sp>
          <p:nvSpPr>
            <p:cNvPr id="379" name="Google Shape;379;p9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9"/>
          <p:cNvSpPr/>
          <p:nvPr/>
        </p:nvSpPr>
        <p:spPr>
          <a:xfrm rot="8099118">
            <a:off x="8610199" y="1069811"/>
            <a:ext cx="161313" cy="34203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9"/>
          <p:cNvGrpSpPr/>
          <p:nvPr/>
        </p:nvGrpSpPr>
        <p:grpSpPr>
          <a:xfrm rot="-4122382">
            <a:off x="8217461" y="-554346"/>
            <a:ext cx="946762" cy="1725600"/>
            <a:chOff x="-214625" y="3943775"/>
            <a:chExt cx="458725" cy="836125"/>
          </a:xfrm>
        </p:grpSpPr>
        <p:sp>
          <p:nvSpPr>
            <p:cNvPr id="406" name="Google Shape;406;p9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9"/>
          <p:cNvGrpSpPr/>
          <p:nvPr/>
        </p:nvGrpSpPr>
        <p:grpSpPr>
          <a:xfrm rot="2700000">
            <a:off x="25735" y="1107176"/>
            <a:ext cx="335951" cy="975435"/>
            <a:chOff x="1460575" y="5630575"/>
            <a:chExt cx="645350" cy="1873775"/>
          </a:xfrm>
        </p:grpSpPr>
        <p:sp>
          <p:nvSpPr>
            <p:cNvPr id="419" name="Google Shape;419;p9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9"/>
          <p:cNvGrpSpPr/>
          <p:nvPr/>
        </p:nvGrpSpPr>
        <p:grpSpPr>
          <a:xfrm rot="-2306939">
            <a:off x="8852116" y="3084683"/>
            <a:ext cx="432781" cy="1256581"/>
            <a:chOff x="1460575" y="5630575"/>
            <a:chExt cx="645350" cy="1873775"/>
          </a:xfrm>
        </p:grpSpPr>
        <p:sp>
          <p:nvSpPr>
            <p:cNvPr id="422" name="Google Shape;422;p9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9"/>
          <p:cNvGrpSpPr/>
          <p:nvPr/>
        </p:nvGrpSpPr>
        <p:grpSpPr>
          <a:xfrm rot="-8100000">
            <a:off x="6035024" y="-449558"/>
            <a:ext cx="831808" cy="1516031"/>
            <a:chOff x="-214625" y="3943775"/>
            <a:chExt cx="458725" cy="836125"/>
          </a:xfrm>
        </p:grpSpPr>
        <p:sp>
          <p:nvSpPr>
            <p:cNvPr id="425" name="Google Shape;425;p9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9"/>
          <p:cNvSpPr txBox="1">
            <a:spLocks noGrp="1"/>
          </p:cNvSpPr>
          <p:nvPr>
            <p:ph type="title"/>
          </p:nvPr>
        </p:nvSpPr>
        <p:spPr>
          <a:xfrm>
            <a:off x="3996425" y="1094100"/>
            <a:ext cx="3228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8" name="Google Shape;438;p9"/>
          <p:cNvSpPr txBox="1">
            <a:spLocks noGrp="1"/>
          </p:cNvSpPr>
          <p:nvPr>
            <p:ph type="subTitle" idx="1"/>
          </p:nvPr>
        </p:nvSpPr>
        <p:spPr>
          <a:xfrm>
            <a:off x="3996875" y="1925400"/>
            <a:ext cx="32277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"/>
          <p:cNvSpPr txBox="1">
            <a:spLocks noGrp="1"/>
          </p:cNvSpPr>
          <p:nvPr>
            <p:ph type="body" idx="1"/>
          </p:nvPr>
        </p:nvSpPr>
        <p:spPr>
          <a:xfrm>
            <a:off x="5156825" y="3468088"/>
            <a:ext cx="28761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●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○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■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●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○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■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●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○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■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5;p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20" y="142858"/>
            <a:ext cx="1143008" cy="12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1571618"/>
            <a:ext cx="9144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Project Presentation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In Partial Fulfillment of the Requirement for the Degree of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BACHELOR OF TECHNOLOGY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In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COMPUTER SCIENCE &amp; ENGINEERING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4942" y="3500444"/>
            <a:ext cx="33575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b="1" dirty="0" err="1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Prseented</a:t>
            </a:r>
            <a:r>
              <a:rPr lang="en-US" sz="1600" b="1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 By –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Muskan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Maurya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 (2003600100067)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Anand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 Gupta (2003600100019)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Raj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Chaudhary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 (2003600100080)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Harsh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Vishwakarma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(2003600100051)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428728" y="214296"/>
            <a:ext cx="74295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GOEL INSTITUTE OF TECHNOLOGY &amp;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 MANAGEMENT, LUCKNOW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p67"/>
          <p:cNvSpPr/>
          <p:nvPr/>
        </p:nvSpPr>
        <p:spPr>
          <a:xfrm>
            <a:off x="1104900" y="2857500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67"/>
          <p:cNvSpPr/>
          <p:nvPr/>
        </p:nvSpPr>
        <p:spPr>
          <a:xfrm>
            <a:off x="1104900" y="1457325"/>
            <a:ext cx="6934200" cy="1228800"/>
          </a:xfrm>
          <a:prstGeom prst="roundRect">
            <a:avLst>
              <a:gd name="adj" fmla="val 201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Google Shape;2819;p67"/>
          <p:cNvSpPr txBox="1">
            <a:spLocks noGrp="1"/>
          </p:cNvSpPr>
          <p:nvPr>
            <p:ph type="title"/>
          </p:nvPr>
        </p:nvSpPr>
        <p:spPr>
          <a:xfrm>
            <a:off x="401225" y="4450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Hind"/>
                <a:ea typeface="Hind"/>
                <a:cs typeface="Hind"/>
                <a:sym typeface="Hind"/>
              </a:rPr>
              <a:t>General Zone</a:t>
            </a:r>
            <a:endParaRPr sz="4400"/>
          </a:p>
        </p:txBody>
      </p:sp>
      <p:sp>
        <p:nvSpPr>
          <p:cNvPr id="2820" name="Google Shape;2820;p67"/>
          <p:cNvSpPr txBox="1">
            <a:spLocks noGrp="1"/>
          </p:cNvSpPr>
          <p:nvPr>
            <p:ph type="subTitle" idx="1"/>
          </p:nvPr>
        </p:nvSpPr>
        <p:spPr>
          <a:xfrm>
            <a:off x="2362200" y="1763075"/>
            <a:ext cx="4419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General Zones Contains the Registration and login Module</a:t>
            </a:r>
            <a:endParaRPr/>
          </a:p>
        </p:txBody>
      </p:sp>
      <p:sp>
        <p:nvSpPr>
          <p:cNvPr id="2821" name="Google Shape;2821;p67"/>
          <p:cNvSpPr txBox="1">
            <a:spLocks noGrp="1"/>
          </p:cNvSpPr>
          <p:nvPr>
            <p:ph type="title" idx="4294967295"/>
          </p:nvPr>
        </p:nvSpPr>
        <p:spPr>
          <a:xfrm>
            <a:off x="1962150" y="3013950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Registration Page</a:t>
            </a:r>
            <a:endParaRPr sz="1800"/>
          </a:p>
        </p:txBody>
      </p:sp>
      <p:sp>
        <p:nvSpPr>
          <p:cNvPr id="2822" name="Google Shape;2822;p67"/>
          <p:cNvSpPr/>
          <p:nvPr/>
        </p:nvSpPr>
        <p:spPr>
          <a:xfrm>
            <a:off x="1220700" y="2963775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1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823" name="Google Shape;2823;p67"/>
          <p:cNvSpPr/>
          <p:nvPr/>
        </p:nvSpPr>
        <p:spPr>
          <a:xfrm>
            <a:off x="4742100" y="2857500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67"/>
          <p:cNvSpPr txBox="1">
            <a:spLocks noGrp="1"/>
          </p:cNvSpPr>
          <p:nvPr>
            <p:ph type="title" idx="4294967295"/>
          </p:nvPr>
        </p:nvSpPr>
        <p:spPr>
          <a:xfrm>
            <a:off x="5599350" y="3013950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Login Page</a:t>
            </a:r>
            <a:endParaRPr sz="1800"/>
          </a:p>
        </p:txBody>
      </p:sp>
      <p:sp>
        <p:nvSpPr>
          <p:cNvPr id="2825" name="Google Shape;2825;p67"/>
          <p:cNvSpPr/>
          <p:nvPr/>
        </p:nvSpPr>
        <p:spPr>
          <a:xfrm>
            <a:off x="4857900" y="2963775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2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2826" name="Google Shape;2826;p67"/>
          <p:cNvGrpSpPr/>
          <p:nvPr/>
        </p:nvGrpSpPr>
        <p:grpSpPr>
          <a:xfrm rot="2012821">
            <a:off x="797750" y="1103628"/>
            <a:ext cx="1076713" cy="1759379"/>
            <a:chOff x="4838975" y="1909000"/>
            <a:chExt cx="479850" cy="784050"/>
          </a:xfrm>
        </p:grpSpPr>
        <p:sp>
          <p:nvSpPr>
            <p:cNvPr id="2827" name="Google Shape;2827;p67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7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7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7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7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7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7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7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7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7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7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7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9" name="Google Shape;2839;p67"/>
          <p:cNvGrpSpPr/>
          <p:nvPr/>
        </p:nvGrpSpPr>
        <p:grpSpPr>
          <a:xfrm rot="-2012821" flipH="1">
            <a:off x="7269537" y="1103628"/>
            <a:ext cx="1076713" cy="1759379"/>
            <a:chOff x="4838975" y="1909000"/>
            <a:chExt cx="479850" cy="784050"/>
          </a:xfrm>
        </p:grpSpPr>
        <p:sp>
          <p:nvSpPr>
            <p:cNvPr id="2840" name="Google Shape;2840;p67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7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7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7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7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7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7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7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7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7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7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7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2" name="Google Shape;2852;p67"/>
          <p:cNvSpPr/>
          <p:nvPr/>
        </p:nvSpPr>
        <p:spPr>
          <a:xfrm rot="-2281738">
            <a:off x="2151325" y="1139648"/>
            <a:ext cx="247556" cy="50149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67"/>
          <p:cNvSpPr/>
          <p:nvPr/>
        </p:nvSpPr>
        <p:spPr>
          <a:xfrm rot="-3452352">
            <a:off x="7445537" y="4353370"/>
            <a:ext cx="247564" cy="50146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68"/>
          <p:cNvSpPr/>
          <p:nvPr/>
        </p:nvSpPr>
        <p:spPr>
          <a:xfrm>
            <a:off x="1104900" y="2857500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8"/>
          <p:cNvSpPr/>
          <p:nvPr/>
        </p:nvSpPr>
        <p:spPr>
          <a:xfrm>
            <a:off x="1104900" y="1457325"/>
            <a:ext cx="6934200" cy="1228800"/>
          </a:xfrm>
          <a:prstGeom prst="roundRect">
            <a:avLst>
              <a:gd name="adj" fmla="val 201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Hind"/>
                <a:ea typeface="Hind"/>
                <a:cs typeface="Hind"/>
                <a:sym typeface="Hind"/>
              </a:rPr>
              <a:t>Public zone</a:t>
            </a:r>
            <a:endParaRPr sz="4300"/>
          </a:p>
        </p:txBody>
      </p:sp>
      <p:sp>
        <p:nvSpPr>
          <p:cNvPr id="2861" name="Google Shape;2861;p68"/>
          <p:cNvSpPr txBox="1">
            <a:spLocks noGrp="1"/>
          </p:cNvSpPr>
          <p:nvPr>
            <p:ph type="subTitle" idx="1"/>
          </p:nvPr>
        </p:nvSpPr>
        <p:spPr>
          <a:xfrm>
            <a:off x="2362200" y="1763075"/>
            <a:ext cx="4419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 Zone are for users the several modules for public zone are as follows</a:t>
            </a:r>
            <a:endParaRPr/>
          </a:p>
        </p:txBody>
      </p:sp>
      <p:sp>
        <p:nvSpPr>
          <p:cNvPr id="2862" name="Google Shape;2862;p68"/>
          <p:cNvSpPr txBox="1">
            <a:spLocks noGrp="1"/>
          </p:cNvSpPr>
          <p:nvPr>
            <p:ph type="title" idx="4294967295"/>
          </p:nvPr>
        </p:nvSpPr>
        <p:spPr>
          <a:xfrm>
            <a:off x="1962150" y="3013950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Dashboard</a:t>
            </a:r>
            <a:endParaRPr sz="1800"/>
          </a:p>
        </p:txBody>
      </p:sp>
      <p:sp>
        <p:nvSpPr>
          <p:cNvPr id="2863" name="Google Shape;2863;p68"/>
          <p:cNvSpPr/>
          <p:nvPr/>
        </p:nvSpPr>
        <p:spPr>
          <a:xfrm>
            <a:off x="1220700" y="2963775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1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864" name="Google Shape;2864;p68"/>
          <p:cNvSpPr/>
          <p:nvPr/>
        </p:nvSpPr>
        <p:spPr>
          <a:xfrm>
            <a:off x="1104900" y="3762375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68"/>
          <p:cNvSpPr txBox="1">
            <a:spLocks noGrp="1"/>
          </p:cNvSpPr>
          <p:nvPr>
            <p:ph type="title" idx="4294967295"/>
          </p:nvPr>
        </p:nvSpPr>
        <p:spPr>
          <a:xfrm>
            <a:off x="2023225" y="3762375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Give Digital Rewards(Points)</a:t>
            </a:r>
            <a:endParaRPr sz="1800"/>
          </a:p>
        </p:txBody>
      </p:sp>
      <p:sp>
        <p:nvSpPr>
          <p:cNvPr id="2866" name="Google Shape;2866;p68"/>
          <p:cNvSpPr/>
          <p:nvPr/>
        </p:nvSpPr>
        <p:spPr>
          <a:xfrm>
            <a:off x="1220700" y="3868650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3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867" name="Google Shape;2867;p68"/>
          <p:cNvSpPr/>
          <p:nvPr/>
        </p:nvSpPr>
        <p:spPr>
          <a:xfrm>
            <a:off x="4742100" y="2857500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68"/>
          <p:cNvSpPr txBox="1">
            <a:spLocks noGrp="1"/>
          </p:cNvSpPr>
          <p:nvPr>
            <p:ph type="title" idx="4294967295"/>
          </p:nvPr>
        </p:nvSpPr>
        <p:spPr>
          <a:xfrm>
            <a:off x="5599350" y="2890975"/>
            <a:ext cx="28314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Add/Remove social work image</a:t>
            </a:r>
            <a:endParaRPr sz="1800"/>
          </a:p>
        </p:txBody>
      </p:sp>
      <p:sp>
        <p:nvSpPr>
          <p:cNvPr id="2869" name="Google Shape;2869;p68"/>
          <p:cNvSpPr/>
          <p:nvPr/>
        </p:nvSpPr>
        <p:spPr>
          <a:xfrm>
            <a:off x="4857900" y="2963775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2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870" name="Google Shape;2870;p68"/>
          <p:cNvSpPr/>
          <p:nvPr/>
        </p:nvSpPr>
        <p:spPr>
          <a:xfrm>
            <a:off x="4742100" y="3762375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68"/>
          <p:cNvSpPr txBox="1">
            <a:spLocks noGrp="1"/>
          </p:cNvSpPr>
          <p:nvPr>
            <p:ph type="title" idx="4294967295"/>
          </p:nvPr>
        </p:nvSpPr>
        <p:spPr>
          <a:xfrm>
            <a:off x="5599350" y="3627975"/>
            <a:ext cx="28314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Donate something(Book/Cloths/Other useful things)</a:t>
            </a:r>
            <a:endParaRPr sz="1800"/>
          </a:p>
        </p:txBody>
      </p:sp>
      <p:sp>
        <p:nvSpPr>
          <p:cNvPr id="2872" name="Google Shape;2872;p68"/>
          <p:cNvSpPr/>
          <p:nvPr/>
        </p:nvSpPr>
        <p:spPr>
          <a:xfrm>
            <a:off x="4857900" y="3868650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4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2873" name="Google Shape;2873;p68"/>
          <p:cNvGrpSpPr/>
          <p:nvPr/>
        </p:nvGrpSpPr>
        <p:grpSpPr>
          <a:xfrm rot="2012821">
            <a:off x="797750" y="1103628"/>
            <a:ext cx="1076713" cy="1759379"/>
            <a:chOff x="4838975" y="1909000"/>
            <a:chExt cx="479850" cy="784050"/>
          </a:xfrm>
        </p:grpSpPr>
        <p:sp>
          <p:nvSpPr>
            <p:cNvPr id="2874" name="Google Shape;2874;p68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8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8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8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8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8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8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8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8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8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68"/>
          <p:cNvGrpSpPr/>
          <p:nvPr/>
        </p:nvGrpSpPr>
        <p:grpSpPr>
          <a:xfrm rot="-2012821" flipH="1">
            <a:off x="7269537" y="1103628"/>
            <a:ext cx="1076713" cy="1759379"/>
            <a:chOff x="4838975" y="1909000"/>
            <a:chExt cx="479850" cy="784050"/>
          </a:xfrm>
        </p:grpSpPr>
        <p:sp>
          <p:nvSpPr>
            <p:cNvPr id="2887" name="Google Shape;2887;p68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8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8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8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8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8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8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8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8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8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8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8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9" name="Google Shape;2899;p68"/>
          <p:cNvSpPr/>
          <p:nvPr/>
        </p:nvSpPr>
        <p:spPr>
          <a:xfrm rot="-2281738">
            <a:off x="2151325" y="1139648"/>
            <a:ext cx="247556" cy="50149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68"/>
          <p:cNvSpPr/>
          <p:nvPr/>
        </p:nvSpPr>
        <p:spPr>
          <a:xfrm rot="-3452352">
            <a:off x="7445537" y="4353370"/>
            <a:ext cx="247564" cy="50146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69"/>
          <p:cNvSpPr/>
          <p:nvPr/>
        </p:nvSpPr>
        <p:spPr>
          <a:xfrm>
            <a:off x="1104900" y="2857500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69"/>
          <p:cNvSpPr/>
          <p:nvPr/>
        </p:nvSpPr>
        <p:spPr>
          <a:xfrm>
            <a:off x="1104900" y="1457325"/>
            <a:ext cx="6934200" cy="1228800"/>
          </a:xfrm>
          <a:prstGeom prst="roundRect">
            <a:avLst>
              <a:gd name="adj" fmla="val 201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6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Hind"/>
                <a:ea typeface="Hind"/>
                <a:cs typeface="Hind"/>
                <a:sym typeface="Hind"/>
              </a:rPr>
              <a:t>Public zone</a:t>
            </a:r>
            <a:endParaRPr sz="4300"/>
          </a:p>
        </p:txBody>
      </p:sp>
      <p:sp>
        <p:nvSpPr>
          <p:cNvPr id="2908" name="Google Shape;2908;p69"/>
          <p:cNvSpPr txBox="1">
            <a:spLocks noGrp="1"/>
          </p:cNvSpPr>
          <p:nvPr>
            <p:ph type="subTitle" idx="1"/>
          </p:nvPr>
        </p:nvSpPr>
        <p:spPr>
          <a:xfrm>
            <a:off x="2362200" y="1763075"/>
            <a:ext cx="4419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Public Zone are for users the several modules for public zone are as follows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69"/>
          <p:cNvSpPr txBox="1">
            <a:spLocks noGrp="1"/>
          </p:cNvSpPr>
          <p:nvPr>
            <p:ph type="title" idx="4294967295"/>
          </p:nvPr>
        </p:nvSpPr>
        <p:spPr>
          <a:xfrm>
            <a:off x="1962150" y="3013950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Get Gifts</a:t>
            </a:r>
            <a:endParaRPr sz="1800"/>
          </a:p>
        </p:txBody>
      </p:sp>
      <p:sp>
        <p:nvSpPr>
          <p:cNvPr id="2910" name="Google Shape;2910;p69"/>
          <p:cNvSpPr/>
          <p:nvPr/>
        </p:nvSpPr>
        <p:spPr>
          <a:xfrm>
            <a:off x="1220700" y="2963775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5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911" name="Google Shape;2911;p69"/>
          <p:cNvSpPr/>
          <p:nvPr/>
        </p:nvSpPr>
        <p:spPr>
          <a:xfrm>
            <a:off x="1104900" y="3762375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69"/>
          <p:cNvSpPr txBox="1">
            <a:spLocks noGrp="1"/>
          </p:cNvSpPr>
          <p:nvPr>
            <p:ph type="title" idx="4294967295"/>
          </p:nvPr>
        </p:nvSpPr>
        <p:spPr>
          <a:xfrm>
            <a:off x="2113950" y="3914700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Get Job</a:t>
            </a:r>
            <a:endParaRPr sz="1800"/>
          </a:p>
        </p:txBody>
      </p:sp>
      <p:sp>
        <p:nvSpPr>
          <p:cNvPr id="2913" name="Google Shape;2913;p69"/>
          <p:cNvSpPr/>
          <p:nvPr/>
        </p:nvSpPr>
        <p:spPr>
          <a:xfrm>
            <a:off x="1220700" y="3868650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7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914" name="Google Shape;2914;p69"/>
          <p:cNvSpPr/>
          <p:nvPr/>
        </p:nvSpPr>
        <p:spPr>
          <a:xfrm>
            <a:off x="4742100" y="2857500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69"/>
          <p:cNvSpPr txBox="1">
            <a:spLocks noGrp="1"/>
          </p:cNvSpPr>
          <p:nvPr>
            <p:ph type="title" idx="4294967295"/>
          </p:nvPr>
        </p:nvSpPr>
        <p:spPr>
          <a:xfrm>
            <a:off x="5599350" y="2890975"/>
            <a:ext cx="28314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Add/remove job</a:t>
            </a:r>
            <a:endParaRPr sz="1800"/>
          </a:p>
        </p:txBody>
      </p:sp>
      <p:sp>
        <p:nvSpPr>
          <p:cNvPr id="2916" name="Google Shape;2916;p69"/>
          <p:cNvSpPr/>
          <p:nvPr/>
        </p:nvSpPr>
        <p:spPr>
          <a:xfrm>
            <a:off x="4857900" y="2963775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6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917" name="Google Shape;2917;p69"/>
          <p:cNvSpPr/>
          <p:nvPr/>
        </p:nvSpPr>
        <p:spPr>
          <a:xfrm>
            <a:off x="4742100" y="3762375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69"/>
          <p:cNvSpPr txBox="1">
            <a:spLocks noGrp="1"/>
          </p:cNvSpPr>
          <p:nvPr>
            <p:ph type="title" idx="4294967295"/>
          </p:nvPr>
        </p:nvSpPr>
        <p:spPr>
          <a:xfrm>
            <a:off x="5599375" y="3914700"/>
            <a:ext cx="28314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Add/Remove Complain</a:t>
            </a:r>
            <a:endParaRPr sz="1800"/>
          </a:p>
        </p:txBody>
      </p:sp>
      <p:sp>
        <p:nvSpPr>
          <p:cNvPr id="2919" name="Google Shape;2919;p69"/>
          <p:cNvSpPr/>
          <p:nvPr/>
        </p:nvSpPr>
        <p:spPr>
          <a:xfrm>
            <a:off x="4857900" y="3868650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8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2920" name="Google Shape;2920;p69"/>
          <p:cNvGrpSpPr/>
          <p:nvPr/>
        </p:nvGrpSpPr>
        <p:grpSpPr>
          <a:xfrm rot="2012821">
            <a:off x="797750" y="1103628"/>
            <a:ext cx="1076713" cy="1759379"/>
            <a:chOff x="4838975" y="1909000"/>
            <a:chExt cx="479850" cy="784050"/>
          </a:xfrm>
        </p:grpSpPr>
        <p:sp>
          <p:nvSpPr>
            <p:cNvPr id="2921" name="Google Shape;2921;p69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9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9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9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9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9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9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9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9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9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9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9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3" name="Google Shape;2933;p69"/>
          <p:cNvGrpSpPr/>
          <p:nvPr/>
        </p:nvGrpSpPr>
        <p:grpSpPr>
          <a:xfrm rot="-2012821" flipH="1">
            <a:off x="7269537" y="1103628"/>
            <a:ext cx="1076713" cy="1759379"/>
            <a:chOff x="4838975" y="1909000"/>
            <a:chExt cx="479850" cy="784050"/>
          </a:xfrm>
        </p:grpSpPr>
        <p:sp>
          <p:nvSpPr>
            <p:cNvPr id="2934" name="Google Shape;2934;p69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9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9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9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9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9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9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9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9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9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9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9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6" name="Google Shape;2946;p69"/>
          <p:cNvSpPr/>
          <p:nvPr/>
        </p:nvSpPr>
        <p:spPr>
          <a:xfrm rot="-2281738">
            <a:off x="2151325" y="1139648"/>
            <a:ext cx="247556" cy="50149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69"/>
          <p:cNvSpPr/>
          <p:nvPr/>
        </p:nvSpPr>
        <p:spPr>
          <a:xfrm rot="-3452352">
            <a:off x="7445537" y="4353370"/>
            <a:ext cx="247564" cy="50146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p70"/>
          <p:cNvSpPr/>
          <p:nvPr/>
        </p:nvSpPr>
        <p:spPr>
          <a:xfrm>
            <a:off x="1104900" y="2857500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70"/>
          <p:cNvSpPr/>
          <p:nvPr/>
        </p:nvSpPr>
        <p:spPr>
          <a:xfrm>
            <a:off x="1104900" y="1457325"/>
            <a:ext cx="6934200" cy="1228800"/>
          </a:xfrm>
          <a:prstGeom prst="roundRect">
            <a:avLst>
              <a:gd name="adj" fmla="val 201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7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Hind"/>
                <a:ea typeface="Hind"/>
                <a:cs typeface="Hind"/>
                <a:sym typeface="Hind"/>
              </a:rPr>
              <a:t>Servant zone</a:t>
            </a:r>
            <a:endParaRPr sz="4300"/>
          </a:p>
        </p:txBody>
      </p:sp>
      <p:sp>
        <p:nvSpPr>
          <p:cNvPr id="2955" name="Google Shape;2955;p70"/>
          <p:cNvSpPr txBox="1">
            <a:spLocks noGrp="1"/>
          </p:cNvSpPr>
          <p:nvPr>
            <p:ph type="subTitle" idx="1"/>
          </p:nvPr>
        </p:nvSpPr>
        <p:spPr>
          <a:xfrm>
            <a:off x="2362200" y="1763075"/>
            <a:ext cx="4419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Servant zone is for the leader of society or care taker of society</a:t>
            </a:r>
            <a:endParaRPr/>
          </a:p>
        </p:txBody>
      </p:sp>
      <p:sp>
        <p:nvSpPr>
          <p:cNvPr id="2956" name="Google Shape;2956;p70"/>
          <p:cNvSpPr txBox="1">
            <a:spLocks noGrp="1"/>
          </p:cNvSpPr>
          <p:nvPr>
            <p:ph type="title" idx="4294967295"/>
          </p:nvPr>
        </p:nvSpPr>
        <p:spPr>
          <a:xfrm>
            <a:off x="1962150" y="3013950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Complain</a:t>
            </a:r>
            <a:endParaRPr sz="1800"/>
          </a:p>
        </p:txBody>
      </p:sp>
      <p:sp>
        <p:nvSpPr>
          <p:cNvPr id="2957" name="Google Shape;2957;p70"/>
          <p:cNvSpPr/>
          <p:nvPr/>
        </p:nvSpPr>
        <p:spPr>
          <a:xfrm>
            <a:off x="1220700" y="2963775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1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958" name="Google Shape;2958;p70"/>
          <p:cNvSpPr/>
          <p:nvPr/>
        </p:nvSpPr>
        <p:spPr>
          <a:xfrm>
            <a:off x="1104900" y="3762375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70"/>
          <p:cNvSpPr txBox="1">
            <a:spLocks noGrp="1"/>
          </p:cNvSpPr>
          <p:nvPr>
            <p:ph type="title" idx="4294967295"/>
          </p:nvPr>
        </p:nvSpPr>
        <p:spPr>
          <a:xfrm>
            <a:off x="1962150" y="3762375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View top socialized people</a:t>
            </a:r>
            <a:endParaRPr sz="1800"/>
          </a:p>
        </p:txBody>
      </p:sp>
      <p:sp>
        <p:nvSpPr>
          <p:cNvPr id="2960" name="Google Shape;2960;p70"/>
          <p:cNvSpPr/>
          <p:nvPr/>
        </p:nvSpPr>
        <p:spPr>
          <a:xfrm>
            <a:off x="1220700" y="3868650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3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961" name="Google Shape;2961;p70"/>
          <p:cNvSpPr/>
          <p:nvPr/>
        </p:nvSpPr>
        <p:spPr>
          <a:xfrm>
            <a:off x="4742100" y="2857500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70"/>
          <p:cNvSpPr txBox="1">
            <a:spLocks noGrp="1"/>
          </p:cNvSpPr>
          <p:nvPr>
            <p:ph type="title" idx="4294967295"/>
          </p:nvPr>
        </p:nvSpPr>
        <p:spPr>
          <a:xfrm>
            <a:off x="5599350" y="3013950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 Events/News</a:t>
            </a:r>
            <a:endParaRPr sz="1800"/>
          </a:p>
        </p:txBody>
      </p:sp>
      <p:sp>
        <p:nvSpPr>
          <p:cNvPr id="2963" name="Google Shape;2963;p70"/>
          <p:cNvSpPr/>
          <p:nvPr/>
        </p:nvSpPr>
        <p:spPr>
          <a:xfrm>
            <a:off x="4857900" y="2963775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2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2964" name="Google Shape;2964;p70"/>
          <p:cNvGrpSpPr/>
          <p:nvPr/>
        </p:nvGrpSpPr>
        <p:grpSpPr>
          <a:xfrm rot="2012821">
            <a:off x="797750" y="1103628"/>
            <a:ext cx="1076713" cy="1759379"/>
            <a:chOff x="4838975" y="1909000"/>
            <a:chExt cx="479850" cy="784050"/>
          </a:xfrm>
        </p:grpSpPr>
        <p:sp>
          <p:nvSpPr>
            <p:cNvPr id="2965" name="Google Shape;2965;p70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0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0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0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0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0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0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0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0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0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0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0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2977;p70"/>
          <p:cNvGrpSpPr/>
          <p:nvPr/>
        </p:nvGrpSpPr>
        <p:grpSpPr>
          <a:xfrm rot="-2012821" flipH="1">
            <a:off x="7269537" y="1103628"/>
            <a:ext cx="1076713" cy="1759379"/>
            <a:chOff x="4838975" y="1909000"/>
            <a:chExt cx="479850" cy="784050"/>
          </a:xfrm>
        </p:grpSpPr>
        <p:sp>
          <p:nvSpPr>
            <p:cNvPr id="2978" name="Google Shape;2978;p70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0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0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0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0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0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0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0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0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0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0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0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0" name="Google Shape;2990;p70"/>
          <p:cNvSpPr/>
          <p:nvPr/>
        </p:nvSpPr>
        <p:spPr>
          <a:xfrm rot="-2281738">
            <a:off x="2151325" y="1139648"/>
            <a:ext cx="247556" cy="50149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70"/>
          <p:cNvSpPr/>
          <p:nvPr/>
        </p:nvSpPr>
        <p:spPr>
          <a:xfrm rot="-3452352">
            <a:off x="7445537" y="4353370"/>
            <a:ext cx="247564" cy="50146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71"/>
          <p:cNvSpPr/>
          <p:nvPr/>
        </p:nvSpPr>
        <p:spPr>
          <a:xfrm>
            <a:off x="1104900" y="2857500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71"/>
          <p:cNvSpPr/>
          <p:nvPr/>
        </p:nvSpPr>
        <p:spPr>
          <a:xfrm>
            <a:off x="1104900" y="1457325"/>
            <a:ext cx="6934200" cy="1228800"/>
          </a:xfrm>
          <a:prstGeom prst="roundRect">
            <a:avLst>
              <a:gd name="adj" fmla="val 201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7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Hind"/>
                <a:ea typeface="Hind"/>
                <a:cs typeface="Hind"/>
                <a:sym typeface="Hind"/>
              </a:rPr>
              <a:t>Supervisor zone</a:t>
            </a:r>
            <a:endParaRPr sz="3900"/>
          </a:p>
        </p:txBody>
      </p:sp>
      <p:sp>
        <p:nvSpPr>
          <p:cNvPr id="2999" name="Google Shape;2999;p71"/>
          <p:cNvSpPr txBox="1">
            <a:spLocks noGrp="1"/>
          </p:cNvSpPr>
          <p:nvPr>
            <p:ph type="subTitle" idx="1"/>
          </p:nvPr>
        </p:nvSpPr>
        <p:spPr>
          <a:xfrm>
            <a:off x="2362200" y="1763075"/>
            <a:ext cx="4419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This  zone is for the head of the leader care taker of society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71"/>
          <p:cNvSpPr txBox="1">
            <a:spLocks noGrp="1"/>
          </p:cNvSpPr>
          <p:nvPr>
            <p:ph type="title" idx="4294967295"/>
          </p:nvPr>
        </p:nvSpPr>
        <p:spPr>
          <a:xfrm>
            <a:off x="1962150" y="3013950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Unsolved Complain</a:t>
            </a:r>
            <a:endParaRPr sz="1800"/>
          </a:p>
        </p:txBody>
      </p:sp>
      <p:sp>
        <p:nvSpPr>
          <p:cNvPr id="3001" name="Google Shape;3001;p71"/>
          <p:cNvSpPr/>
          <p:nvPr/>
        </p:nvSpPr>
        <p:spPr>
          <a:xfrm>
            <a:off x="1220700" y="2963775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1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3002" name="Google Shape;3002;p71"/>
          <p:cNvSpPr/>
          <p:nvPr/>
        </p:nvSpPr>
        <p:spPr>
          <a:xfrm>
            <a:off x="1104900" y="3762375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71"/>
          <p:cNvSpPr txBox="1">
            <a:spLocks noGrp="1"/>
          </p:cNvSpPr>
          <p:nvPr>
            <p:ph type="title" idx="4294967295"/>
          </p:nvPr>
        </p:nvSpPr>
        <p:spPr>
          <a:xfrm>
            <a:off x="1962150" y="3918825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Add Events/News</a:t>
            </a:r>
            <a:endParaRPr sz="1800"/>
          </a:p>
        </p:txBody>
      </p:sp>
      <p:sp>
        <p:nvSpPr>
          <p:cNvPr id="3004" name="Google Shape;3004;p71"/>
          <p:cNvSpPr/>
          <p:nvPr/>
        </p:nvSpPr>
        <p:spPr>
          <a:xfrm>
            <a:off x="1220700" y="3868650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3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3005" name="Google Shape;3005;p71"/>
          <p:cNvSpPr/>
          <p:nvPr/>
        </p:nvSpPr>
        <p:spPr>
          <a:xfrm>
            <a:off x="4742100" y="2857500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71"/>
          <p:cNvSpPr txBox="1">
            <a:spLocks noGrp="1"/>
          </p:cNvSpPr>
          <p:nvPr>
            <p:ph type="title" idx="4294967295"/>
          </p:nvPr>
        </p:nvSpPr>
        <p:spPr>
          <a:xfrm>
            <a:off x="5599350" y="2890975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top socialized people</a:t>
            </a:r>
            <a:endParaRPr sz="1800"/>
          </a:p>
        </p:txBody>
      </p:sp>
      <p:sp>
        <p:nvSpPr>
          <p:cNvPr id="3007" name="Google Shape;3007;p71"/>
          <p:cNvSpPr/>
          <p:nvPr/>
        </p:nvSpPr>
        <p:spPr>
          <a:xfrm>
            <a:off x="4857900" y="2963775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2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3008" name="Google Shape;3008;p71"/>
          <p:cNvSpPr/>
          <p:nvPr/>
        </p:nvSpPr>
        <p:spPr>
          <a:xfrm>
            <a:off x="4742100" y="3762375"/>
            <a:ext cx="3297000" cy="733500"/>
          </a:xfrm>
          <a:prstGeom prst="roundRect">
            <a:avLst>
              <a:gd name="adj" fmla="val 37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71"/>
          <p:cNvSpPr txBox="1">
            <a:spLocks noGrp="1"/>
          </p:cNvSpPr>
          <p:nvPr>
            <p:ph type="title" idx="4294967295"/>
          </p:nvPr>
        </p:nvSpPr>
        <p:spPr>
          <a:xfrm>
            <a:off x="5599350" y="3918825"/>
            <a:ext cx="2247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ANSWERS ARE RIGHT</a:t>
            </a:r>
            <a:endParaRPr sz="1800"/>
          </a:p>
        </p:txBody>
      </p:sp>
      <p:sp>
        <p:nvSpPr>
          <p:cNvPr id="3010" name="Google Shape;3010;p71"/>
          <p:cNvSpPr/>
          <p:nvPr/>
        </p:nvSpPr>
        <p:spPr>
          <a:xfrm>
            <a:off x="4857900" y="3868650"/>
            <a:ext cx="5130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4</a:t>
            </a:r>
            <a:endParaRPr sz="1800" b="1">
              <a:solidFill>
                <a:schemeClr val="lt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3011" name="Google Shape;3011;p71"/>
          <p:cNvGrpSpPr/>
          <p:nvPr/>
        </p:nvGrpSpPr>
        <p:grpSpPr>
          <a:xfrm rot="2012821">
            <a:off x="797750" y="1103628"/>
            <a:ext cx="1076713" cy="1759379"/>
            <a:chOff x="4838975" y="1909000"/>
            <a:chExt cx="479850" cy="784050"/>
          </a:xfrm>
        </p:grpSpPr>
        <p:sp>
          <p:nvSpPr>
            <p:cNvPr id="3012" name="Google Shape;3012;p71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1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1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1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1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1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1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1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1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1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1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1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71"/>
          <p:cNvGrpSpPr/>
          <p:nvPr/>
        </p:nvGrpSpPr>
        <p:grpSpPr>
          <a:xfrm rot="-2012821" flipH="1">
            <a:off x="7269537" y="1103628"/>
            <a:ext cx="1076713" cy="1759379"/>
            <a:chOff x="4838975" y="1909000"/>
            <a:chExt cx="479850" cy="784050"/>
          </a:xfrm>
        </p:grpSpPr>
        <p:sp>
          <p:nvSpPr>
            <p:cNvPr id="3025" name="Google Shape;3025;p71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1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1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1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1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1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1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1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1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1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1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1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7" name="Google Shape;3037;p71"/>
          <p:cNvSpPr/>
          <p:nvPr/>
        </p:nvSpPr>
        <p:spPr>
          <a:xfrm rot="-2281738">
            <a:off x="2151325" y="1139648"/>
            <a:ext cx="247556" cy="50149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71"/>
          <p:cNvSpPr/>
          <p:nvPr/>
        </p:nvSpPr>
        <p:spPr>
          <a:xfrm rot="-3452352">
            <a:off x="7445537" y="4353370"/>
            <a:ext cx="247564" cy="50146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p72"/>
          <p:cNvSpPr/>
          <p:nvPr/>
        </p:nvSpPr>
        <p:spPr>
          <a:xfrm>
            <a:off x="4750788" y="3427575"/>
            <a:ext cx="982500" cy="982500"/>
          </a:xfrm>
          <a:prstGeom prst="ellipse">
            <a:avLst/>
          </a:prstGeom>
          <a:solidFill>
            <a:schemeClr val="accent2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72"/>
          <p:cNvSpPr/>
          <p:nvPr/>
        </p:nvSpPr>
        <p:spPr>
          <a:xfrm>
            <a:off x="4750788" y="1927300"/>
            <a:ext cx="982500" cy="982500"/>
          </a:xfrm>
          <a:prstGeom prst="ellipse">
            <a:avLst/>
          </a:prstGeom>
          <a:solidFill>
            <a:schemeClr val="accent2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72"/>
          <p:cNvSpPr/>
          <p:nvPr/>
        </p:nvSpPr>
        <p:spPr>
          <a:xfrm>
            <a:off x="907875" y="3427575"/>
            <a:ext cx="982500" cy="982500"/>
          </a:xfrm>
          <a:prstGeom prst="ellipse">
            <a:avLst/>
          </a:prstGeom>
          <a:solidFill>
            <a:schemeClr val="accent2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72"/>
          <p:cNvSpPr/>
          <p:nvPr/>
        </p:nvSpPr>
        <p:spPr>
          <a:xfrm>
            <a:off x="907800" y="1927225"/>
            <a:ext cx="982500" cy="982500"/>
          </a:xfrm>
          <a:prstGeom prst="ellipse">
            <a:avLst/>
          </a:prstGeom>
          <a:solidFill>
            <a:schemeClr val="accent2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72"/>
          <p:cNvSpPr txBox="1">
            <a:spLocks noGrp="1"/>
          </p:cNvSpPr>
          <p:nvPr>
            <p:ph type="title"/>
          </p:nvPr>
        </p:nvSpPr>
        <p:spPr>
          <a:xfrm>
            <a:off x="0" y="285734"/>
            <a:ext cx="9144000" cy="928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accent1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FEATURES OF THIS WEB APPLICATION</a:t>
            </a:r>
            <a:endParaRPr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048" name="Google Shape;3048;p72"/>
          <p:cNvSpPr txBox="1">
            <a:spLocks noGrp="1"/>
          </p:cNvSpPr>
          <p:nvPr>
            <p:ph type="title" idx="2"/>
          </p:nvPr>
        </p:nvSpPr>
        <p:spPr>
          <a:xfrm>
            <a:off x="959332" y="2180500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49" name="Google Shape;3049;p72"/>
          <p:cNvSpPr txBox="1">
            <a:spLocks noGrp="1"/>
          </p:cNvSpPr>
          <p:nvPr>
            <p:ph type="subTitle" idx="1"/>
          </p:nvPr>
        </p:nvSpPr>
        <p:spPr>
          <a:xfrm>
            <a:off x="2102900" y="2249059"/>
            <a:ext cx="24807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Donate your things.</a:t>
            </a:r>
            <a:endParaRPr/>
          </a:p>
        </p:txBody>
      </p:sp>
      <p:sp>
        <p:nvSpPr>
          <p:cNvPr id="3050" name="Google Shape;3050;p72"/>
          <p:cNvSpPr txBox="1">
            <a:spLocks noGrp="1"/>
          </p:cNvSpPr>
          <p:nvPr>
            <p:ph type="title" idx="3"/>
          </p:nvPr>
        </p:nvSpPr>
        <p:spPr>
          <a:xfrm>
            <a:off x="4796056" y="2180500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1" name="Google Shape;3051;p72"/>
          <p:cNvSpPr txBox="1">
            <a:spLocks noGrp="1"/>
          </p:cNvSpPr>
          <p:nvPr>
            <p:ph type="title" idx="4"/>
          </p:nvPr>
        </p:nvSpPr>
        <p:spPr>
          <a:xfrm>
            <a:off x="959332" y="3684225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52" name="Google Shape;3052;p72"/>
          <p:cNvSpPr txBox="1">
            <a:spLocks noGrp="1"/>
          </p:cNvSpPr>
          <p:nvPr>
            <p:ph type="title" idx="5"/>
          </p:nvPr>
        </p:nvSpPr>
        <p:spPr>
          <a:xfrm>
            <a:off x="4796056" y="3684225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53" name="Google Shape;3053;p72"/>
          <p:cNvSpPr txBox="1">
            <a:spLocks noGrp="1"/>
          </p:cNvSpPr>
          <p:nvPr>
            <p:ph type="subTitle" idx="6"/>
          </p:nvPr>
        </p:nvSpPr>
        <p:spPr>
          <a:xfrm>
            <a:off x="5948004" y="2249059"/>
            <a:ext cx="24654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virtual coins on every good deeds.</a:t>
            </a:r>
            <a:endParaRPr/>
          </a:p>
        </p:txBody>
      </p:sp>
      <p:sp>
        <p:nvSpPr>
          <p:cNvPr id="3054" name="Google Shape;3054;p72"/>
          <p:cNvSpPr txBox="1">
            <a:spLocks noGrp="1"/>
          </p:cNvSpPr>
          <p:nvPr>
            <p:ph type="subTitle" idx="7"/>
          </p:nvPr>
        </p:nvSpPr>
        <p:spPr>
          <a:xfrm>
            <a:off x="2102900" y="3773851"/>
            <a:ext cx="24807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your problems.</a:t>
            </a:r>
            <a:endParaRPr/>
          </a:p>
        </p:txBody>
      </p:sp>
      <p:sp>
        <p:nvSpPr>
          <p:cNvPr id="3055" name="Google Shape;3055;p72"/>
          <p:cNvSpPr txBox="1">
            <a:spLocks noGrp="1"/>
          </p:cNvSpPr>
          <p:nvPr>
            <p:ph type="subTitle" idx="8"/>
          </p:nvPr>
        </p:nvSpPr>
        <p:spPr>
          <a:xfrm>
            <a:off x="5948004" y="3773851"/>
            <a:ext cx="24654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 and rewards for maintaining nature.</a:t>
            </a:r>
            <a:endParaRPr/>
          </a:p>
        </p:txBody>
      </p:sp>
      <p:sp>
        <p:nvSpPr>
          <p:cNvPr id="3056" name="Google Shape;3056;p72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2105600" y="19311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Donation </a:t>
            </a:r>
            <a:endParaRPr/>
          </a:p>
        </p:txBody>
      </p:sp>
      <p:sp>
        <p:nvSpPr>
          <p:cNvPr id="3057" name="Google Shape;3057;p72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935404" y="19311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coins</a:t>
            </a:r>
            <a:endParaRPr/>
          </a:p>
        </p:txBody>
      </p:sp>
      <p:sp>
        <p:nvSpPr>
          <p:cNvPr id="3058" name="Google Shape;3058;p72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2105600" y="3440077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Complain</a:t>
            </a:r>
            <a:endParaRPr/>
          </a:p>
        </p:txBody>
      </p:sp>
      <p:sp>
        <p:nvSpPr>
          <p:cNvPr id="3059" name="Google Shape;3059;p72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935404" y="3440077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</a:t>
            </a:r>
            <a:endParaRPr/>
          </a:p>
        </p:txBody>
      </p:sp>
      <p:grpSp>
        <p:nvGrpSpPr>
          <p:cNvPr id="3069" name="Google Shape;3069;p72"/>
          <p:cNvGrpSpPr/>
          <p:nvPr/>
        </p:nvGrpSpPr>
        <p:grpSpPr>
          <a:xfrm rot="9439248">
            <a:off x="5190009" y="1572112"/>
            <a:ext cx="607948" cy="801529"/>
            <a:chOff x="4326425" y="5583250"/>
            <a:chExt cx="744150" cy="981100"/>
          </a:xfrm>
        </p:grpSpPr>
        <p:sp>
          <p:nvSpPr>
            <p:cNvPr id="3070" name="Google Shape;3070;p72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2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2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2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2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2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2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2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2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2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2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2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2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2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2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2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2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2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2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2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2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2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2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2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2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5" name="Google Shape;3095;p72"/>
          <p:cNvGrpSpPr/>
          <p:nvPr/>
        </p:nvGrpSpPr>
        <p:grpSpPr>
          <a:xfrm rot="-1417591">
            <a:off x="454900" y="3656161"/>
            <a:ext cx="578252" cy="1053955"/>
            <a:chOff x="-214625" y="3943775"/>
            <a:chExt cx="458725" cy="836125"/>
          </a:xfrm>
        </p:grpSpPr>
        <p:sp>
          <p:nvSpPr>
            <p:cNvPr id="3096" name="Google Shape;3096;p72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2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2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2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2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2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2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2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2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2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2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2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8" name="Google Shape;3108;p72"/>
          <p:cNvSpPr/>
          <p:nvPr/>
        </p:nvSpPr>
        <p:spPr>
          <a:xfrm rot="2131633">
            <a:off x="3835151" y="1821987"/>
            <a:ext cx="148962" cy="301767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3109;p72"/>
          <p:cNvSpPr/>
          <p:nvPr/>
        </p:nvSpPr>
        <p:spPr>
          <a:xfrm rot="-2161609">
            <a:off x="4663762" y="3294017"/>
            <a:ext cx="148961" cy="30177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74"/>
          <p:cNvSpPr/>
          <p:nvPr/>
        </p:nvSpPr>
        <p:spPr>
          <a:xfrm>
            <a:off x="5167738" y="3517620"/>
            <a:ext cx="686700" cy="686700"/>
          </a:xfrm>
          <a:prstGeom prst="ellipse">
            <a:avLst/>
          </a:prstGeom>
          <a:solidFill>
            <a:schemeClr val="accent2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74"/>
          <p:cNvSpPr/>
          <p:nvPr/>
        </p:nvSpPr>
        <p:spPr>
          <a:xfrm>
            <a:off x="5167738" y="2229221"/>
            <a:ext cx="686700" cy="686700"/>
          </a:xfrm>
          <a:prstGeom prst="ellipse">
            <a:avLst/>
          </a:prstGeom>
          <a:solidFill>
            <a:schemeClr val="accent2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74"/>
          <p:cNvSpPr/>
          <p:nvPr/>
        </p:nvSpPr>
        <p:spPr>
          <a:xfrm>
            <a:off x="5167738" y="938265"/>
            <a:ext cx="686700" cy="686700"/>
          </a:xfrm>
          <a:prstGeom prst="ellipse">
            <a:avLst/>
          </a:prstGeom>
          <a:solidFill>
            <a:schemeClr val="accent2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74"/>
          <p:cNvSpPr/>
          <p:nvPr/>
        </p:nvSpPr>
        <p:spPr>
          <a:xfrm>
            <a:off x="865865" y="1506213"/>
            <a:ext cx="2870100" cy="2199600"/>
          </a:xfrm>
          <a:prstGeom prst="roundRect">
            <a:avLst>
              <a:gd name="adj" fmla="val 3881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74"/>
          <p:cNvSpPr txBox="1">
            <a:spLocks noGrp="1"/>
          </p:cNvSpPr>
          <p:nvPr>
            <p:ph type="title"/>
          </p:nvPr>
        </p:nvSpPr>
        <p:spPr>
          <a:xfrm>
            <a:off x="1035825" y="2312113"/>
            <a:ext cx="2530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75" name="Google Shape;3175;p74"/>
          <p:cNvSpPr txBox="1">
            <a:spLocks noGrp="1"/>
          </p:cNvSpPr>
          <p:nvPr>
            <p:ph type="title" idx="2"/>
          </p:nvPr>
        </p:nvSpPr>
        <p:spPr>
          <a:xfrm>
            <a:off x="5167738" y="1088900"/>
            <a:ext cx="6867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6" name="Google Shape;3176;p74"/>
          <p:cNvSpPr txBox="1">
            <a:spLocks noGrp="1"/>
          </p:cNvSpPr>
          <p:nvPr>
            <p:ph type="subTitle" idx="1"/>
          </p:nvPr>
        </p:nvSpPr>
        <p:spPr>
          <a:xfrm>
            <a:off x="5946088" y="943112"/>
            <a:ext cx="2337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Documentation (https://docs.djangoproject.com/en/4.2/)</a:t>
            </a:r>
            <a:endParaRPr/>
          </a:p>
        </p:txBody>
      </p:sp>
      <p:sp>
        <p:nvSpPr>
          <p:cNvPr id="3177" name="Google Shape;3177;p74"/>
          <p:cNvSpPr txBox="1">
            <a:spLocks noGrp="1"/>
          </p:cNvSpPr>
          <p:nvPr>
            <p:ph type="title" idx="3"/>
          </p:nvPr>
        </p:nvSpPr>
        <p:spPr>
          <a:xfrm>
            <a:off x="5167738" y="3668216"/>
            <a:ext cx="6867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78" name="Google Shape;3178;p74"/>
          <p:cNvSpPr txBox="1">
            <a:spLocks noGrp="1"/>
          </p:cNvSpPr>
          <p:nvPr>
            <p:ph type="title" idx="4"/>
          </p:nvPr>
        </p:nvSpPr>
        <p:spPr>
          <a:xfrm>
            <a:off x="5167738" y="2379827"/>
            <a:ext cx="6867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79" name="Google Shape;3179;p74"/>
          <p:cNvSpPr txBox="1">
            <a:spLocks noGrp="1"/>
          </p:cNvSpPr>
          <p:nvPr>
            <p:ph type="subTitle" idx="5"/>
          </p:nvPr>
        </p:nvSpPr>
        <p:spPr>
          <a:xfrm>
            <a:off x="5978463" y="3522408"/>
            <a:ext cx="2335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W3schools (https://www.w3schools.com/)</a:t>
            </a:r>
            <a:endParaRPr/>
          </a:p>
        </p:txBody>
      </p:sp>
      <p:sp>
        <p:nvSpPr>
          <p:cNvPr id="3180" name="Google Shape;3180;p74"/>
          <p:cNvSpPr txBox="1">
            <a:spLocks noGrp="1"/>
          </p:cNvSpPr>
          <p:nvPr>
            <p:ph type="subTitle" idx="6"/>
          </p:nvPr>
        </p:nvSpPr>
        <p:spPr>
          <a:xfrm>
            <a:off x="5854438" y="2232762"/>
            <a:ext cx="2337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(https://getbootstrap.com/docs/5.3/)</a:t>
            </a:r>
            <a:endParaRPr/>
          </a:p>
        </p:txBody>
      </p:sp>
      <p:grpSp>
        <p:nvGrpSpPr>
          <p:cNvPr id="3181" name="Google Shape;3181;p74"/>
          <p:cNvGrpSpPr/>
          <p:nvPr/>
        </p:nvGrpSpPr>
        <p:grpSpPr>
          <a:xfrm rot="1865788">
            <a:off x="66181" y="3164479"/>
            <a:ext cx="1082800" cy="2194495"/>
            <a:chOff x="1803775" y="5029925"/>
            <a:chExt cx="655775" cy="1329050"/>
          </a:xfrm>
        </p:grpSpPr>
        <p:sp>
          <p:nvSpPr>
            <p:cNvPr id="3182" name="Google Shape;3182;p74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4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4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4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4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4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4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4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4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4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4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3" name="Google Shape;3193;p74"/>
          <p:cNvGrpSpPr/>
          <p:nvPr/>
        </p:nvGrpSpPr>
        <p:grpSpPr>
          <a:xfrm rot="3492546">
            <a:off x="974653" y="4484813"/>
            <a:ext cx="579305" cy="1055908"/>
            <a:chOff x="-214625" y="3943775"/>
            <a:chExt cx="458725" cy="836125"/>
          </a:xfrm>
        </p:grpSpPr>
        <p:sp>
          <p:nvSpPr>
            <p:cNvPr id="3194" name="Google Shape;3194;p74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4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4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4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4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4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4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4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4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4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4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4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6" name="Google Shape;3206;p74"/>
          <p:cNvGrpSpPr/>
          <p:nvPr/>
        </p:nvGrpSpPr>
        <p:grpSpPr>
          <a:xfrm rot="-8934212">
            <a:off x="3065968" y="-100947"/>
            <a:ext cx="1082800" cy="2194495"/>
            <a:chOff x="1803775" y="5029925"/>
            <a:chExt cx="655775" cy="1329050"/>
          </a:xfrm>
        </p:grpSpPr>
        <p:sp>
          <p:nvSpPr>
            <p:cNvPr id="3207" name="Google Shape;3207;p74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4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4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4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4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4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4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4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4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4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4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8" name="Google Shape;3218;p74"/>
          <p:cNvSpPr/>
          <p:nvPr/>
        </p:nvSpPr>
        <p:spPr>
          <a:xfrm rot="-8668498">
            <a:off x="4115582" y="2018094"/>
            <a:ext cx="174643" cy="353785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3219;p74"/>
          <p:cNvSpPr/>
          <p:nvPr/>
        </p:nvSpPr>
        <p:spPr>
          <a:xfrm rot="8518242">
            <a:off x="2551463" y="873900"/>
            <a:ext cx="174627" cy="353790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0" name="Google Shape;3220;p74"/>
          <p:cNvGrpSpPr/>
          <p:nvPr/>
        </p:nvGrpSpPr>
        <p:grpSpPr>
          <a:xfrm rot="-1269276">
            <a:off x="3448602" y="2978201"/>
            <a:ext cx="1043527" cy="3251803"/>
            <a:chOff x="3855225" y="5718400"/>
            <a:chExt cx="601300" cy="1873750"/>
          </a:xfrm>
        </p:grpSpPr>
        <p:sp>
          <p:nvSpPr>
            <p:cNvPr id="3221" name="Google Shape;3221;p74"/>
            <p:cNvSpPr/>
            <p:nvPr/>
          </p:nvSpPr>
          <p:spPr>
            <a:xfrm>
              <a:off x="4020125" y="5718400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4"/>
            <p:cNvSpPr/>
            <p:nvPr/>
          </p:nvSpPr>
          <p:spPr>
            <a:xfrm>
              <a:off x="3855225" y="5894300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3" name="Google Shape;3223;p74"/>
          <p:cNvGrpSpPr/>
          <p:nvPr/>
        </p:nvGrpSpPr>
        <p:grpSpPr>
          <a:xfrm rot="-7739104" flipH="1">
            <a:off x="2023400" y="4034598"/>
            <a:ext cx="362604" cy="510695"/>
            <a:chOff x="1554950" y="3841075"/>
            <a:chExt cx="389950" cy="549200"/>
          </a:xfrm>
        </p:grpSpPr>
        <p:sp>
          <p:nvSpPr>
            <p:cNvPr id="3224" name="Google Shape;3224;p74"/>
            <p:cNvSpPr/>
            <p:nvPr/>
          </p:nvSpPr>
          <p:spPr>
            <a:xfrm>
              <a:off x="1554950" y="3875950"/>
              <a:ext cx="148550" cy="242200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4"/>
            <p:cNvSpPr/>
            <p:nvPr/>
          </p:nvSpPr>
          <p:spPr>
            <a:xfrm>
              <a:off x="1717175" y="3964725"/>
              <a:ext cx="227725" cy="190050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4"/>
            <p:cNvSpPr/>
            <p:nvPr/>
          </p:nvSpPr>
          <p:spPr>
            <a:xfrm>
              <a:off x="1621025" y="3841075"/>
              <a:ext cx="134850" cy="284400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4"/>
            <p:cNvSpPr/>
            <p:nvPr/>
          </p:nvSpPr>
          <p:spPr>
            <a:xfrm>
              <a:off x="1653175" y="3854550"/>
              <a:ext cx="229525" cy="291100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4"/>
            <p:cNvSpPr/>
            <p:nvPr/>
          </p:nvSpPr>
          <p:spPr>
            <a:xfrm>
              <a:off x="1559700" y="4092300"/>
              <a:ext cx="161950" cy="62975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4"/>
            <p:cNvSpPr/>
            <p:nvPr/>
          </p:nvSpPr>
          <p:spPr>
            <a:xfrm>
              <a:off x="1707050" y="4133775"/>
              <a:ext cx="166400" cy="85700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4"/>
            <p:cNvSpPr/>
            <p:nvPr/>
          </p:nvSpPr>
          <p:spPr>
            <a:xfrm>
              <a:off x="1709725" y="4007175"/>
              <a:ext cx="83975" cy="137650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4"/>
            <p:cNvSpPr/>
            <p:nvPr/>
          </p:nvSpPr>
          <p:spPr>
            <a:xfrm>
              <a:off x="1614175" y="4136650"/>
              <a:ext cx="113125" cy="253625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2" name="Google Shape;3232;p74"/>
          <p:cNvGrpSpPr/>
          <p:nvPr/>
        </p:nvGrpSpPr>
        <p:grpSpPr>
          <a:xfrm rot="3060896" flipH="1">
            <a:off x="1622462" y="392323"/>
            <a:ext cx="362604" cy="510695"/>
            <a:chOff x="1554950" y="3841075"/>
            <a:chExt cx="389950" cy="549200"/>
          </a:xfrm>
        </p:grpSpPr>
        <p:sp>
          <p:nvSpPr>
            <p:cNvPr id="3233" name="Google Shape;3233;p74"/>
            <p:cNvSpPr/>
            <p:nvPr/>
          </p:nvSpPr>
          <p:spPr>
            <a:xfrm>
              <a:off x="1554950" y="3875950"/>
              <a:ext cx="148550" cy="242200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4"/>
            <p:cNvSpPr/>
            <p:nvPr/>
          </p:nvSpPr>
          <p:spPr>
            <a:xfrm>
              <a:off x="1717175" y="3964725"/>
              <a:ext cx="227725" cy="190050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4"/>
            <p:cNvSpPr/>
            <p:nvPr/>
          </p:nvSpPr>
          <p:spPr>
            <a:xfrm>
              <a:off x="1621025" y="3841075"/>
              <a:ext cx="134850" cy="284400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4"/>
            <p:cNvSpPr/>
            <p:nvPr/>
          </p:nvSpPr>
          <p:spPr>
            <a:xfrm>
              <a:off x="1653175" y="3854550"/>
              <a:ext cx="229525" cy="291100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4"/>
            <p:cNvSpPr/>
            <p:nvPr/>
          </p:nvSpPr>
          <p:spPr>
            <a:xfrm>
              <a:off x="1559700" y="4092300"/>
              <a:ext cx="161950" cy="62975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4"/>
            <p:cNvSpPr/>
            <p:nvPr/>
          </p:nvSpPr>
          <p:spPr>
            <a:xfrm>
              <a:off x="1707050" y="4133775"/>
              <a:ext cx="166400" cy="85700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4"/>
            <p:cNvSpPr/>
            <p:nvPr/>
          </p:nvSpPr>
          <p:spPr>
            <a:xfrm>
              <a:off x="1709725" y="4007175"/>
              <a:ext cx="83975" cy="137650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4"/>
            <p:cNvSpPr/>
            <p:nvPr/>
          </p:nvSpPr>
          <p:spPr>
            <a:xfrm>
              <a:off x="1614175" y="4136650"/>
              <a:ext cx="113125" cy="253625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1" name="Google Shape;3241;p74"/>
          <p:cNvGrpSpPr/>
          <p:nvPr/>
        </p:nvGrpSpPr>
        <p:grpSpPr>
          <a:xfrm rot="-209566" flipH="1">
            <a:off x="-169165" y="856534"/>
            <a:ext cx="1597681" cy="2106312"/>
            <a:chOff x="4326425" y="5583250"/>
            <a:chExt cx="744150" cy="981100"/>
          </a:xfrm>
        </p:grpSpPr>
        <p:sp>
          <p:nvSpPr>
            <p:cNvPr id="3242" name="Google Shape;3242;p74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4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4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4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4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4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4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4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4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4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4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4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4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4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4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4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4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4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4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4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4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4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4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4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4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p74"/>
          <p:cNvSpPr/>
          <p:nvPr/>
        </p:nvSpPr>
        <p:spPr>
          <a:xfrm>
            <a:off x="865865" y="1506213"/>
            <a:ext cx="2870100" cy="2199600"/>
          </a:xfrm>
          <a:prstGeom prst="roundRect">
            <a:avLst>
              <a:gd name="adj" fmla="val 3881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74"/>
          <p:cNvSpPr txBox="1">
            <a:spLocks noGrp="1"/>
          </p:cNvSpPr>
          <p:nvPr>
            <p:ph type="title"/>
          </p:nvPr>
        </p:nvSpPr>
        <p:spPr>
          <a:xfrm>
            <a:off x="1035825" y="2312113"/>
            <a:ext cx="2530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3181" name="Google Shape;3181;p74"/>
          <p:cNvGrpSpPr/>
          <p:nvPr/>
        </p:nvGrpSpPr>
        <p:grpSpPr>
          <a:xfrm rot="1865788">
            <a:off x="66181" y="3164479"/>
            <a:ext cx="1082800" cy="2194495"/>
            <a:chOff x="1803775" y="5029925"/>
            <a:chExt cx="655775" cy="1329050"/>
          </a:xfrm>
        </p:grpSpPr>
        <p:sp>
          <p:nvSpPr>
            <p:cNvPr id="3182" name="Google Shape;3182;p74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4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4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4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4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4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4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4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4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4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4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3" name="Google Shape;3193;p74"/>
          <p:cNvGrpSpPr/>
          <p:nvPr/>
        </p:nvGrpSpPr>
        <p:grpSpPr>
          <a:xfrm rot="3492546">
            <a:off x="974653" y="4484813"/>
            <a:ext cx="579305" cy="1055908"/>
            <a:chOff x="-214625" y="3943775"/>
            <a:chExt cx="458725" cy="836125"/>
          </a:xfrm>
        </p:grpSpPr>
        <p:sp>
          <p:nvSpPr>
            <p:cNvPr id="3194" name="Google Shape;3194;p74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4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4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4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4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4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4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4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4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4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4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4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6" name="Google Shape;3206;p74"/>
          <p:cNvGrpSpPr/>
          <p:nvPr/>
        </p:nvGrpSpPr>
        <p:grpSpPr>
          <a:xfrm rot="-8934212">
            <a:off x="3065968" y="-100947"/>
            <a:ext cx="1082800" cy="2194495"/>
            <a:chOff x="1803775" y="5029925"/>
            <a:chExt cx="655775" cy="1329050"/>
          </a:xfrm>
        </p:grpSpPr>
        <p:sp>
          <p:nvSpPr>
            <p:cNvPr id="3207" name="Google Shape;3207;p74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4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4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4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4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4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4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4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4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4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4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8" name="Google Shape;3218;p74"/>
          <p:cNvSpPr/>
          <p:nvPr/>
        </p:nvSpPr>
        <p:spPr>
          <a:xfrm rot="-8668498">
            <a:off x="4115582" y="2018094"/>
            <a:ext cx="174643" cy="353785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3219;p74"/>
          <p:cNvSpPr/>
          <p:nvPr/>
        </p:nvSpPr>
        <p:spPr>
          <a:xfrm rot="8518242">
            <a:off x="2551463" y="873900"/>
            <a:ext cx="174627" cy="353790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0" name="Google Shape;3220;p74"/>
          <p:cNvGrpSpPr/>
          <p:nvPr/>
        </p:nvGrpSpPr>
        <p:grpSpPr>
          <a:xfrm rot="-1269276">
            <a:off x="3448602" y="2978201"/>
            <a:ext cx="1043527" cy="3251803"/>
            <a:chOff x="3855225" y="5718400"/>
            <a:chExt cx="601300" cy="1873750"/>
          </a:xfrm>
        </p:grpSpPr>
        <p:sp>
          <p:nvSpPr>
            <p:cNvPr id="3221" name="Google Shape;3221;p74"/>
            <p:cNvSpPr/>
            <p:nvPr/>
          </p:nvSpPr>
          <p:spPr>
            <a:xfrm>
              <a:off x="4020125" y="5718400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4"/>
            <p:cNvSpPr/>
            <p:nvPr/>
          </p:nvSpPr>
          <p:spPr>
            <a:xfrm>
              <a:off x="3855225" y="5894300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3" name="Google Shape;3223;p74"/>
          <p:cNvGrpSpPr/>
          <p:nvPr/>
        </p:nvGrpSpPr>
        <p:grpSpPr>
          <a:xfrm rot="-7739104" flipH="1">
            <a:off x="2023400" y="4034598"/>
            <a:ext cx="362604" cy="510695"/>
            <a:chOff x="1554950" y="3841075"/>
            <a:chExt cx="389950" cy="549200"/>
          </a:xfrm>
        </p:grpSpPr>
        <p:sp>
          <p:nvSpPr>
            <p:cNvPr id="3224" name="Google Shape;3224;p74"/>
            <p:cNvSpPr/>
            <p:nvPr/>
          </p:nvSpPr>
          <p:spPr>
            <a:xfrm>
              <a:off x="1554950" y="3875950"/>
              <a:ext cx="148550" cy="242200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4"/>
            <p:cNvSpPr/>
            <p:nvPr/>
          </p:nvSpPr>
          <p:spPr>
            <a:xfrm>
              <a:off x="1717175" y="3964725"/>
              <a:ext cx="227725" cy="190050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4"/>
            <p:cNvSpPr/>
            <p:nvPr/>
          </p:nvSpPr>
          <p:spPr>
            <a:xfrm>
              <a:off x="1621025" y="3841075"/>
              <a:ext cx="134850" cy="284400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4"/>
            <p:cNvSpPr/>
            <p:nvPr/>
          </p:nvSpPr>
          <p:spPr>
            <a:xfrm>
              <a:off x="1653175" y="3854550"/>
              <a:ext cx="229525" cy="291100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4"/>
            <p:cNvSpPr/>
            <p:nvPr/>
          </p:nvSpPr>
          <p:spPr>
            <a:xfrm>
              <a:off x="1559700" y="4092300"/>
              <a:ext cx="161950" cy="62975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4"/>
            <p:cNvSpPr/>
            <p:nvPr/>
          </p:nvSpPr>
          <p:spPr>
            <a:xfrm>
              <a:off x="1707050" y="4133775"/>
              <a:ext cx="166400" cy="85700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4"/>
            <p:cNvSpPr/>
            <p:nvPr/>
          </p:nvSpPr>
          <p:spPr>
            <a:xfrm>
              <a:off x="1709725" y="4007175"/>
              <a:ext cx="83975" cy="137650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4"/>
            <p:cNvSpPr/>
            <p:nvPr/>
          </p:nvSpPr>
          <p:spPr>
            <a:xfrm>
              <a:off x="1614175" y="4136650"/>
              <a:ext cx="113125" cy="253625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2" name="Google Shape;3232;p74"/>
          <p:cNvGrpSpPr/>
          <p:nvPr/>
        </p:nvGrpSpPr>
        <p:grpSpPr>
          <a:xfrm rot="3060896" flipH="1">
            <a:off x="1622462" y="392323"/>
            <a:ext cx="362604" cy="510695"/>
            <a:chOff x="1554950" y="3841075"/>
            <a:chExt cx="389950" cy="549200"/>
          </a:xfrm>
        </p:grpSpPr>
        <p:sp>
          <p:nvSpPr>
            <p:cNvPr id="3233" name="Google Shape;3233;p74"/>
            <p:cNvSpPr/>
            <p:nvPr/>
          </p:nvSpPr>
          <p:spPr>
            <a:xfrm>
              <a:off x="1554950" y="3875950"/>
              <a:ext cx="148550" cy="242200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4"/>
            <p:cNvSpPr/>
            <p:nvPr/>
          </p:nvSpPr>
          <p:spPr>
            <a:xfrm>
              <a:off x="1717175" y="3964725"/>
              <a:ext cx="227725" cy="190050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4"/>
            <p:cNvSpPr/>
            <p:nvPr/>
          </p:nvSpPr>
          <p:spPr>
            <a:xfrm>
              <a:off x="1621025" y="3841075"/>
              <a:ext cx="134850" cy="284400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4"/>
            <p:cNvSpPr/>
            <p:nvPr/>
          </p:nvSpPr>
          <p:spPr>
            <a:xfrm>
              <a:off x="1653175" y="3854550"/>
              <a:ext cx="229525" cy="291100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4"/>
            <p:cNvSpPr/>
            <p:nvPr/>
          </p:nvSpPr>
          <p:spPr>
            <a:xfrm>
              <a:off x="1559700" y="4092300"/>
              <a:ext cx="161950" cy="62975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4"/>
            <p:cNvSpPr/>
            <p:nvPr/>
          </p:nvSpPr>
          <p:spPr>
            <a:xfrm>
              <a:off x="1707050" y="4133775"/>
              <a:ext cx="166400" cy="85700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4"/>
            <p:cNvSpPr/>
            <p:nvPr/>
          </p:nvSpPr>
          <p:spPr>
            <a:xfrm>
              <a:off x="1709725" y="4007175"/>
              <a:ext cx="83975" cy="137650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4"/>
            <p:cNvSpPr/>
            <p:nvPr/>
          </p:nvSpPr>
          <p:spPr>
            <a:xfrm>
              <a:off x="1614175" y="4136650"/>
              <a:ext cx="113125" cy="253625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1" name="Google Shape;3241;p74"/>
          <p:cNvGrpSpPr/>
          <p:nvPr/>
        </p:nvGrpSpPr>
        <p:grpSpPr>
          <a:xfrm rot="-209566" flipH="1">
            <a:off x="-169165" y="856534"/>
            <a:ext cx="1597681" cy="2106312"/>
            <a:chOff x="4326425" y="5583250"/>
            <a:chExt cx="744150" cy="981100"/>
          </a:xfrm>
        </p:grpSpPr>
        <p:sp>
          <p:nvSpPr>
            <p:cNvPr id="3242" name="Google Shape;3242;p74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4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4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4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4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4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4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4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4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4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4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4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4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4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4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4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4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4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4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4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4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4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4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4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4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E638E1-34CB-067E-2A0C-D5136111105C}"/>
              </a:ext>
            </a:extLst>
          </p:cNvPr>
          <p:cNvSpPr txBox="1"/>
          <p:nvPr/>
        </p:nvSpPr>
        <p:spPr>
          <a:xfrm>
            <a:off x="4572000" y="1357119"/>
            <a:ext cx="428528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/>
              <a:t>This section discusses potential future improvements to the nature.This project is a web application project with the help of which we can represent our social work in front of people. We can also collect rewards/points according to our social work.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12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p75"/>
          <p:cNvSpPr txBox="1">
            <a:spLocks noGrp="1"/>
          </p:cNvSpPr>
          <p:nvPr>
            <p:ph type="title"/>
          </p:nvPr>
        </p:nvSpPr>
        <p:spPr>
          <a:xfrm>
            <a:off x="4430975" y="836600"/>
            <a:ext cx="40287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THANK YOU</a:t>
            </a:r>
            <a:endParaRPr sz="7600"/>
          </a:p>
        </p:txBody>
      </p:sp>
      <p:grpSp>
        <p:nvGrpSpPr>
          <p:cNvPr id="3296" name="Google Shape;3296;p75"/>
          <p:cNvGrpSpPr/>
          <p:nvPr/>
        </p:nvGrpSpPr>
        <p:grpSpPr>
          <a:xfrm rot="-971405">
            <a:off x="7969349" y="2665689"/>
            <a:ext cx="346909" cy="586594"/>
            <a:chOff x="4774877" y="116629"/>
            <a:chExt cx="576785" cy="975095"/>
          </a:xfrm>
        </p:grpSpPr>
        <p:sp>
          <p:nvSpPr>
            <p:cNvPr id="3297" name="Google Shape;3297;p75"/>
            <p:cNvSpPr/>
            <p:nvPr/>
          </p:nvSpPr>
          <p:spPr>
            <a:xfrm>
              <a:off x="4778386" y="120783"/>
              <a:ext cx="573275" cy="970942"/>
            </a:xfrm>
            <a:custGeom>
              <a:avLst/>
              <a:gdLst/>
              <a:ahLst/>
              <a:cxnLst/>
              <a:rect l="l" t="t" r="r" b="b"/>
              <a:pathLst>
                <a:path w="9800" h="16598" extrusionOk="0">
                  <a:moveTo>
                    <a:pt x="36" y="1"/>
                  </a:moveTo>
                  <a:cubicBezTo>
                    <a:pt x="36" y="1"/>
                    <a:pt x="0" y="7728"/>
                    <a:pt x="1239" y="10859"/>
                  </a:cubicBezTo>
                  <a:cubicBezTo>
                    <a:pt x="2350" y="13681"/>
                    <a:pt x="8363" y="16598"/>
                    <a:pt x="9583" y="16598"/>
                  </a:cubicBezTo>
                  <a:cubicBezTo>
                    <a:pt x="9722" y="16598"/>
                    <a:pt x="9799" y="16560"/>
                    <a:pt x="9799" y="16479"/>
                  </a:cubicBezTo>
                  <a:cubicBezTo>
                    <a:pt x="9787" y="15681"/>
                    <a:pt x="9644" y="7788"/>
                    <a:pt x="7608" y="5502"/>
                  </a:cubicBezTo>
                  <a:cubicBezTo>
                    <a:pt x="5573" y="3240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5"/>
            <p:cNvSpPr/>
            <p:nvPr/>
          </p:nvSpPr>
          <p:spPr>
            <a:xfrm>
              <a:off x="4774877" y="116629"/>
              <a:ext cx="553796" cy="957721"/>
            </a:xfrm>
            <a:custGeom>
              <a:avLst/>
              <a:gdLst/>
              <a:ahLst/>
              <a:cxnLst/>
              <a:rect l="l" t="t" r="r" b="b"/>
              <a:pathLst>
                <a:path w="9467" h="16372" extrusionOk="0">
                  <a:moveTo>
                    <a:pt x="179" y="1"/>
                  </a:moveTo>
                  <a:lnTo>
                    <a:pt x="1" y="131"/>
                  </a:lnTo>
                  <a:cubicBezTo>
                    <a:pt x="60" y="215"/>
                    <a:pt x="6787" y="8656"/>
                    <a:pt x="9252" y="16372"/>
                  </a:cubicBezTo>
                  <a:lnTo>
                    <a:pt x="9466" y="16312"/>
                  </a:lnTo>
                  <a:cubicBezTo>
                    <a:pt x="7002" y="8549"/>
                    <a:pt x="263" y="84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5"/>
            <p:cNvSpPr/>
            <p:nvPr/>
          </p:nvSpPr>
          <p:spPr>
            <a:xfrm>
              <a:off x="4793713" y="469720"/>
              <a:ext cx="369880" cy="232001"/>
            </a:xfrm>
            <a:custGeom>
              <a:avLst/>
              <a:gdLst/>
              <a:ahLst/>
              <a:cxnLst/>
              <a:rect l="l" t="t" r="r" b="b"/>
              <a:pathLst>
                <a:path w="6323" h="3966" extrusionOk="0">
                  <a:moveTo>
                    <a:pt x="84" y="1"/>
                  </a:moveTo>
                  <a:lnTo>
                    <a:pt x="0" y="215"/>
                  </a:lnTo>
                  <a:cubicBezTo>
                    <a:pt x="36" y="239"/>
                    <a:pt x="4560" y="2073"/>
                    <a:pt x="6144" y="3966"/>
                  </a:cubicBezTo>
                  <a:lnTo>
                    <a:pt x="6323" y="3811"/>
                  </a:lnTo>
                  <a:cubicBezTo>
                    <a:pt x="4715" y="1882"/>
                    <a:pt x="274" y="72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5"/>
            <p:cNvSpPr/>
            <p:nvPr/>
          </p:nvSpPr>
          <p:spPr>
            <a:xfrm>
              <a:off x="5093220" y="338101"/>
              <a:ext cx="52940" cy="329516"/>
            </a:xfrm>
            <a:custGeom>
              <a:avLst/>
              <a:gdLst/>
              <a:ahLst/>
              <a:cxnLst/>
              <a:rect l="l" t="t" r="r" b="b"/>
              <a:pathLst>
                <a:path w="905" h="5633" extrusionOk="0">
                  <a:moveTo>
                    <a:pt x="95" y="1"/>
                  </a:moveTo>
                  <a:cubicBezTo>
                    <a:pt x="95" y="179"/>
                    <a:pt x="0" y="4287"/>
                    <a:pt x="714" y="5632"/>
                  </a:cubicBezTo>
                  <a:lnTo>
                    <a:pt x="905" y="5513"/>
                  </a:lnTo>
                  <a:cubicBezTo>
                    <a:pt x="214" y="4227"/>
                    <a:pt x="321" y="48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5"/>
            <p:cNvSpPr/>
            <p:nvPr/>
          </p:nvSpPr>
          <p:spPr>
            <a:xfrm>
              <a:off x="4878651" y="800582"/>
              <a:ext cx="404042" cy="156071"/>
            </a:xfrm>
            <a:custGeom>
              <a:avLst/>
              <a:gdLst/>
              <a:ahLst/>
              <a:cxnLst/>
              <a:rect l="l" t="t" r="r" b="b"/>
              <a:pathLst>
                <a:path w="6907" h="2668" extrusionOk="0">
                  <a:moveTo>
                    <a:pt x="1" y="0"/>
                  </a:moveTo>
                  <a:lnTo>
                    <a:pt x="1" y="227"/>
                  </a:lnTo>
                  <a:cubicBezTo>
                    <a:pt x="49" y="227"/>
                    <a:pt x="4418" y="370"/>
                    <a:pt x="6764" y="2667"/>
                  </a:cubicBezTo>
                  <a:lnTo>
                    <a:pt x="6907" y="2501"/>
                  </a:lnTo>
                  <a:cubicBezTo>
                    <a:pt x="4513" y="155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5"/>
            <p:cNvSpPr/>
            <p:nvPr/>
          </p:nvSpPr>
          <p:spPr>
            <a:xfrm>
              <a:off x="5211619" y="508036"/>
              <a:ext cx="59258" cy="383861"/>
            </a:xfrm>
            <a:custGeom>
              <a:avLst/>
              <a:gdLst/>
              <a:ahLst/>
              <a:cxnLst/>
              <a:rect l="l" t="t" r="r" b="b"/>
              <a:pathLst>
                <a:path w="1013" h="6562" extrusionOk="0">
                  <a:moveTo>
                    <a:pt x="786" y="1"/>
                  </a:moveTo>
                  <a:cubicBezTo>
                    <a:pt x="750" y="191"/>
                    <a:pt x="0" y="4680"/>
                    <a:pt x="679" y="6561"/>
                  </a:cubicBezTo>
                  <a:lnTo>
                    <a:pt x="905" y="6490"/>
                  </a:lnTo>
                  <a:cubicBezTo>
                    <a:pt x="226" y="4656"/>
                    <a:pt x="988" y="96"/>
                    <a:pt x="1012" y="48"/>
                  </a:cubicBez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08" name="Google Shape;330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200" y="2255650"/>
            <a:ext cx="2862550" cy="26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Book Donation Vector Art, Icons, and Graphics for Free Downloa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714362"/>
            <a:ext cx="3714776" cy="39290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59"/>
          <p:cNvSpPr/>
          <p:nvPr/>
        </p:nvSpPr>
        <p:spPr>
          <a:xfrm>
            <a:off x="3019800" y="66325"/>
            <a:ext cx="3104400" cy="3104700"/>
          </a:xfrm>
          <a:prstGeom prst="ellipse">
            <a:avLst/>
          </a:prstGeom>
          <a:solidFill>
            <a:schemeClr val="accent2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59"/>
          <p:cNvSpPr/>
          <p:nvPr/>
        </p:nvSpPr>
        <p:spPr>
          <a:xfrm>
            <a:off x="3243300" y="289975"/>
            <a:ext cx="2657400" cy="265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59"/>
          <p:cNvSpPr txBox="1">
            <a:spLocks noGrp="1"/>
          </p:cNvSpPr>
          <p:nvPr>
            <p:ph type="ctrTitle"/>
          </p:nvPr>
        </p:nvSpPr>
        <p:spPr>
          <a:xfrm>
            <a:off x="3373374" y="2357650"/>
            <a:ext cx="26574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ENVORIOR</a:t>
            </a:r>
            <a:endParaRPr/>
          </a:p>
        </p:txBody>
      </p:sp>
      <p:sp>
        <p:nvSpPr>
          <p:cNvPr id="2362" name="Google Shape;2362;p59"/>
          <p:cNvSpPr txBox="1">
            <a:spLocks noGrp="1"/>
          </p:cNvSpPr>
          <p:nvPr>
            <p:ph type="subTitle" idx="1"/>
          </p:nvPr>
        </p:nvSpPr>
        <p:spPr>
          <a:xfrm>
            <a:off x="2119850" y="3991350"/>
            <a:ext cx="5092200" cy="1029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Alone, we can do so little; together, we can do so much !!!!!!!!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363" name="Google Shape;2363;p59"/>
          <p:cNvGrpSpPr/>
          <p:nvPr/>
        </p:nvGrpSpPr>
        <p:grpSpPr>
          <a:xfrm rot="-8100153">
            <a:off x="7811849" y="1368427"/>
            <a:ext cx="727719" cy="1326365"/>
            <a:chOff x="-214625" y="3943775"/>
            <a:chExt cx="458725" cy="836125"/>
          </a:xfrm>
        </p:grpSpPr>
        <p:sp>
          <p:nvSpPr>
            <p:cNvPr id="2364" name="Google Shape;2364;p59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9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9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9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9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9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9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9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9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9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9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9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6" name="Google Shape;2376;p59"/>
          <p:cNvSpPr/>
          <p:nvPr/>
        </p:nvSpPr>
        <p:spPr>
          <a:xfrm rot="2699760">
            <a:off x="5607974" y="4857732"/>
            <a:ext cx="197521" cy="50832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7" name="Google Shape;2377;p59"/>
          <p:cNvGrpSpPr/>
          <p:nvPr/>
        </p:nvGrpSpPr>
        <p:grpSpPr>
          <a:xfrm rot="-1417591">
            <a:off x="945675" y="2395836"/>
            <a:ext cx="578252" cy="1053955"/>
            <a:chOff x="-214625" y="3943775"/>
            <a:chExt cx="458725" cy="836125"/>
          </a:xfrm>
        </p:grpSpPr>
        <p:sp>
          <p:nvSpPr>
            <p:cNvPr id="2378" name="Google Shape;2378;p59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9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9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9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9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9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9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9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9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9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9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9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0" name="Google Shape;2390;p59"/>
          <p:cNvSpPr/>
          <p:nvPr/>
        </p:nvSpPr>
        <p:spPr>
          <a:xfrm rot="-2161307">
            <a:off x="1174421" y="1869817"/>
            <a:ext cx="191289" cy="492334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59"/>
          <p:cNvSpPr/>
          <p:nvPr/>
        </p:nvSpPr>
        <p:spPr>
          <a:xfrm rot="2157314">
            <a:off x="7724630" y="2908984"/>
            <a:ext cx="191296" cy="49233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59"/>
          <p:cNvSpPr/>
          <p:nvPr/>
        </p:nvSpPr>
        <p:spPr>
          <a:xfrm rot="-2318269">
            <a:off x="1355554" y="3677055"/>
            <a:ext cx="142847" cy="302812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6" name="Google Shape;239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00" y="289975"/>
            <a:ext cx="2948525" cy="26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60"/>
          <p:cNvSpPr txBox="1">
            <a:spLocks noGrp="1"/>
          </p:cNvSpPr>
          <p:nvPr>
            <p:ph type="title"/>
          </p:nvPr>
        </p:nvSpPr>
        <p:spPr>
          <a:xfrm>
            <a:off x="2714612" y="571486"/>
            <a:ext cx="3040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ENVORIOR ?</a:t>
            </a:r>
            <a:endParaRPr/>
          </a:p>
        </p:txBody>
      </p:sp>
      <p:sp>
        <p:nvSpPr>
          <p:cNvPr id="2403" name="Google Shape;2403;p60"/>
          <p:cNvSpPr txBox="1">
            <a:spLocks noGrp="1"/>
          </p:cNvSpPr>
          <p:nvPr>
            <p:ph type="subTitle" idx="1"/>
          </p:nvPr>
        </p:nvSpPr>
        <p:spPr>
          <a:xfrm>
            <a:off x="411433" y="1357304"/>
            <a:ext cx="8732567" cy="3328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project is a web application project with the help of which we can represent our social work in front of people. We can also collect rewards/points according to our social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person with the most points will receive a Appreciation Certificate or reward from the leader of his society.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             People will be able to hire workers for their shops or small businesses.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                           We have something that we don't need, but if it is needed by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                         someone, we can donate it.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9" name="Google Shape;2429;p60"/>
          <p:cNvSpPr/>
          <p:nvPr/>
        </p:nvSpPr>
        <p:spPr>
          <a:xfrm rot="4253446">
            <a:off x="1840176" y="3901078"/>
            <a:ext cx="232127" cy="47027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Premium Vector | Book donation cardboard box full of different textboo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7337"/>
            <a:ext cx="2035843" cy="1658595"/>
          </a:xfrm>
          <a:prstGeom prst="rect">
            <a:avLst/>
          </a:prstGeom>
          <a:noFill/>
        </p:spPr>
      </p:pic>
      <p:sp>
        <p:nvSpPr>
          <p:cNvPr id="2434" name="Google Shape;2434;p61"/>
          <p:cNvSpPr txBox="1">
            <a:spLocks noGrp="1"/>
          </p:cNvSpPr>
          <p:nvPr>
            <p:ph type="title"/>
          </p:nvPr>
        </p:nvSpPr>
        <p:spPr>
          <a:xfrm>
            <a:off x="2908275" y="445025"/>
            <a:ext cx="552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435" name="Google Shape;2435;p61"/>
          <p:cNvSpPr txBox="1">
            <a:spLocks noGrp="1"/>
          </p:cNvSpPr>
          <p:nvPr>
            <p:ph type="subTitle" idx="1"/>
          </p:nvPr>
        </p:nvSpPr>
        <p:spPr>
          <a:xfrm>
            <a:off x="2908400" y="1714400"/>
            <a:ext cx="2299500" cy="11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can upload jobs for their shop.</a:t>
            </a:r>
            <a:endParaRPr/>
          </a:p>
        </p:txBody>
      </p:sp>
      <p:sp>
        <p:nvSpPr>
          <p:cNvPr id="2436" name="Google Shape;2436;p61"/>
          <p:cNvSpPr txBox="1">
            <a:spLocks noGrp="1"/>
          </p:cNvSpPr>
          <p:nvPr>
            <p:ph type="subTitle" idx="3"/>
          </p:nvPr>
        </p:nvSpPr>
        <p:spPr>
          <a:xfrm>
            <a:off x="2908400" y="3478474"/>
            <a:ext cx="2299500" cy="15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Donate system, through which people can donate such things which are not necessary for them but which are necessary for others.</a:t>
            </a:r>
            <a:endParaRPr/>
          </a:p>
        </p:txBody>
      </p:sp>
      <p:sp>
        <p:nvSpPr>
          <p:cNvPr id="2437" name="Google Shape;2437;p61"/>
          <p:cNvSpPr txBox="1">
            <a:spLocks noGrp="1"/>
          </p:cNvSpPr>
          <p:nvPr>
            <p:ph type="subTitle" idx="5"/>
          </p:nvPr>
        </p:nvSpPr>
        <p:spPr>
          <a:xfrm>
            <a:off x="6131061" y="1724996"/>
            <a:ext cx="2299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can make complaints related to cleanliness in their area without hiding their identity.</a:t>
            </a:r>
            <a:endParaRPr/>
          </a:p>
        </p:txBody>
      </p:sp>
      <p:sp>
        <p:nvSpPr>
          <p:cNvPr id="2438" name="Google Shape;2438;p61"/>
          <p:cNvSpPr txBox="1">
            <a:spLocks noGrp="1"/>
          </p:cNvSpPr>
          <p:nvPr>
            <p:ph type="subTitle" idx="7"/>
          </p:nvPr>
        </p:nvSpPr>
        <p:spPr>
          <a:xfrm>
            <a:off x="6131050" y="3476274"/>
            <a:ext cx="2299500" cy="13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who participate the most in social work should be appreciated so that they work more diligently.</a:t>
            </a:r>
            <a:endParaRPr/>
          </a:p>
        </p:txBody>
      </p:sp>
      <p:grpSp>
        <p:nvGrpSpPr>
          <p:cNvPr id="2454" name="Google Shape;2454;p61"/>
          <p:cNvGrpSpPr/>
          <p:nvPr/>
        </p:nvGrpSpPr>
        <p:grpSpPr>
          <a:xfrm rot="5400000">
            <a:off x="6526021" y="2774226"/>
            <a:ext cx="282551" cy="880288"/>
            <a:chOff x="5131575" y="5566000"/>
            <a:chExt cx="601300" cy="1873750"/>
          </a:xfrm>
        </p:grpSpPr>
        <p:sp>
          <p:nvSpPr>
            <p:cNvPr id="2455" name="Google Shape;2455;p61"/>
            <p:cNvSpPr/>
            <p:nvPr/>
          </p:nvSpPr>
          <p:spPr>
            <a:xfrm>
              <a:off x="5296475" y="5566000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5131575" y="5741900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7" name="Google Shape;2457;p61"/>
          <p:cNvGrpSpPr/>
          <p:nvPr/>
        </p:nvGrpSpPr>
        <p:grpSpPr>
          <a:xfrm rot="5400000">
            <a:off x="3305231" y="2774291"/>
            <a:ext cx="282551" cy="880159"/>
            <a:chOff x="3918625" y="5564500"/>
            <a:chExt cx="601300" cy="1873475"/>
          </a:xfrm>
        </p:grpSpPr>
        <p:sp>
          <p:nvSpPr>
            <p:cNvPr id="2458" name="Google Shape;2458;p61"/>
            <p:cNvSpPr/>
            <p:nvPr/>
          </p:nvSpPr>
          <p:spPr>
            <a:xfrm>
              <a:off x="4084125" y="5564500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6" y="1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28"/>
                    <a:pt x="10788" y="6370"/>
                  </a:cubicBezTo>
                  <a:lnTo>
                    <a:pt x="10788" y="655"/>
                  </a:lnTo>
                  <a:cubicBezTo>
                    <a:pt x="10788" y="286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3918625" y="574012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0"/>
                  </a:moveTo>
                  <a:lnTo>
                    <a:pt x="8002" y="1989"/>
                  </a:lnTo>
                  <a:cubicBezTo>
                    <a:pt x="8002" y="2334"/>
                    <a:pt x="7907" y="2667"/>
                    <a:pt x="7704" y="2941"/>
                  </a:cubicBezTo>
                  <a:lnTo>
                    <a:pt x="799" y="12799"/>
                  </a:lnTo>
                  <a:cubicBezTo>
                    <a:pt x="287" y="13561"/>
                    <a:pt x="1" y="14454"/>
                    <a:pt x="1" y="15359"/>
                  </a:cubicBezTo>
                  <a:lnTo>
                    <a:pt x="1" y="63651"/>
                  </a:lnTo>
                  <a:lnTo>
                    <a:pt x="120" y="63651"/>
                  </a:lnTo>
                  <a:cubicBezTo>
                    <a:pt x="120" y="66008"/>
                    <a:pt x="2025" y="67913"/>
                    <a:pt x="4370" y="67913"/>
                  </a:cubicBezTo>
                  <a:cubicBezTo>
                    <a:pt x="5906" y="67913"/>
                    <a:pt x="7264" y="67092"/>
                    <a:pt x="8002" y="65865"/>
                  </a:cubicBezTo>
                  <a:cubicBezTo>
                    <a:pt x="8752" y="67092"/>
                    <a:pt x="10109" y="67913"/>
                    <a:pt x="11633" y="67913"/>
                  </a:cubicBezTo>
                  <a:cubicBezTo>
                    <a:pt x="13562" y="67913"/>
                    <a:pt x="15181" y="66639"/>
                    <a:pt x="15717" y="64901"/>
                  </a:cubicBezTo>
                  <a:cubicBezTo>
                    <a:pt x="16253" y="66639"/>
                    <a:pt x="17872" y="67913"/>
                    <a:pt x="19789" y="67913"/>
                  </a:cubicBezTo>
                  <a:cubicBezTo>
                    <a:pt x="22146" y="67913"/>
                    <a:pt x="24051" y="65996"/>
                    <a:pt x="24051" y="63651"/>
                  </a:cubicBezTo>
                  <a:lnTo>
                    <a:pt x="24051" y="15359"/>
                  </a:lnTo>
                  <a:lnTo>
                    <a:pt x="24040" y="15359"/>
                  </a:lnTo>
                  <a:cubicBezTo>
                    <a:pt x="24040" y="14431"/>
                    <a:pt x="23754" y="13538"/>
                    <a:pt x="23230" y="12799"/>
                  </a:cubicBezTo>
                  <a:lnTo>
                    <a:pt x="16324" y="2941"/>
                  </a:lnTo>
                  <a:cubicBezTo>
                    <a:pt x="16134" y="2667"/>
                    <a:pt x="16027" y="2334"/>
                    <a:pt x="16027" y="1989"/>
                  </a:cubicBezTo>
                  <a:lnTo>
                    <a:pt x="16027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61"/>
          <p:cNvGrpSpPr/>
          <p:nvPr/>
        </p:nvGrpSpPr>
        <p:grpSpPr>
          <a:xfrm rot="5400000">
            <a:off x="6515677" y="1019250"/>
            <a:ext cx="303250" cy="880299"/>
            <a:chOff x="2736925" y="5478175"/>
            <a:chExt cx="645350" cy="1873775"/>
          </a:xfrm>
        </p:grpSpPr>
        <p:sp>
          <p:nvSpPr>
            <p:cNvPr id="2461" name="Google Shape;2461;p61"/>
            <p:cNvSpPr/>
            <p:nvPr/>
          </p:nvSpPr>
          <p:spPr>
            <a:xfrm>
              <a:off x="2924750" y="54781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2736925" y="56541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61"/>
          <p:cNvGrpSpPr/>
          <p:nvPr/>
        </p:nvGrpSpPr>
        <p:grpSpPr>
          <a:xfrm rot="5400000">
            <a:off x="3294952" y="1019250"/>
            <a:ext cx="303109" cy="880159"/>
            <a:chOff x="1582325" y="5558550"/>
            <a:chExt cx="645050" cy="1873475"/>
          </a:xfrm>
        </p:grpSpPr>
        <p:sp>
          <p:nvSpPr>
            <p:cNvPr id="2464" name="Google Shape;2464;p61"/>
            <p:cNvSpPr/>
            <p:nvPr/>
          </p:nvSpPr>
          <p:spPr>
            <a:xfrm>
              <a:off x="1770150" y="5558550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lnTo>
                    <a:pt x="0" y="6370"/>
                  </a:lnTo>
                  <a:cubicBezTo>
                    <a:pt x="0" y="6739"/>
                    <a:pt x="298" y="7025"/>
                    <a:pt x="655" y="7025"/>
                  </a:cubicBezTo>
                  <a:lnTo>
                    <a:pt x="10133" y="7025"/>
                  </a:lnTo>
                  <a:cubicBezTo>
                    <a:pt x="10490" y="7025"/>
                    <a:pt x="10776" y="6727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1582325" y="5734450"/>
              <a:ext cx="645050" cy="1697575"/>
            </a:xfrm>
            <a:custGeom>
              <a:avLst/>
              <a:gdLst/>
              <a:ahLst/>
              <a:cxnLst/>
              <a:rect l="l" t="t" r="r" b="b"/>
              <a:pathLst>
                <a:path w="25802" h="67903" extrusionOk="0">
                  <a:moveTo>
                    <a:pt x="8597" y="1"/>
                  </a:moveTo>
                  <a:lnTo>
                    <a:pt x="8597" y="513"/>
                  </a:lnTo>
                  <a:cubicBezTo>
                    <a:pt x="8597" y="942"/>
                    <a:pt x="8347" y="1823"/>
                    <a:pt x="7942" y="1977"/>
                  </a:cubicBezTo>
                  <a:cubicBezTo>
                    <a:pt x="3275" y="3930"/>
                    <a:pt x="1" y="8526"/>
                    <a:pt x="1" y="13907"/>
                  </a:cubicBezTo>
                  <a:lnTo>
                    <a:pt x="1" y="62628"/>
                  </a:lnTo>
                  <a:cubicBezTo>
                    <a:pt x="1" y="65545"/>
                    <a:pt x="2370" y="67902"/>
                    <a:pt x="5263" y="67902"/>
                  </a:cubicBezTo>
                  <a:lnTo>
                    <a:pt x="20539" y="67902"/>
                  </a:lnTo>
                  <a:cubicBezTo>
                    <a:pt x="23456" y="67902"/>
                    <a:pt x="25801" y="65533"/>
                    <a:pt x="25801" y="62628"/>
                  </a:cubicBezTo>
                  <a:lnTo>
                    <a:pt x="25801" y="13907"/>
                  </a:lnTo>
                  <a:cubicBezTo>
                    <a:pt x="25801" y="8526"/>
                    <a:pt x="22527" y="3930"/>
                    <a:pt x="17860" y="1977"/>
                  </a:cubicBezTo>
                  <a:cubicBezTo>
                    <a:pt x="17455" y="1823"/>
                    <a:pt x="17205" y="930"/>
                    <a:pt x="17205" y="513"/>
                  </a:cubicBezTo>
                  <a:lnTo>
                    <a:pt x="1720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6" name="Google Shape;2466;p61"/>
          <p:cNvSpPr/>
          <p:nvPr/>
        </p:nvSpPr>
        <p:spPr>
          <a:xfrm>
            <a:off x="3124319" y="1415829"/>
            <a:ext cx="87000" cy="8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7" name="Google Shape;2467;p61"/>
          <p:cNvGrpSpPr/>
          <p:nvPr/>
        </p:nvGrpSpPr>
        <p:grpSpPr>
          <a:xfrm>
            <a:off x="6362794" y="1415829"/>
            <a:ext cx="235175" cy="87000"/>
            <a:chOff x="3160900" y="1415829"/>
            <a:chExt cx="235175" cy="87000"/>
          </a:xfrm>
        </p:grpSpPr>
        <p:sp>
          <p:nvSpPr>
            <p:cNvPr id="2468" name="Google Shape;2468;p61"/>
            <p:cNvSpPr/>
            <p:nvPr/>
          </p:nvSpPr>
          <p:spPr>
            <a:xfrm>
              <a:off x="3160900" y="1415829"/>
              <a:ext cx="87000" cy="8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3309075" y="1415829"/>
              <a:ext cx="87000" cy="8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0" name="Google Shape;2470;p61"/>
          <p:cNvGrpSpPr/>
          <p:nvPr/>
        </p:nvGrpSpPr>
        <p:grpSpPr>
          <a:xfrm>
            <a:off x="3124319" y="3170879"/>
            <a:ext cx="383350" cy="87000"/>
            <a:chOff x="3160900" y="1415829"/>
            <a:chExt cx="383350" cy="87000"/>
          </a:xfrm>
        </p:grpSpPr>
        <p:sp>
          <p:nvSpPr>
            <p:cNvPr id="2471" name="Google Shape;2471;p61"/>
            <p:cNvSpPr/>
            <p:nvPr/>
          </p:nvSpPr>
          <p:spPr>
            <a:xfrm>
              <a:off x="3160900" y="1415829"/>
              <a:ext cx="87000" cy="8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3309075" y="1415829"/>
              <a:ext cx="87000" cy="8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3457250" y="1415829"/>
              <a:ext cx="87000" cy="8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4" name="Google Shape;2474;p61"/>
          <p:cNvGrpSpPr/>
          <p:nvPr/>
        </p:nvGrpSpPr>
        <p:grpSpPr>
          <a:xfrm>
            <a:off x="6362794" y="3170879"/>
            <a:ext cx="531525" cy="87000"/>
            <a:chOff x="3160900" y="1415829"/>
            <a:chExt cx="531525" cy="87000"/>
          </a:xfrm>
        </p:grpSpPr>
        <p:sp>
          <p:nvSpPr>
            <p:cNvPr id="2475" name="Google Shape;2475;p61"/>
            <p:cNvSpPr/>
            <p:nvPr/>
          </p:nvSpPr>
          <p:spPr>
            <a:xfrm>
              <a:off x="3160900" y="1415829"/>
              <a:ext cx="87000" cy="8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3309075" y="1415829"/>
              <a:ext cx="87000" cy="8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3457250" y="1415829"/>
              <a:ext cx="87000" cy="8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3605425" y="1415829"/>
              <a:ext cx="87000" cy="8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9" name="Google Shape;2479;p61"/>
          <p:cNvGrpSpPr/>
          <p:nvPr/>
        </p:nvGrpSpPr>
        <p:grpSpPr>
          <a:xfrm>
            <a:off x="-232214" y="3409528"/>
            <a:ext cx="2412996" cy="2127840"/>
            <a:chOff x="-232214" y="3409528"/>
            <a:chExt cx="2412996" cy="2127840"/>
          </a:xfrm>
        </p:grpSpPr>
        <p:grpSp>
          <p:nvGrpSpPr>
            <p:cNvPr id="2480" name="Google Shape;2480;p61"/>
            <p:cNvGrpSpPr/>
            <p:nvPr/>
          </p:nvGrpSpPr>
          <p:grpSpPr>
            <a:xfrm rot="1865779">
              <a:off x="184802" y="3513544"/>
              <a:ext cx="923583" cy="1871813"/>
              <a:chOff x="1803775" y="5029925"/>
              <a:chExt cx="655775" cy="1329050"/>
            </a:xfrm>
          </p:grpSpPr>
          <p:sp>
            <p:nvSpPr>
              <p:cNvPr id="2481" name="Google Shape;2481;p61"/>
              <p:cNvSpPr/>
              <p:nvPr/>
            </p:nvSpPr>
            <p:spPr>
              <a:xfrm>
                <a:off x="1955600" y="5030950"/>
                <a:ext cx="183975" cy="658600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26344" extrusionOk="0">
                    <a:moveTo>
                      <a:pt x="2447" y="1"/>
                    </a:moveTo>
                    <a:cubicBezTo>
                      <a:pt x="2378" y="1"/>
                      <a:pt x="2308" y="6"/>
                      <a:pt x="2238" y="19"/>
                    </a:cubicBezTo>
                    <a:cubicBezTo>
                      <a:pt x="1441" y="138"/>
                      <a:pt x="988" y="959"/>
                      <a:pt x="714" y="1709"/>
                    </a:cubicBezTo>
                    <a:cubicBezTo>
                      <a:pt x="12" y="3769"/>
                      <a:pt x="0" y="6031"/>
                      <a:pt x="655" y="8079"/>
                    </a:cubicBezTo>
                    <a:cubicBezTo>
                      <a:pt x="1107" y="9448"/>
                      <a:pt x="1846" y="10722"/>
                      <a:pt x="2262" y="12103"/>
                    </a:cubicBezTo>
                    <a:cubicBezTo>
                      <a:pt x="3131" y="14925"/>
                      <a:pt x="2631" y="18045"/>
                      <a:pt x="3572" y="20855"/>
                    </a:cubicBezTo>
                    <a:cubicBezTo>
                      <a:pt x="3822" y="21640"/>
                      <a:pt x="5763" y="26343"/>
                      <a:pt x="5763" y="26343"/>
                    </a:cubicBezTo>
                    <a:cubicBezTo>
                      <a:pt x="5763" y="26343"/>
                      <a:pt x="5977" y="23295"/>
                      <a:pt x="6227" y="22533"/>
                    </a:cubicBezTo>
                    <a:cubicBezTo>
                      <a:pt x="6882" y="20462"/>
                      <a:pt x="7358" y="18247"/>
                      <a:pt x="6858" y="16092"/>
                    </a:cubicBezTo>
                    <a:cubicBezTo>
                      <a:pt x="6620" y="15020"/>
                      <a:pt x="6144" y="14008"/>
                      <a:pt x="5834" y="12949"/>
                    </a:cubicBezTo>
                    <a:cubicBezTo>
                      <a:pt x="5120" y="10603"/>
                      <a:pt x="5179" y="8079"/>
                      <a:pt x="5167" y="5626"/>
                    </a:cubicBezTo>
                    <a:cubicBezTo>
                      <a:pt x="5167" y="3841"/>
                      <a:pt x="5036" y="1852"/>
                      <a:pt x="3739" y="614"/>
                    </a:cubicBezTo>
                    <a:cubicBezTo>
                      <a:pt x="3385" y="271"/>
                      <a:pt x="2923" y="1"/>
                      <a:pt x="24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61"/>
              <p:cNvSpPr/>
              <p:nvPr/>
            </p:nvSpPr>
            <p:spPr>
              <a:xfrm>
                <a:off x="2114250" y="5235650"/>
                <a:ext cx="2310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23430" extrusionOk="0">
                    <a:moveTo>
                      <a:pt x="7573" y="1"/>
                    </a:moveTo>
                    <a:cubicBezTo>
                      <a:pt x="7215" y="1"/>
                      <a:pt x="6845" y="121"/>
                      <a:pt x="6549" y="332"/>
                    </a:cubicBezTo>
                    <a:cubicBezTo>
                      <a:pt x="6013" y="701"/>
                      <a:pt x="5667" y="1296"/>
                      <a:pt x="5417" y="1891"/>
                    </a:cubicBezTo>
                    <a:cubicBezTo>
                      <a:pt x="3715" y="5785"/>
                      <a:pt x="4584" y="10476"/>
                      <a:pt x="2643" y="14274"/>
                    </a:cubicBezTo>
                    <a:cubicBezTo>
                      <a:pt x="2286" y="14988"/>
                      <a:pt x="1822" y="15643"/>
                      <a:pt x="1465" y="16369"/>
                    </a:cubicBezTo>
                    <a:cubicBezTo>
                      <a:pt x="857" y="17572"/>
                      <a:pt x="0" y="21299"/>
                      <a:pt x="274" y="23430"/>
                    </a:cubicBezTo>
                    <a:cubicBezTo>
                      <a:pt x="1167" y="21251"/>
                      <a:pt x="2346" y="18858"/>
                      <a:pt x="3548" y="16810"/>
                    </a:cubicBezTo>
                    <a:cubicBezTo>
                      <a:pt x="5834" y="12976"/>
                      <a:pt x="7572" y="8821"/>
                      <a:pt x="8715" y="4511"/>
                    </a:cubicBezTo>
                    <a:cubicBezTo>
                      <a:pt x="9001" y="3451"/>
                      <a:pt x="9239" y="2332"/>
                      <a:pt x="8966" y="1260"/>
                    </a:cubicBezTo>
                    <a:cubicBezTo>
                      <a:pt x="8870" y="879"/>
                      <a:pt x="8692" y="486"/>
                      <a:pt x="8370" y="248"/>
                    </a:cubicBezTo>
                    <a:cubicBezTo>
                      <a:pt x="8142" y="78"/>
                      <a:pt x="7861" y="1"/>
                      <a:pt x="7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61"/>
              <p:cNvSpPr/>
              <p:nvPr/>
            </p:nvSpPr>
            <p:spPr>
              <a:xfrm>
                <a:off x="2142525" y="5476450"/>
                <a:ext cx="239625" cy="5583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22335" extrusionOk="0">
                    <a:moveTo>
                      <a:pt x="8295" y="0"/>
                    </a:moveTo>
                    <a:cubicBezTo>
                      <a:pt x="7885" y="0"/>
                      <a:pt x="7450" y="190"/>
                      <a:pt x="7120" y="475"/>
                    </a:cubicBezTo>
                    <a:cubicBezTo>
                      <a:pt x="5120" y="2201"/>
                      <a:pt x="6096" y="5952"/>
                      <a:pt x="4025" y="7607"/>
                    </a:cubicBezTo>
                    <a:cubicBezTo>
                      <a:pt x="3655" y="7904"/>
                      <a:pt x="3227" y="8095"/>
                      <a:pt x="2882" y="8404"/>
                    </a:cubicBezTo>
                    <a:cubicBezTo>
                      <a:pt x="2048" y="9130"/>
                      <a:pt x="1810" y="10309"/>
                      <a:pt x="1762" y="11428"/>
                    </a:cubicBezTo>
                    <a:cubicBezTo>
                      <a:pt x="1727" y="12524"/>
                      <a:pt x="1822" y="13655"/>
                      <a:pt x="1465" y="14703"/>
                    </a:cubicBezTo>
                    <a:cubicBezTo>
                      <a:pt x="1286" y="15226"/>
                      <a:pt x="1012" y="15703"/>
                      <a:pt x="798" y="16203"/>
                    </a:cubicBezTo>
                    <a:cubicBezTo>
                      <a:pt x="12" y="18048"/>
                      <a:pt x="0" y="20406"/>
                      <a:pt x="417" y="22335"/>
                    </a:cubicBezTo>
                    <a:cubicBezTo>
                      <a:pt x="572" y="19632"/>
                      <a:pt x="2155" y="17393"/>
                      <a:pt x="3477" y="15131"/>
                    </a:cubicBezTo>
                    <a:cubicBezTo>
                      <a:pt x="5156" y="12286"/>
                      <a:pt x="6453" y="9226"/>
                      <a:pt x="7739" y="6178"/>
                    </a:cubicBezTo>
                    <a:cubicBezTo>
                      <a:pt x="8251" y="4940"/>
                      <a:pt x="8775" y="3701"/>
                      <a:pt x="9192" y="2415"/>
                    </a:cubicBezTo>
                    <a:cubicBezTo>
                      <a:pt x="9442" y="1641"/>
                      <a:pt x="9585" y="653"/>
                      <a:pt x="8930" y="189"/>
                    </a:cubicBezTo>
                    <a:cubicBezTo>
                      <a:pt x="8740" y="58"/>
                      <a:pt x="8521" y="0"/>
                      <a:pt x="8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61"/>
              <p:cNvSpPr/>
              <p:nvPr/>
            </p:nvSpPr>
            <p:spPr>
              <a:xfrm>
                <a:off x="2187475" y="5688250"/>
                <a:ext cx="272075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1852" extrusionOk="0">
                    <a:moveTo>
                      <a:pt x="9750" y="1"/>
                    </a:moveTo>
                    <a:cubicBezTo>
                      <a:pt x="9429" y="1"/>
                      <a:pt x="9097" y="124"/>
                      <a:pt x="8823" y="289"/>
                    </a:cubicBezTo>
                    <a:cubicBezTo>
                      <a:pt x="7382" y="1182"/>
                      <a:pt x="6965" y="3075"/>
                      <a:pt x="5941" y="4433"/>
                    </a:cubicBezTo>
                    <a:cubicBezTo>
                      <a:pt x="5417" y="5123"/>
                      <a:pt x="4715" y="5707"/>
                      <a:pt x="4310" y="6481"/>
                    </a:cubicBezTo>
                    <a:cubicBezTo>
                      <a:pt x="3751" y="7588"/>
                      <a:pt x="3881" y="8874"/>
                      <a:pt x="3774" y="10112"/>
                    </a:cubicBezTo>
                    <a:cubicBezTo>
                      <a:pt x="3751" y="10422"/>
                      <a:pt x="3703" y="10743"/>
                      <a:pt x="3560" y="11017"/>
                    </a:cubicBezTo>
                    <a:cubicBezTo>
                      <a:pt x="3358" y="11374"/>
                      <a:pt x="3000" y="11612"/>
                      <a:pt x="2727" y="11898"/>
                    </a:cubicBezTo>
                    <a:cubicBezTo>
                      <a:pt x="1798" y="12850"/>
                      <a:pt x="1655" y="14279"/>
                      <a:pt x="1488" y="15601"/>
                    </a:cubicBezTo>
                    <a:cubicBezTo>
                      <a:pt x="1357" y="16732"/>
                      <a:pt x="1143" y="17851"/>
                      <a:pt x="905" y="18958"/>
                    </a:cubicBezTo>
                    <a:cubicBezTo>
                      <a:pt x="738" y="19673"/>
                      <a:pt x="0" y="21232"/>
                      <a:pt x="369" y="21852"/>
                    </a:cubicBezTo>
                    <a:cubicBezTo>
                      <a:pt x="2941" y="15696"/>
                      <a:pt x="6489" y="10279"/>
                      <a:pt x="9751" y="4457"/>
                    </a:cubicBezTo>
                    <a:cubicBezTo>
                      <a:pt x="10239" y="3576"/>
                      <a:pt x="10716" y="2671"/>
                      <a:pt x="10823" y="1671"/>
                    </a:cubicBezTo>
                    <a:cubicBezTo>
                      <a:pt x="10882" y="1075"/>
                      <a:pt x="10739" y="397"/>
                      <a:pt x="10228" y="111"/>
                    </a:cubicBezTo>
                    <a:cubicBezTo>
                      <a:pt x="10078" y="34"/>
                      <a:pt x="9915" y="1"/>
                      <a:pt x="9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61"/>
              <p:cNvSpPr/>
              <p:nvPr/>
            </p:nvSpPr>
            <p:spPr>
              <a:xfrm>
                <a:off x="1875225" y="5439475"/>
                <a:ext cx="275350" cy="58135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23254" extrusionOk="0">
                    <a:moveTo>
                      <a:pt x="1532" y="0"/>
                    </a:moveTo>
                    <a:cubicBezTo>
                      <a:pt x="1396" y="0"/>
                      <a:pt x="1258" y="23"/>
                      <a:pt x="1120" y="72"/>
                    </a:cubicBezTo>
                    <a:cubicBezTo>
                      <a:pt x="167" y="418"/>
                      <a:pt x="0" y="1668"/>
                      <a:pt x="72" y="2668"/>
                    </a:cubicBezTo>
                    <a:cubicBezTo>
                      <a:pt x="405" y="6859"/>
                      <a:pt x="2215" y="10836"/>
                      <a:pt x="4501" y="14396"/>
                    </a:cubicBezTo>
                    <a:cubicBezTo>
                      <a:pt x="6465" y="17444"/>
                      <a:pt x="8692" y="20456"/>
                      <a:pt x="11014" y="23254"/>
                    </a:cubicBezTo>
                    <a:cubicBezTo>
                      <a:pt x="10966" y="22111"/>
                      <a:pt x="9954" y="20718"/>
                      <a:pt x="9335" y="19801"/>
                    </a:cubicBezTo>
                    <a:cubicBezTo>
                      <a:pt x="8763" y="18968"/>
                      <a:pt x="8132" y="18158"/>
                      <a:pt x="7906" y="17182"/>
                    </a:cubicBezTo>
                    <a:cubicBezTo>
                      <a:pt x="7632" y="15967"/>
                      <a:pt x="8073" y="14598"/>
                      <a:pt x="7454" y="13515"/>
                    </a:cubicBezTo>
                    <a:cubicBezTo>
                      <a:pt x="7001" y="12681"/>
                      <a:pt x="6025" y="12253"/>
                      <a:pt x="5346" y="11586"/>
                    </a:cubicBezTo>
                    <a:cubicBezTo>
                      <a:pt x="4108" y="10371"/>
                      <a:pt x="3858" y="8478"/>
                      <a:pt x="3858" y="6764"/>
                    </a:cubicBezTo>
                    <a:cubicBezTo>
                      <a:pt x="3858" y="5025"/>
                      <a:pt x="4037" y="3240"/>
                      <a:pt x="3406" y="1632"/>
                    </a:cubicBezTo>
                    <a:cubicBezTo>
                      <a:pt x="3089" y="816"/>
                      <a:pt x="2345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61"/>
              <p:cNvSpPr/>
              <p:nvPr/>
            </p:nvSpPr>
            <p:spPr>
              <a:xfrm>
                <a:off x="1803775" y="5791475"/>
                <a:ext cx="395625" cy="436825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7473" extrusionOk="0">
                    <a:moveTo>
                      <a:pt x="1787" y="0"/>
                    </a:moveTo>
                    <a:cubicBezTo>
                      <a:pt x="1712" y="0"/>
                      <a:pt x="1636" y="6"/>
                      <a:pt x="1561" y="18"/>
                    </a:cubicBezTo>
                    <a:cubicBezTo>
                      <a:pt x="489" y="197"/>
                      <a:pt x="1" y="1471"/>
                      <a:pt x="1" y="2566"/>
                    </a:cubicBezTo>
                    <a:cubicBezTo>
                      <a:pt x="13" y="4554"/>
                      <a:pt x="1001" y="6447"/>
                      <a:pt x="2335" y="7924"/>
                    </a:cubicBezTo>
                    <a:cubicBezTo>
                      <a:pt x="3680" y="9388"/>
                      <a:pt x="5347" y="10519"/>
                      <a:pt x="7002" y="11638"/>
                    </a:cubicBezTo>
                    <a:cubicBezTo>
                      <a:pt x="8442" y="12627"/>
                      <a:pt x="9895" y="13591"/>
                      <a:pt x="11371" y="14556"/>
                    </a:cubicBezTo>
                    <a:cubicBezTo>
                      <a:pt x="12752" y="15484"/>
                      <a:pt x="14288" y="16877"/>
                      <a:pt x="15824" y="17473"/>
                    </a:cubicBezTo>
                    <a:cubicBezTo>
                      <a:pt x="15670" y="16258"/>
                      <a:pt x="14824" y="14734"/>
                      <a:pt x="13931" y="13901"/>
                    </a:cubicBezTo>
                    <a:cubicBezTo>
                      <a:pt x="13276" y="13305"/>
                      <a:pt x="12479" y="12901"/>
                      <a:pt x="11836" y="12305"/>
                    </a:cubicBezTo>
                    <a:cubicBezTo>
                      <a:pt x="10395" y="10936"/>
                      <a:pt x="9931" y="8614"/>
                      <a:pt x="8157" y="7721"/>
                    </a:cubicBezTo>
                    <a:cubicBezTo>
                      <a:pt x="7276" y="7293"/>
                      <a:pt x="6180" y="7245"/>
                      <a:pt x="5525" y="6519"/>
                    </a:cubicBezTo>
                    <a:cubicBezTo>
                      <a:pt x="5192" y="6162"/>
                      <a:pt x="5049" y="5673"/>
                      <a:pt x="4894" y="5209"/>
                    </a:cubicBezTo>
                    <a:cubicBezTo>
                      <a:pt x="4644" y="4364"/>
                      <a:pt x="4382" y="3530"/>
                      <a:pt x="4120" y="2685"/>
                    </a:cubicBezTo>
                    <a:cubicBezTo>
                      <a:pt x="3918" y="2030"/>
                      <a:pt x="3728" y="1375"/>
                      <a:pt x="3311" y="840"/>
                    </a:cubicBezTo>
                    <a:cubicBezTo>
                      <a:pt x="2951" y="364"/>
                      <a:pt x="2385" y="0"/>
                      <a:pt x="1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1"/>
              <p:cNvSpPr/>
              <p:nvPr/>
            </p:nvSpPr>
            <p:spPr>
              <a:xfrm>
                <a:off x="2005900" y="5029925"/>
                <a:ext cx="226525" cy="1329050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53162" extrusionOk="0">
                    <a:moveTo>
                      <a:pt x="441" y="0"/>
                    </a:moveTo>
                    <a:lnTo>
                      <a:pt x="0" y="83"/>
                    </a:lnTo>
                    <a:cubicBezTo>
                      <a:pt x="1381" y="6787"/>
                      <a:pt x="2286" y="14180"/>
                      <a:pt x="3239" y="22015"/>
                    </a:cubicBezTo>
                    <a:cubicBezTo>
                      <a:pt x="4548" y="32754"/>
                      <a:pt x="5906" y="43875"/>
                      <a:pt x="8632" y="53161"/>
                    </a:cubicBezTo>
                    <a:lnTo>
                      <a:pt x="9061" y="53042"/>
                    </a:lnTo>
                    <a:cubicBezTo>
                      <a:pt x="6358" y="43779"/>
                      <a:pt x="5001" y="32695"/>
                      <a:pt x="3691" y="21967"/>
                    </a:cubicBezTo>
                    <a:cubicBezTo>
                      <a:pt x="2739" y="14121"/>
                      <a:pt x="1846" y="6727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1"/>
              <p:cNvSpPr/>
              <p:nvPr/>
            </p:nvSpPr>
            <p:spPr>
              <a:xfrm>
                <a:off x="2117225" y="5235900"/>
                <a:ext cx="205700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22884" extrusionOk="0">
                    <a:moveTo>
                      <a:pt x="7834" y="0"/>
                    </a:moveTo>
                    <a:cubicBezTo>
                      <a:pt x="6584" y="1989"/>
                      <a:pt x="6037" y="4596"/>
                      <a:pt x="5513" y="7132"/>
                    </a:cubicBezTo>
                    <a:cubicBezTo>
                      <a:pt x="5215" y="8561"/>
                      <a:pt x="4929" y="9906"/>
                      <a:pt x="4548" y="11109"/>
                    </a:cubicBezTo>
                    <a:cubicBezTo>
                      <a:pt x="4024" y="12704"/>
                      <a:pt x="3286" y="14228"/>
                      <a:pt x="2572" y="15716"/>
                    </a:cubicBezTo>
                    <a:cubicBezTo>
                      <a:pt x="1465" y="17967"/>
                      <a:pt x="357" y="20288"/>
                      <a:pt x="0" y="22824"/>
                    </a:cubicBezTo>
                    <a:lnTo>
                      <a:pt x="453" y="22884"/>
                    </a:lnTo>
                    <a:cubicBezTo>
                      <a:pt x="798" y="20419"/>
                      <a:pt x="1917" y="18133"/>
                      <a:pt x="2989" y="15907"/>
                    </a:cubicBezTo>
                    <a:cubicBezTo>
                      <a:pt x="3703" y="14407"/>
                      <a:pt x="4453" y="12859"/>
                      <a:pt x="4977" y="11252"/>
                    </a:cubicBezTo>
                    <a:cubicBezTo>
                      <a:pt x="5382" y="10025"/>
                      <a:pt x="5668" y="8668"/>
                      <a:pt x="5965" y="7239"/>
                    </a:cubicBezTo>
                    <a:cubicBezTo>
                      <a:pt x="6477" y="4751"/>
                      <a:pt x="7001" y="2179"/>
                      <a:pt x="8227" y="250"/>
                    </a:cubicBezTo>
                    <a:lnTo>
                      <a:pt x="78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1"/>
              <p:cNvSpPr/>
              <p:nvPr/>
            </p:nvSpPr>
            <p:spPr>
              <a:xfrm>
                <a:off x="2144900" y="5476700"/>
                <a:ext cx="224750" cy="5256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1027" extrusionOk="0">
                    <a:moveTo>
                      <a:pt x="8680" y="0"/>
                    </a:moveTo>
                    <a:cubicBezTo>
                      <a:pt x="7239" y="1358"/>
                      <a:pt x="6096" y="3620"/>
                      <a:pt x="5715" y="5930"/>
                    </a:cubicBezTo>
                    <a:cubicBezTo>
                      <a:pt x="5692" y="6084"/>
                      <a:pt x="5680" y="6251"/>
                      <a:pt x="5644" y="6418"/>
                    </a:cubicBezTo>
                    <a:cubicBezTo>
                      <a:pt x="5442" y="7692"/>
                      <a:pt x="5227" y="9001"/>
                      <a:pt x="4513" y="10049"/>
                    </a:cubicBezTo>
                    <a:cubicBezTo>
                      <a:pt x="4394" y="10216"/>
                      <a:pt x="4275" y="10371"/>
                      <a:pt x="4144" y="10537"/>
                    </a:cubicBezTo>
                    <a:cubicBezTo>
                      <a:pt x="3918" y="10823"/>
                      <a:pt x="3679" y="11121"/>
                      <a:pt x="3513" y="11442"/>
                    </a:cubicBezTo>
                    <a:cubicBezTo>
                      <a:pt x="3263" y="11918"/>
                      <a:pt x="3168" y="12442"/>
                      <a:pt x="3084" y="12954"/>
                    </a:cubicBezTo>
                    <a:cubicBezTo>
                      <a:pt x="3037" y="13157"/>
                      <a:pt x="3013" y="13395"/>
                      <a:pt x="2953" y="13609"/>
                    </a:cubicBezTo>
                    <a:cubicBezTo>
                      <a:pt x="2703" y="14621"/>
                      <a:pt x="2144" y="15574"/>
                      <a:pt x="1632" y="16479"/>
                    </a:cubicBezTo>
                    <a:cubicBezTo>
                      <a:pt x="1513" y="16705"/>
                      <a:pt x="1370" y="16907"/>
                      <a:pt x="1251" y="17133"/>
                    </a:cubicBezTo>
                    <a:cubicBezTo>
                      <a:pt x="679" y="18193"/>
                      <a:pt x="0" y="19586"/>
                      <a:pt x="143" y="21027"/>
                    </a:cubicBezTo>
                    <a:lnTo>
                      <a:pt x="584" y="20967"/>
                    </a:lnTo>
                    <a:cubicBezTo>
                      <a:pt x="477" y="19658"/>
                      <a:pt x="1060" y="18395"/>
                      <a:pt x="1655" y="17336"/>
                    </a:cubicBezTo>
                    <a:cubicBezTo>
                      <a:pt x="1774" y="17133"/>
                      <a:pt x="1905" y="16907"/>
                      <a:pt x="2025" y="16705"/>
                    </a:cubicBezTo>
                    <a:cubicBezTo>
                      <a:pt x="2572" y="15764"/>
                      <a:pt x="3132" y="14800"/>
                      <a:pt x="3394" y="13704"/>
                    </a:cubicBezTo>
                    <a:cubicBezTo>
                      <a:pt x="3441" y="13490"/>
                      <a:pt x="3489" y="13252"/>
                      <a:pt x="3525" y="13026"/>
                    </a:cubicBezTo>
                    <a:cubicBezTo>
                      <a:pt x="3620" y="12538"/>
                      <a:pt x="3715" y="12073"/>
                      <a:pt x="3918" y="11657"/>
                    </a:cubicBezTo>
                    <a:cubicBezTo>
                      <a:pt x="4060" y="11371"/>
                      <a:pt x="4275" y="11109"/>
                      <a:pt x="4501" y="10835"/>
                    </a:cubicBezTo>
                    <a:cubicBezTo>
                      <a:pt x="4632" y="10668"/>
                      <a:pt x="4763" y="10514"/>
                      <a:pt x="4882" y="10335"/>
                    </a:cubicBezTo>
                    <a:cubicBezTo>
                      <a:pt x="5680" y="9192"/>
                      <a:pt x="5882" y="7835"/>
                      <a:pt x="6096" y="6501"/>
                    </a:cubicBezTo>
                    <a:cubicBezTo>
                      <a:pt x="6120" y="6346"/>
                      <a:pt x="6132" y="6180"/>
                      <a:pt x="6168" y="6013"/>
                    </a:cubicBezTo>
                    <a:cubicBezTo>
                      <a:pt x="6537" y="3810"/>
                      <a:pt x="7609" y="1643"/>
                      <a:pt x="8990" y="346"/>
                    </a:cubicBezTo>
                    <a:lnTo>
                      <a:pt x="86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1"/>
              <p:cNvSpPr/>
              <p:nvPr/>
            </p:nvSpPr>
            <p:spPr>
              <a:xfrm>
                <a:off x="1821950" y="5686250"/>
                <a:ext cx="624500" cy="553650"/>
              </a:xfrm>
              <a:custGeom>
                <a:avLst/>
                <a:gdLst/>
                <a:ahLst/>
                <a:cxnLst/>
                <a:rect l="l" t="t" r="r" b="b"/>
                <a:pathLst>
                  <a:path w="24980" h="22146" extrusionOk="0">
                    <a:moveTo>
                      <a:pt x="24694" y="0"/>
                    </a:moveTo>
                    <a:cubicBezTo>
                      <a:pt x="23420" y="1012"/>
                      <a:pt x="22610" y="2810"/>
                      <a:pt x="22241" y="3798"/>
                    </a:cubicBezTo>
                    <a:cubicBezTo>
                      <a:pt x="22110" y="4120"/>
                      <a:pt x="22003" y="4453"/>
                      <a:pt x="21884" y="4775"/>
                    </a:cubicBezTo>
                    <a:cubicBezTo>
                      <a:pt x="21539" y="5739"/>
                      <a:pt x="21193" y="6727"/>
                      <a:pt x="20681" y="7608"/>
                    </a:cubicBezTo>
                    <a:cubicBezTo>
                      <a:pt x="20455" y="7977"/>
                      <a:pt x="20181" y="8335"/>
                      <a:pt x="19931" y="8692"/>
                    </a:cubicBezTo>
                    <a:cubicBezTo>
                      <a:pt x="19586" y="9168"/>
                      <a:pt x="19229" y="9668"/>
                      <a:pt x="18955" y="10204"/>
                    </a:cubicBezTo>
                    <a:cubicBezTo>
                      <a:pt x="18610" y="10883"/>
                      <a:pt x="18395" y="11609"/>
                      <a:pt x="18193" y="12323"/>
                    </a:cubicBezTo>
                    <a:cubicBezTo>
                      <a:pt x="18062" y="12788"/>
                      <a:pt x="17919" y="13276"/>
                      <a:pt x="17740" y="13716"/>
                    </a:cubicBezTo>
                    <a:cubicBezTo>
                      <a:pt x="17550" y="14216"/>
                      <a:pt x="17312" y="14693"/>
                      <a:pt x="17086" y="15145"/>
                    </a:cubicBezTo>
                    <a:cubicBezTo>
                      <a:pt x="16931" y="15466"/>
                      <a:pt x="16764" y="15800"/>
                      <a:pt x="16609" y="16133"/>
                    </a:cubicBezTo>
                    <a:cubicBezTo>
                      <a:pt x="16216" y="17026"/>
                      <a:pt x="15919" y="17979"/>
                      <a:pt x="15633" y="18884"/>
                    </a:cubicBezTo>
                    <a:lnTo>
                      <a:pt x="14883" y="21265"/>
                    </a:lnTo>
                    <a:cubicBezTo>
                      <a:pt x="14740" y="21122"/>
                      <a:pt x="14585" y="20967"/>
                      <a:pt x="14442" y="20800"/>
                    </a:cubicBezTo>
                    <a:cubicBezTo>
                      <a:pt x="13311" y="19634"/>
                      <a:pt x="12025" y="18324"/>
                      <a:pt x="10799" y="17407"/>
                    </a:cubicBezTo>
                    <a:lnTo>
                      <a:pt x="10466" y="17169"/>
                    </a:lnTo>
                    <a:cubicBezTo>
                      <a:pt x="9847" y="16717"/>
                      <a:pt x="9204" y="16252"/>
                      <a:pt x="8680" y="15681"/>
                    </a:cubicBezTo>
                    <a:cubicBezTo>
                      <a:pt x="8489" y="15466"/>
                      <a:pt x="8299" y="15205"/>
                      <a:pt x="8096" y="14966"/>
                    </a:cubicBezTo>
                    <a:cubicBezTo>
                      <a:pt x="7858" y="14669"/>
                      <a:pt x="7620" y="14371"/>
                      <a:pt x="7358" y="14097"/>
                    </a:cubicBezTo>
                    <a:cubicBezTo>
                      <a:pt x="6930" y="13657"/>
                      <a:pt x="6418" y="13300"/>
                      <a:pt x="5929" y="12966"/>
                    </a:cubicBezTo>
                    <a:cubicBezTo>
                      <a:pt x="5739" y="12823"/>
                      <a:pt x="5537" y="12692"/>
                      <a:pt x="5358" y="12561"/>
                    </a:cubicBezTo>
                    <a:cubicBezTo>
                      <a:pt x="2822" y="10680"/>
                      <a:pt x="929" y="7561"/>
                      <a:pt x="453" y="4418"/>
                    </a:cubicBezTo>
                    <a:lnTo>
                      <a:pt x="0" y="4489"/>
                    </a:lnTo>
                    <a:cubicBezTo>
                      <a:pt x="512" y="7739"/>
                      <a:pt x="2465" y="10978"/>
                      <a:pt x="5096" y="12930"/>
                    </a:cubicBezTo>
                    <a:cubicBezTo>
                      <a:pt x="5287" y="13085"/>
                      <a:pt x="5477" y="13216"/>
                      <a:pt x="5679" y="13347"/>
                    </a:cubicBezTo>
                    <a:cubicBezTo>
                      <a:pt x="6180" y="13704"/>
                      <a:pt x="6644" y="14038"/>
                      <a:pt x="7049" y="14431"/>
                    </a:cubicBezTo>
                    <a:cubicBezTo>
                      <a:pt x="7299" y="14693"/>
                      <a:pt x="7501" y="14966"/>
                      <a:pt x="7739" y="15264"/>
                    </a:cubicBezTo>
                    <a:cubicBezTo>
                      <a:pt x="7942" y="15526"/>
                      <a:pt x="8132" y="15776"/>
                      <a:pt x="8358" y="16014"/>
                    </a:cubicBezTo>
                    <a:cubicBezTo>
                      <a:pt x="8906" y="16621"/>
                      <a:pt x="9573" y="17098"/>
                      <a:pt x="10216" y="17562"/>
                    </a:cubicBezTo>
                    <a:lnTo>
                      <a:pt x="10537" y="17800"/>
                    </a:lnTo>
                    <a:cubicBezTo>
                      <a:pt x="11752" y="18681"/>
                      <a:pt x="13014" y="19991"/>
                      <a:pt x="14133" y="21134"/>
                    </a:cubicBezTo>
                    <a:cubicBezTo>
                      <a:pt x="14371" y="21396"/>
                      <a:pt x="14609" y="21634"/>
                      <a:pt x="14847" y="21872"/>
                    </a:cubicBezTo>
                    <a:lnTo>
                      <a:pt x="15109" y="22146"/>
                    </a:lnTo>
                    <a:lnTo>
                      <a:pt x="16097" y="18991"/>
                    </a:lnTo>
                    <a:cubicBezTo>
                      <a:pt x="16371" y="18074"/>
                      <a:pt x="16657" y="17157"/>
                      <a:pt x="17050" y="16276"/>
                    </a:cubicBezTo>
                    <a:cubicBezTo>
                      <a:pt x="17193" y="15955"/>
                      <a:pt x="17348" y="15621"/>
                      <a:pt x="17502" y="15312"/>
                    </a:cubicBezTo>
                    <a:cubicBezTo>
                      <a:pt x="17740" y="14835"/>
                      <a:pt x="17979" y="14347"/>
                      <a:pt x="18181" y="13835"/>
                    </a:cubicBezTo>
                    <a:cubicBezTo>
                      <a:pt x="18360" y="13383"/>
                      <a:pt x="18502" y="12883"/>
                      <a:pt x="18633" y="12407"/>
                    </a:cubicBezTo>
                    <a:cubicBezTo>
                      <a:pt x="18836" y="11728"/>
                      <a:pt x="19038" y="11025"/>
                      <a:pt x="19372" y="10383"/>
                    </a:cubicBezTo>
                    <a:cubicBezTo>
                      <a:pt x="19634" y="9871"/>
                      <a:pt x="19979" y="9394"/>
                      <a:pt x="20324" y="8930"/>
                    </a:cubicBezTo>
                    <a:cubicBezTo>
                      <a:pt x="20574" y="8573"/>
                      <a:pt x="20836" y="8204"/>
                      <a:pt x="21074" y="7811"/>
                    </a:cubicBezTo>
                    <a:cubicBezTo>
                      <a:pt x="21634" y="6906"/>
                      <a:pt x="21991" y="5894"/>
                      <a:pt x="22324" y="4906"/>
                    </a:cubicBezTo>
                    <a:cubicBezTo>
                      <a:pt x="22432" y="4584"/>
                      <a:pt x="22551" y="4275"/>
                      <a:pt x="22670" y="3941"/>
                    </a:cubicBezTo>
                    <a:cubicBezTo>
                      <a:pt x="23015" y="3001"/>
                      <a:pt x="23789" y="1298"/>
                      <a:pt x="24979" y="357"/>
                    </a:cubicBezTo>
                    <a:lnTo>
                      <a:pt x="246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61"/>
              <p:cNvSpPr/>
              <p:nvPr/>
            </p:nvSpPr>
            <p:spPr>
              <a:xfrm>
                <a:off x="1896650" y="5436500"/>
                <a:ext cx="263450" cy="569750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22790" extrusionOk="0">
                    <a:moveTo>
                      <a:pt x="322" y="1"/>
                    </a:moveTo>
                    <a:lnTo>
                      <a:pt x="322" y="1"/>
                    </a:lnTo>
                    <a:cubicBezTo>
                      <a:pt x="1" y="1382"/>
                      <a:pt x="215" y="2751"/>
                      <a:pt x="501" y="4275"/>
                    </a:cubicBezTo>
                    <a:cubicBezTo>
                      <a:pt x="977" y="6895"/>
                      <a:pt x="1572" y="9657"/>
                      <a:pt x="3037" y="11955"/>
                    </a:cubicBezTo>
                    <a:cubicBezTo>
                      <a:pt x="3239" y="12252"/>
                      <a:pt x="3442" y="12550"/>
                      <a:pt x="3656" y="12848"/>
                    </a:cubicBezTo>
                    <a:cubicBezTo>
                      <a:pt x="3954" y="13253"/>
                      <a:pt x="4239" y="13669"/>
                      <a:pt x="4489" y="14098"/>
                    </a:cubicBezTo>
                    <a:cubicBezTo>
                      <a:pt x="4763" y="14586"/>
                      <a:pt x="5013" y="15110"/>
                      <a:pt x="5227" y="15634"/>
                    </a:cubicBezTo>
                    <a:cubicBezTo>
                      <a:pt x="5347" y="15932"/>
                      <a:pt x="5489" y="16241"/>
                      <a:pt x="5632" y="16539"/>
                    </a:cubicBezTo>
                    <a:cubicBezTo>
                      <a:pt x="6763" y="18908"/>
                      <a:pt x="8514" y="20885"/>
                      <a:pt x="10204" y="22790"/>
                    </a:cubicBezTo>
                    <a:lnTo>
                      <a:pt x="10538" y="22480"/>
                    </a:lnTo>
                    <a:cubicBezTo>
                      <a:pt x="8871" y="20599"/>
                      <a:pt x="7144" y="18646"/>
                      <a:pt x="6049" y="16348"/>
                    </a:cubicBezTo>
                    <a:lnTo>
                      <a:pt x="5644" y="15455"/>
                    </a:lnTo>
                    <a:cubicBezTo>
                      <a:pt x="5418" y="14931"/>
                      <a:pt x="5180" y="14384"/>
                      <a:pt x="4882" y="13872"/>
                    </a:cubicBezTo>
                    <a:cubicBezTo>
                      <a:pt x="4632" y="13407"/>
                      <a:pt x="4335" y="12991"/>
                      <a:pt x="4037" y="12574"/>
                    </a:cubicBezTo>
                    <a:cubicBezTo>
                      <a:pt x="3834" y="12300"/>
                      <a:pt x="3620" y="12002"/>
                      <a:pt x="3430" y="11705"/>
                    </a:cubicBezTo>
                    <a:cubicBezTo>
                      <a:pt x="2001" y="9466"/>
                      <a:pt x="1417" y="6776"/>
                      <a:pt x="941" y="4180"/>
                    </a:cubicBezTo>
                    <a:cubicBezTo>
                      <a:pt x="679" y="2716"/>
                      <a:pt x="477" y="1382"/>
                      <a:pt x="763" y="108"/>
                    </a:cubicBez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2" name="Google Shape;2492;p61"/>
            <p:cNvGrpSpPr/>
            <p:nvPr/>
          </p:nvGrpSpPr>
          <p:grpSpPr>
            <a:xfrm rot="3492532">
              <a:off x="959485" y="4639772"/>
              <a:ext cx="494143" cy="900682"/>
              <a:chOff x="-214625" y="3943775"/>
              <a:chExt cx="458725" cy="836125"/>
            </a:xfrm>
          </p:grpSpPr>
          <p:sp>
            <p:nvSpPr>
              <p:cNvPr id="2493" name="Google Shape;2493;p61"/>
              <p:cNvSpPr/>
              <p:nvPr/>
            </p:nvSpPr>
            <p:spPr>
              <a:xfrm>
                <a:off x="-114025" y="3943775"/>
                <a:ext cx="195000" cy="501875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20075" extrusionOk="0">
                    <a:moveTo>
                      <a:pt x="4323" y="0"/>
                    </a:moveTo>
                    <a:cubicBezTo>
                      <a:pt x="2204" y="3013"/>
                      <a:pt x="1" y="6299"/>
                      <a:pt x="84" y="9978"/>
                    </a:cubicBezTo>
                    <a:cubicBezTo>
                      <a:pt x="120" y="11918"/>
                      <a:pt x="811" y="13800"/>
                      <a:pt x="1596" y="15586"/>
                    </a:cubicBezTo>
                    <a:cubicBezTo>
                      <a:pt x="2335" y="17217"/>
                      <a:pt x="3168" y="18872"/>
                      <a:pt x="4490" y="20074"/>
                    </a:cubicBezTo>
                    <a:cubicBezTo>
                      <a:pt x="4454" y="18991"/>
                      <a:pt x="5156" y="18205"/>
                      <a:pt x="5680" y="17252"/>
                    </a:cubicBezTo>
                    <a:cubicBezTo>
                      <a:pt x="6811" y="15193"/>
                      <a:pt x="7800" y="12930"/>
                      <a:pt x="7538" y="10597"/>
                    </a:cubicBezTo>
                    <a:cubicBezTo>
                      <a:pt x="7371" y="9216"/>
                      <a:pt x="6776" y="7918"/>
                      <a:pt x="6252" y="6620"/>
                    </a:cubicBezTo>
                    <a:cubicBezTo>
                      <a:pt x="5394" y="4453"/>
                      <a:pt x="4692" y="2322"/>
                      <a:pt x="4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61"/>
              <p:cNvSpPr/>
              <p:nvPr/>
            </p:nvSpPr>
            <p:spPr>
              <a:xfrm>
                <a:off x="64875" y="4296800"/>
                <a:ext cx="179225" cy="32742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13097" extrusionOk="0">
                    <a:moveTo>
                      <a:pt x="6787" y="0"/>
                    </a:moveTo>
                    <a:cubicBezTo>
                      <a:pt x="5692" y="2536"/>
                      <a:pt x="2810" y="3798"/>
                      <a:pt x="1322" y="6120"/>
                    </a:cubicBezTo>
                    <a:cubicBezTo>
                      <a:pt x="1" y="8192"/>
                      <a:pt x="12" y="11049"/>
                      <a:pt x="1358" y="13097"/>
                    </a:cubicBezTo>
                    <a:cubicBezTo>
                      <a:pt x="1703" y="12502"/>
                      <a:pt x="2287" y="12109"/>
                      <a:pt x="2846" y="11704"/>
                    </a:cubicBezTo>
                    <a:cubicBezTo>
                      <a:pt x="4680" y="10406"/>
                      <a:pt x="6299" y="8632"/>
                      <a:pt x="6751" y="6429"/>
                    </a:cubicBezTo>
                    <a:cubicBezTo>
                      <a:pt x="7168" y="4429"/>
                      <a:pt x="6561" y="2048"/>
                      <a:pt x="6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61"/>
              <p:cNvSpPr/>
              <p:nvPr/>
            </p:nvSpPr>
            <p:spPr>
              <a:xfrm>
                <a:off x="-214625" y="4372100"/>
                <a:ext cx="2339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105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82" y="2548"/>
                      <a:pt x="810" y="5168"/>
                      <a:pt x="2168" y="7346"/>
                    </a:cubicBezTo>
                    <a:cubicBezTo>
                      <a:pt x="2620" y="8049"/>
                      <a:pt x="3156" y="8704"/>
                      <a:pt x="3846" y="9132"/>
                    </a:cubicBezTo>
                    <a:cubicBezTo>
                      <a:pt x="4596" y="9585"/>
                      <a:pt x="5477" y="9775"/>
                      <a:pt x="6323" y="9954"/>
                    </a:cubicBezTo>
                    <a:cubicBezTo>
                      <a:pt x="7024" y="10104"/>
                      <a:pt x="8138" y="10541"/>
                      <a:pt x="8942" y="10541"/>
                    </a:cubicBezTo>
                    <a:cubicBezTo>
                      <a:pt x="9094" y="10541"/>
                      <a:pt x="9234" y="10526"/>
                      <a:pt x="9359" y="10490"/>
                    </a:cubicBezTo>
                    <a:cubicBezTo>
                      <a:pt x="8180" y="8204"/>
                      <a:pt x="7037" y="5465"/>
                      <a:pt x="5299" y="3525"/>
                    </a:cubicBezTo>
                    <a:cubicBezTo>
                      <a:pt x="3870" y="1929"/>
                      <a:pt x="1906" y="953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1"/>
              <p:cNvSpPr/>
              <p:nvPr/>
            </p:nvSpPr>
            <p:spPr>
              <a:xfrm>
                <a:off x="-32750" y="3943775"/>
                <a:ext cx="219700" cy="8361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33445" extrusionOk="0">
                    <a:moveTo>
                      <a:pt x="1072" y="0"/>
                    </a:moveTo>
                    <a:cubicBezTo>
                      <a:pt x="858" y="1489"/>
                      <a:pt x="679" y="2965"/>
                      <a:pt x="536" y="4453"/>
                    </a:cubicBezTo>
                    <a:cubicBezTo>
                      <a:pt x="369" y="5941"/>
                      <a:pt x="250" y="7430"/>
                      <a:pt x="167" y="8918"/>
                    </a:cubicBezTo>
                    <a:cubicBezTo>
                      <a:pt x="0" y="11906"/>
                      <a:pt x="60" y="14907"/>
                      <a:pt x="524" y="17883"/>
                    </a:cubicBezTo>
                    <a:cubicBezTo>
                      <a:pt x="1012" y="20848"/>
                      <a:pt x="1870" y="23765"/>
                      <a:pt x="3227" y="26444"/>
                    </a:cubicBezTo>
                    <a:cubicBezTo>
                      <a:pt x="3917" y="27789"/>
                      <a:pt x="4703" y="29063"/>
                      <a:pt x="5620" y="30254"/>
                    </a:cubicBezTo>
                    <a:cubicBezTo>
                      <a:pt x="6561" y="31433"/>
                      <a:pt x="7608" y="32516"/>
                      <a:pt x="8787" y="33445"/>
                    </a:cubicBezTo>
                    <a:cubicBezTo>
                      <a:pt x="7668" y="32445"/>
                      <a:pt x="6668" y="31326"/>
                      <a:pt x="5811" y="30123"/>
                    </a:cubicBezTo>
                    <a:cubicBezTo>
                      <a:pt x="4930" y="28920"/>
                      <a:pt x="4179" y="27635"/>
                      <a:pt x="3536" y="26301"/>
                    </a:cubicBezTo>
                    <a:cubicBezTo>
                      <a:pt x="2274" y="23622"/>
                      <a:pt x="1417" y="20753"/>
                      <a:pt x="965" y="17812"/>
                    </a:cubicBezTo>
                    <a:cubicBezTo>
                      <a:pt x="477" y="14883"/>
                      <a:pt x="417" y="11906"/>
                      <a:pt x="512" y="8930"/>
                    </a:cubicBezTo>
                    <a:cubicBezTo>
                      <a:pt x="548" y="7442"/>
                      <a:pt x="643" y="5953"/>
                      <a:pt x="739" y="446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1"/>
              <p:cNvSpPr/>
              <p:nvPr/>
            </p:nvSpPr>
            <p:spPr>
              <a:xfrm>
                <a:off x="-214625" y="4297375"/>
                <a:ext cx="450675" cy="395925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5837" extrusionOk="0">
                    <a:moveTo>
                      <a:pt x="17979" y="1"/>
                    </a:moveTo>
                    <a:lnTo>
                      <a:pt x="17979" y="1"/>
                    </a:lnTo>
                    <a:cubicBezTo>
                      <a:pt x="17920" y="1394"/>
                      <a:pt x="17431" y="2704"/>
                      <a:pt x="16812" y="3930"/>
                    </a:cubicBezTo>
                    <a:cubicBezTo>
                      <a:pt x="16217" y="5144"/>
                      <a:pt x="15443" y="6287"/>
                      <a:pt x="14669" y="7442"/>
                    </a:cubicBezTo>
                    <a:cubicBezTo>
                      <a:pt x="13895" y="8585"/>
                      <a:pt x="13169" y="9788"/>
                      <a:pt x="12693" y="11109"/>
                    </a:cubicBezTo>
                    <a:cubicBezTo>
                      <a:pt x="12276" y="12275"/>
                      <a:pt x="12087" y="13514"/>
                      <a:pt x="12134" y="14746"/>
                    </a:cubicBezTo>
                    <a:lnTo>
                      <a:pt x="12134" y="14746"/>
                    </a:lnTo>
                    <a:cubicBezTo>
                      <a:pt x="11083" y="13910"/>
                      <a:pt x="9889" y="13326"/>
                      <a:pt x="8752" y="12705"/>
                    </a:cubicBezTo>
                    <a:cubicBezTo>
                      <a:pt x="8097" y="12348"/>
                      <a:pt x="7466" y="11979"/>
                      <a:pt x="6871" y="11562"/>
                    </a:cubicBezTo>
                    <a:cubicBezTo>
                      <a:pt x="6275" y="11145"/>
                      <a:pt x="5739" y="10633"/>
                      <a:pt x="5239" y="10121"/>
                    </a:cubicBezTo>
                    <a:cubicBezTo>
                      <a:pt x="4227" y="9062"/>
                      <a:pt x="3358" y="7835"/>
                      <a:pt x="2537" y="6621"/>
                    </a:cubicBezTo>
                    <a:cubicBezTo>
                      <a:pt x="1703" y="5394"/>
                      <a:pt x="905" y="4132"/>
                      <a:pt x="1" y="2977"/>
                    </a:cubicBezTo>
                    <a:lnTo>
                      <a:pt x="1" y="2977"/>
                    </a:lnTo>
                    <a:cubicBezTo>
                      <a:pt x="834" y="4204"/>
                      <a:pt x="1572" y="5490"/>
                      <a:pt x="2382" y="6764"/>
                    </a:cubicBezTo>
                    <a:cubicBezTo>
                      <a:pt x="3168" y="8014"/>
                      <a:pt x="3989" y="9264"/>
                      <a:pt x="5001" y="10383"/>
                    </a:cubicBezTo>
                    <a:cubicBezTo>
                      <a:pt x="5501" y="10931"/>
                      <a:pt x="6061" y="11455"/>
                      <a:pt x="6668" y="11907"/>
                    </a:cubicBezTo>
                    <a:cubicBezTo>
                      <a:pt x="7275" y="12348"/>
                      <a:pt x="7918" y="12741"/>
                      <a:pt x="8573" y="13098"/>
                    </a:cubicBezTo>
                    <a:cubicBezTo>
                      <a:pt x="9883" y="13812"/>
                      <a:pt x="11192" y="14491"/>
                      <a:pt x="12276" y="15443"/>
                    </a:cubicBezTo>
                    <a:lnTo>
                      <a:pt x="12705" y="15836"/>
                    </a:lnTo>
                    <a:lnTo>
                      <a:pt x="12645" y="15253"/>
                    </a:lnTo>
                    <a:cubicBezTo>
                      <a:pt x="12502" y="13907"/>
                      <a:pt x="12645" y="12538"/>
                      <a:pt x="13097" y="11264"/>
                    </a:cubicBezTo>
                    <a:cubicBezTo>
                      <a:pt x="13538" y="9978"/>
                      <a:pt x="14252" y="8811"/>
                      <a:pt x="14967" y="7633"/>
                    </a:cubicBezTo>
                    <a:cubicBezTo>
                      <a:pt x="15693" y="6454"/>
                      <a:pt x="16455" y="5275"/>
                      <a:pt x="17027" y="4013"/>
                    </a:cubicBezTo>
                    <a:cubicBezTo>
                      <a:pt x="17574" y="2751"/>
                      <a:pt x="18027" y="1382"/>
                      <a:pt x="179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1"/>
              <p:cNvSpPr/>
              <p:nvPr/>
            </p:nvSpPr>
            <p:spPr>
              <a:xfrm>
                <a:off x="-67875" y="4054800"/>
                <a:ext cx="8932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8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655"/>
                      <a:pt x="274" y="1286"/>
                      <a:pt x="512" y="1905"/>
                    </a:cubicBezTo>
                    <a:cubicBezTo>
                      <a:pt x="774" y="2513"/>
                      <a:pt x="1096" y="3096"/>
                      <a:pt x="1477" y="3644"/>
                    </a:cubicBezTo>
                    <a:lnTo>
                      <a:pt x="1632" y="3870"/>
                    </a:lnTo>
                    <a:lnTo>
                      <a:pt x="1822" y="3691"/>
                    </a:lnTo>
                    <a:cubicBezTo>
                      <a:pt x="2227" y="3298"/>
                      <a:pt x="2560" y="2870"/>
                      <a:pt x="2858" y="2405"/>
                    </a:cubicBezTo>
                    <a:cubicBezTo>
                      <a:pt x="3013" y="2179"/>
                      <a:pt x="3144" y="1929"/>
                      <a:pt x="3263" y="1691"/>
                    </a:cubicBezTo>
                    <a:cubicBezTo>
                      <a:pt x="3382" y="1441"/>
                      <a:pt x="3501" y="1191"/>
                      <a:pt x="3572" y="929"/>
                    </a:cubicBezTo>
                    <a:lnTo>
                      <a:pt x="3572" y="929"/>
                    </a:lnTo>
                    <a:lnTo>
                      <a:pt x="3096" y="1584"/>
                    </a:lnTo>
                    <a:lnTo>
                      <a:pt x="3096" y="1584"/>
                    </a:lnTo>
                    <a:cubicBezTo>
                      <a:pt x="2953" y="1798"/>
                      <a:pt x="2775" y="2001"/>
                      <a:pt x="2608" y="2215"/>
                    </a:cubicBezTo>
                    <a:cubicBezTo>
                      <a:pt x="2323" y="2549"/>
                      <a:pt x="2030" y="2867"/>
                      <a:pt x="1722" y="3169"/>
                    </a:cubicBezTo>
                    <a:lnTo>
                      <a:pt x="1722" y="3169"/>
                    </a:lnTo>
                    <a:cubicBezTo>
                      <a:pt x="1417" y="2702"/>
                      <a:pt x="1126" y="2220"/>
                      <a:pt x="870" y="1739"/>
                    </a:cubicBezTo>
                    <a:cubicBezTo>
                      <a:pt x="572" y="1167"/>
                      <a:pt x="286" y="59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1"/>
              <p:cNvSpPr/>
              <p:nvPr/>
            </p:nvSpPr>
            <p:spPr>
              <a:xfrm>
                <a:off x="-90800" y="4143200"/>
                <a:ext cx="13815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335" extrusionOk="0">
                    <a:moveTo>
                      <a:pt x="1" y="0"/>
                    </a:moveTo>
                    <a:cubicBezTo>
                      <a:pt x="132" y="453"/>
                      <a:pt x="310" y="882"/>
                      <a:pt x="489" y="1310"/>
                    </a:cubicBezTo>
                    <a:cubicBezTo>
                      <a:pt x="667" y="1739"/>
                      <a:pt x="846" y="2179"/>
                      <a:pt x="1060" y="2596"/>
                    </a:cubicBezTo>
                    <a:cubicBezTo>
                      <a:pt x="1453" y="3441"/>
                      <a:pt x="1918" y="4275"/>
                      <a:pt x="2406" y="5061"/>
                    </a:cubicBezTo>
                    <a:lnTo>
                      <a:pt x="2572" y="5334"/>
                    </a:lnTo>
                    <a:lnTo>
                      <a:pt x="2763" y="5096"/>
                    </a:lnTo>
                    <a:cubicBezTo>
                      <a:pt x="3322" y="4418"/>
                      <a:pt x="3858" y="3715"/>
                      <a:pt x="4311" y="2989"/>
                    </a:cubicBezTo>
                    <a:cubicBezTo>
                      <a:pt x="4549" y="2620"/>
                      <a:pt x="4763" y="2251"/>
                      <a:pt x="4966" y="1858"/>
                    </a:cubicBezTo>
                    <a:cubicBezTo>
                      <a:pt x="5168" y="1477"/>
                      <a:pt x="5358" y="1084"/>
                      <a:pt x="5525" y="679"/>
                    </a:cubicBezTo>
                    <a:lnTo>
                      <a:pt x="5525" y="679"/>
                    </a:lnTo>
                    <a:cubicBezTo>
                      <a:pt x="5287" y="1048"/>
                      <a:pt x="5049" y="1417"/>
                      <a:pt x="4787" y="1763"/>
                    </a:cubicBezTo>
                    <a:cubicBezTo>
                      <a:pt x="4537" y="2120"/>
                      <a:pt x="4287" y="2453"/>
                      <a:pt x="4037" y="2798"/>
                    </a:cubicBezTo>
                    <a:cubicBezTo>
                      <a:pt x="3578" y="3403"/>
                      <a:pt x="3110" y="3990"/>
                      <a:pt x="2633" y="4566"/>
                    </a:cubicBezTo>
                    <a:lnTo>
                      <a:pt x="2633" y="4566"/>
                    </a:lnTo>
                    <a:cubicBezTo>
                      <a:pt x="2202" y="3867"/>
                      <a:pt x="1781" y="3159"/>
                      <a:pt x="1370" y="244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61"/>
              <p:cNvSpPr/>
              <p:nvPr/>
            </p:nvSpPr>
            <p:spPr>
              <a:xfrm>
                <a:off x="-80675" y="4247375"/>
                <a:ext cx="136350" cy="11105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442" extrusionOk="0">
                    <a:moveTo>
                      <a:pt x="5453" y="1"/>
                    </a:moveTo>
                    <a:lnTo>
                      <a:pt x="5453" y="1"/>
                    </a:lnTo>
                    <a:cubicBezTo>
                      <a:pt x="4942" y="691"/>
                      <a:pt x="4430" y="1358"/>
                      <a:pt x="3894" y="2013"/>
                    </a:cubicBezTo>
                    <a:cubicBezTo>
                      <a:pt x="3632" y="2358"/>
                      <a:pt x="3358" y="2668"/>
                      <a:pt x="3096" y="2989"/>
                    </a:cubicBezTo>
                    <a:lnTo>
                      <a:pt x="2449" y="3758"/>
                    </a:lnTo>
                    <a:lnTo>
                      <a:pt x="2449" y="3758"/>
                    </a:lnTo>
                    <a:lnTo>
                      <a:pt x="1310" y="2382"/>
                    </a:lnTo>
                    <a:cubicBezTo>
                      <a:pt x="870" y="1858"/>
                      <a:pt x="441" y="1322"/>
                      <a:pt x="0" y="810"/>
                    </a:cubicBezTo>
                    <a:lnTo>
                      <a:pt x="0" y="810"/>
                    </a:lnTo>
                    <a:cubicBezTo>
                      <a:pt x="298" y="1429"/>
                      <a:pt x="655" y="2013"/>
                      <a:pt x="1036" y="2572"/>
                    </a:cubicBezTo>
                    <a:cubicBezTo>
                      <a:pt x="1405" y="3156"/>
                      <a:pt x="1822" y="3703"/>
                      <a:pt x="2263" y="4239"/>
                    </a:cubicBezTo>
                    <a:lnTo>
                      <a:pt x="2417" y="4442"/>
                    </a:lnTo>
                    <a:lnTo>
                      <a:pt x="2596" y="4239"/>
                    </a:lnTo>
                    <a:cubicBezTo>
                      <a:pt x="2894" y="3930"/>
                      <a:pt x="3167" y="3584"/>
                      <a:pt x="3429" y="3263"/>
                    </a:cubicBezTo>
                    <a:cubicBezTo>
                      <a:pt x="3703" y="2930"/>
                      <a:pt x="3953" y="2596"/>
                      <a:pt x="4191" y="2239"/>
                    </a:cubicBezTo>
                    <a:cubicBezTo>
                      <a:pt x="4680" y="1525"/>
                      <a:pt x="5120" y="786"/>
                      <a:pt x="5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61"/>
              <p:cNvSpPr/>
              <p:nvPr/>
            </p:nvSpPr>
            <p:spPr>
              <a:xfrm>
                <a:off x="164900" y="4391450"/>
                <a:ext cx="61025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3084" extrusionOk="0">
                    <a:moveTo>
                      <a:pt x="631" y="0"/>
                    </a:moveTo>
                    <a:lnTo>
                      <a:pt x="631" y="0"/>
                    </a:lnTo>
                    <a:cubicBezTo>
                      <a:pt x="441" y="441"/>
                      <a:pt x="310" y="893"/>
                      <a:pt x="191" y="1358"/>
                    </a:cubicBezTo>
                    <a:cubicBezTo>
                      <a:pt x="95" y="1810"/>
                      <a:pt x="36" y="2274"/>
                      <a:pt x="12" y="2751"/>
                    </a:cubicBezTo>
                    <a:lnTo>
                      <a:pt x="0" y="3084"/>
                    </a:lnTo>
                    <a:lnTo>
                      <a:pt x="0" y="3084"/>
                    </a:lnTo>
                    <a:lnTo>
                      <a:pt x="310" y="2989"/>
                    </a:lnTo>
                    <a:cubicBezTo>
                      <a:pt x="691" y="2870"/>
                      <a:pt x="1084" y="2739"/>
                      <a:pt x="1441" y="2548"/>
                    </a:cubicBezTo>
                    <a:cubicBezTo>
                      <a:pt x="1798" y="2346"/>
                      <a:pt x="2143" y="2120"/>
                      <a:pt x="2441" y="1846"/>
                    </a:cubicBezTo>
                    <a:lnTo>
                      <a:pt x="2441" y="1846"/>
                    </a:lnTo>
                    <a:cubicBezTo>
                      <a:pt x="2048" y="1989"/>
                      <a:pt x="1679" y="2108"/>
                      <a:pt x="1310" y="2227"/>
                    </a:cubicBezTo>
                    <a:lnTo>
                      <a:pt x="502" y="2465"/>
                    </a:lnTo>
                    <a:lnTo>
                      <a:pt x="502" y="2465"/>
                    </a:lnTo>
                    <a:cubicBezTo>
                      <a:pt x="528" y="2112"/>
                      <a:pt x="553" y="1761"/>
                      <a:pt x="572" y="1417"/>
                    </a:cubicBezTo>
                    <a:cubicBezTo>
                      <a:pt x="607" y="941"/>
                      <a:pt x="631" y="476"/>
                      <a:pt x="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61"/>
              <p:cNvSpPr/>
              <p:nvPr/>
            </p:nvSpPr>
            <p:spPr>
              <a:xfrm>
                <a:off x="119050" y="4444725"/>
                <a:ext cx="8307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930" extrusionOk="0">
                    <a:moveTo>
                      <a:pt x="239" y="0"/>
                    </a:moveTo>
                    <a:cubicBezTo>
                      <a:pt x="108" y="596"/>
                      <a:pt x="48" y="1203"/>
                      <a:pt x="36" y="1810"/>
                    </a:cubicBezTo>
                    <a:cubicBezTo>
                      <a:pt x="1" y="2417"/>
                      <a:pt x="36" y="3013"/>
                      <a:pt x="96" y="3632"/>
                    </a:cubicBezTo>
                    <a:lnTo>
                      <a:pt x="120" y="3930"/>
                    </a:lnTo>
                    <a:lnTo>
                      <a:pt x="405" y="3822"/>
                    </a:lnTo>
                    <a:cubicBezTo>
                      <a:pt x="941" y="3632"/>
                      <a:pt x="1453" y="3394"/>
                      <a:pt x="1953" y="3108"/>
                    </a:cubicBezTo>
                    <a:cubicBezTo>
                      <a:pt x="2441" y="2822"/>
                      <a:pt x="2906" y="2477"/>
                      <a:pt x="3322" y="2096"/>
                    </a:cubicBezTo>
                    <a:lnTo>
                      <a:pt x="3322" y="2096"/>
                    </a:lnTo>
                    <a:cubicBezTo>
                      <a:pt x="2798" y="2346"/>
                      <a:pt x="2287" y="2572"/>
                      <a:pt x="1786" y="2798"/>
                    </a:cubicBezTo>
                    <a:cubicBezTo>
                      <a:pt x="1367" y="2964"/>
                      <a:pt x="947" y="3138"/>
                      <a:pt x="521" y="3294"/>
                    </a:cubicBezTo>
                    <a:lnTo>
                      <a:pt x="521" y="3294"/>
                    </a:lnTo>
                    <a:cubicBezTo>
                      <a:pt x="477" y="2795"/>
                      <a:pt x="445" y="2297"/>
                      <a:pt x="405" y="1798"/>
                    </a:cubicBezTo>
                    <a:cubicBezTo>
                      <a:pt x="358" y="1203"/>
                      <a:pt x="310" y="608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61"/>
              <p:cNvSpPr/>
              <p:nvPr/>
            </p:nvSpPr>
            <p:spPr>
              <a:xfrm>
                <a:off x="-177425" y="4447700"/>
                <a:ext cx="646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228" extrusionOk="0">
                    <a:moveTo>
                      <a:pt x="2204" y="1"/>
                    </a:moveTo>
                    <a:lnTo>
                      <a:pt x="2168" y="1405"/>
                    </a:lnTo>
                    <a:cubicBezTo>
                      <a:pt x="2159" y="1730"/>
                      <a:pt x="2151" y="2056"/>
                      <a:pt x="2135" y="2381"/>
                    </a:cubicBezTo>
                    <a:lnTo>
                      <a:pt x="2135" y="2381"/>
                    </a:lnTo>
                    <a:cubicBezTo>
                      <a:pt x="1857" y="2192"/>
                      <a:pt x="1569" y="2007"/>
                      <a:pt x="1275" y="1822"/>
                    </a:cubicBezTo>
                    <a:cubicBezTo>
                      <a:pt x="858" y="1572"/>
                      <a:pt x="441" y="1334"/>
                      <a:pt x="1" y="1144"/>
                    </a:cubicBezTo>
                    <a:lnTo>
                      <a:pt x="1" y="1144"/>
                    </a:lnTo>
                    <a:cubicBezTo>
                      <a:pt x="322" y="1501"/>
                      <a:pt x="691" y="1810"/>
                      <a:pt x="1049" y="2108"/>
                    </a:cubicBezTo>
                    <a:cubicBezTo>
                      <a:pt x="1430" y="2406"/>
                      <a:pt x="1811" y="2691"/>
                      <a:pt x="2204" y="2977"/>
                    </a:cubicBezTo>
                    <a:lnTo>
                      <a:pt x="2561" y="3227"/>
                    </a:lnTo>
                    <a:lnTo>
                      <a:pt x="2573" y="2810"/>
                    </a:lnTo>
                    <a:cubicBezTo>
                      <a:pt x="2585" y="2334"/>
                      <a:pt x="2585" y="1858"/>
                      <a:pt x="2525" y="1382"/>
                    </a:cubicBezTo>
                    <a:cubicBezTo>
                      <a:pt x="2477" y="917"/>
                      <a:pt x="2382" y="441"/>
                      <a:pt x="2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61"/>
              <p:cNvSpPr/>
              <p:nvPr/>
            </p:nvSpPr>
            <p:spPr>
              <a:xfrm>
                <a:off x="-128300" y="4497700"/>
                <a:ext cx="77700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728" extrusionOk="0">
                    <a:moveTo>
                      <a:pt x="2263" y="1"/>
                    </a:moveTo>
                    <a:lnTo>
                      <a:pt x="2263" y="1"/>
                    </a:lnTo>
                    <a:cubicBezTo>
                      <a:pt x="2346" y="572"/>
                      <a:pt x="2417" y="1132"/>
                      <a:pt x="2501" y="1703"/>
                    </a:cubicBezTo>
                    <a:cubicBezTo>
                      <a:pt x="2548" y="2141"/>
                      <a:pt x="2596" y="2594"/>
                      <a:pt x="2625" y="3045"/>
                    </a:cubicBezTo>
                    <a:lnTo>
                      <a:pt x="2625" y="3045"/>
                    </a:lnTo>
                    <a:lnTo>
                      <a:pt x="1489" y="2644"/>
                    </a:lnTo>
                    <a:cubicBezTo>
                      <a:pt x="989" y="2477"/>
                      <a:pt x="500" y="2299"/>
                      <a:pt x="0" y="2144"/>
                    </a:cubicBezTo>
                    <a:lnTo>
                      <a:pt x="0" y="2144"/>
                    </a:lnTo>
                    <a:cubicBezTo>
                      <a:pt x="429" y="2465"/>
                      <a:pt x="870" y="2727"/>
                      <a:pt x="1334" y="2977"/>
                    </a:cubicBezTo>
                    <a:cubicBezTo>
                      <a:pt x="1572" y="3096"/>
                      <a:pt x="1810" y="3204"/>
                      <a:pt x="2048" y="3311"/>
                    </a:cubicBezTo>
                    <a:cubicBezTo>
                      <a:pt x="2286" y="3430"/>
                      <a:pt x="2536" y="3513"/>
                      <a:pt x="2775" y="3608"/>
                    </a:cubicBezTo>
                    <a:lnTo>
                      <a:pt x="3108" y="3727"/>
                    </a:lnTo>
                    <a:lnTo>
                      <a:pt x="3096" y="3370"/>
                    </a:lnTo>
                    <a:cubicBezTo>
                      <a:pt x="3060" y="2787"/>
                      <a:pt x="2989" y="2203"/>
                      <a:pt x="2858" y="1644"/>
                    </a:cubicBezTo>
                    <a:cubicBezTo>
                      <a:pt x="2715" y="1072"/>
                      <a:pt x="2525" y="525"/>
                      <a:pt x="2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5" name="Google Shape;2505;p61"/>
            <p:cNvSpPr/>
            <p:nvPr/>
          </p:nvSpPr>
          <p:spPr>
            <a:xfrm rot="2131633">
              <a:off x="264376" y="3526762"/>
              <a:ext cx="148962" cy="301767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1"/>
            <p:cNvSpPr/>
            <p:nvPr/>
          </p:nvSpPr>
          <p:spPr>
            <a:xfrm rot="-2281775">
              <a:off x="1954742" y="4656749"/>
              <a:ext cx="148956" cy="301766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24" name="Picture 4" descr="Cleaning city service cartoon Royalty Free Vector Image"/>
          <p:cNvPicPr>
            <a:picLocks noChangeAspect="1" noChangeArrowheads="1"/>
          </p:cNvPicPr>
          <p:nvPr/>
        </p:nvPicPr>
        <p:blipFill>
          <a:blip r:embed="rId4"/>
          <a:srcRect b="20278"/>
          <a:stretch>
            <a:fillRect/>
          </a:stretch>
        </p:blipFill>
        <p:spPr bwMode="auto">
          <a:xfrm>
            <a:off x="0" y="3571882"/>
            <a:ext cx="2187032" cy="1571618"/>
          </a:xfrm>
          <a:prstGeom prst="rect">
            <a:avLst/>
          </a:prstGeom>
          <a:noFill/>
        </p:spPr>
      </p:pic>
      <p:pic>
        <p:nvPicPr>
          <p:cNvPr id="30728" name="Picture 8" descr="Staff wanted - job vacancy poster in a shop window. Retro style Stock Photo  - Alamy"/>
          <p:cNvPicPr>
            <a:picLocks noChangeAspect="1" noChangeArrowheads="1"/>
          </p:cNvPicPr>
          <p:nvPr/>
        </p:nvPicPr>
        <p:blipFill>
          <a:blip r:embed="rId5"/>
          <a:srcRect t="5863" b="8808"/>
          <a:stretch>
            <a:fillRect/>
          </a:stretch>
        </p:blipFill>
        <p:spPr bwMode="auto">
          <a:xfrm>
            <a:off x="357158" y="1928808"/>
            <a:ext cx="1857388" cy="14990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 descr="Page 40 | Plastic Waste Background Images - Free Download on Freep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857238"/>
            <a:ext cx="3406146" cy="340614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11" name="Google Shape;2511;p62"/>
          <p:cNvSpPr/>
          <p:nvPr/>
        </p:nvSpPr>
        <p:spPr>
          <a:xfrm>
            <a:off x="786775" y="1319400"/>
            <a:ext cx="727800" cy="7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62"/>
          <p:cNvSpPr/>
          <p:nvPr/>
        </p:nvSpPr>
        <p:spPr>
          <a:xfrm>
            <a:off x="786775" y="2522479"/>
            <a:ext cx="727800" cy="7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62"/>
          <p:cNvSpPr/>
          <p:nvPr/>
        </p:nvSpPr>
        <p:spPr>
          <a:xfrm>
            <a:off x="786775" y="3721935"/>
            <a:ext cx="727800" cy="7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62"/>
          <p:cNvSpPr txBox="1">
            <a:spLocks noGrp="1"/>
          </p:cNvSpPr>
          <p:nvPr>
            <p:ph type="title"/>
          </p:nvPr>
        </p:nvSpPr>
        <p:spPr>
          <a:xfrm>
            <a:off x="714348" y="285734"/>
            <a:ext cx="432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350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PROBLEM STATEMENT</a:t>
            </a:r>
            <a:endParaRPr/>
          </a:p>
        </p:txBody>
      </p:sp>
      <p:sp>
        <p:nvSpPr>
          <p:cNvPr id="2515" name="Google Shape;2515;p62"/>
          <p:cNvSpPr txBox="1">
            <a:spLocks noGrp="1"/>
          </p:cNvSpPr>
          <p:nvPr>
            <p:ph type="subTitle" idx="1"/>
          </p:nvPr>
        </p:nvSpPr>
        <p:spPr>
          <a:xfrm>
            <a:off x="1660525" y="1516532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appreciations of different social work such as plantation,recycle,etc.</a:t>
            </a:r>
            <a:endParaRPr/>
          </a:p>
        </p:txBody>
      </p:sp>
      <p:sp>
        <p:nvSpPr>
          <p:cNvPr id="2516" name="Google Shape;2516;p62"/>
          <p:cNvSpPr txBox="1">
            <a:spLocks noGrp="1"/>
          </p:cNvSpPr>
          <p:nvPr>
            <p:ph type="title" idx="2"/>
          </p:nvPr>
        </p:nvSpPr>
        <p:spPr>
          <a:xfrm>
            <a:off x="1664159" y="1198650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Appreciation of social work</a:t>
            </a:r>
            <a:endParaRPr/>
          </a:p>
        </p:txBody>
      </p:sp>
      <p:sp>
        <p:nvSpPr>
          <p:cNvPr id="2517" name="Google Shape;2517;p62"/>
          <p:cNvSpPr txBox="1">
            <a:spLocks noGrp="1"/>
          </p:cNvSpPr>
          <p:nvPr>
            <p:ph type="subTitle" idx="3"/>
          </p:nvPr>
        </p:nvSpPr>
        <p:spPr>
          <a:xfrm>
            <a:off x="1660525" y="2721759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for those who are in need are not provided.</a:t>
            </a:r>
            <a:endParaRPr/>
          </a:p>
        </p:txBody>
      </p:sp>
      <p:sp>
        <p:nvSpPr>
          <p:cNvPr id="2518" name="Google Shape;2518;p62"/>
          <p:cNvSpPr txBox="1">
            <a:spLocks noGrp="1"/>
          </p:cNvSpPr>
          <p:nvPr>
            <p:ph type="title" idx="4"/>
          </p:nvPr>
        </p:nvSpPr>
        <p:spPr>
          <a:xfrm>
            <a:off x="1664159" y="2403878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Opportunities</a:t>
            </a:r>
            <a:endParaRPr/>
          </a:p>
        </p:txBody>
      </p:sp>
      <p:sp>
        <p:nvSpPr>
          <p:cNvPr id="2519" name="Google Shape;2519;p62"/>
          <p:cNvSpPr txBox="1">
            <a:spLocks noGrp="1"/>
          </p:cNvSpPr>
          <p:nvPr>
            <p:ph type="subTitle" idx="5"/>
          </p:nvPr>
        </p:nvSpPr>
        <p:spPr>
          <a:xfrm>
            <a:off x="1660525" y="3927000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one for support of those who are in need.  </a:t>
            </a:r>
            <a:endParaRPr/>
          </a:p>
        </p:txBody>
      </p:sp>
      <p:sp>
        <p:nvSpPr>
          <p:cNvPr id="2520" name="Google Shape;2520;p62"/>
          <p:cNvSpPr txBox="1">
            <a:spLocks noGrp="1"/>
          </p:cNvSpPr>
          <p:nvPr>
            <p:ph type="title" idx="6"/>
          </p:nvPr>
        </p:nvSpPr>
        <p:spPr>
          <a:xfrm>
            <a:off x="1664202" y="3609118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Helping Hands</a:t>
            </a:r>
            <a:endParaRPr/>
          </a:p>
        </p:txBody>
      </p:sp>
      <p:grpSp>
        <p:nvGrpSpPr>
          <p:cNvPr id="2521" name="Google Shape;2521;p62"/>
          <p:cNvGrpSpPr/>
          <p:nvPr/>
        </p:nvGrpSpPr>
        <p:grpSpPr>
          <a:xfrm rot="-278174">
            <a:off x="915507" y="2476219"/>
            <a:ext cx="470341" cy="803413"/>
            <a:chOff x="5573863" y="747125"/>
            <a:chExt cx="782250" cy="1336200"/>
          </a:xfrm>
        </p:grpSpPr>
        <p:sp>
          <p:nvSpPr>
            <p:cNvPr id="2522" name="Google Shape;2522;p62"/>
            <p:cNvSpPr/>
            <p:nvPr/>
          </p:nvSpPr>
          <p:spPr>
            <a:xfrm>
              <a:off x="6104888" y="1760350"/>
              <a:ext cx="90800" cy="237850"/>
            </a:xfrm>
            <a:custGeom>
              <a:avLst/>
              <a:gdLst/>
              <a:ahLst/>
              <a:cxnLst/>
              <a:rect l="l" t="t" r="r" b="b"/>
              <a:pathLst>
                <a:path w="3632" h="9514" extrusionOk="0">
                  <a:moveTo>
                    <a:pt x="3215" y="1"/>
                  </a:moveTo>
                  <a:cubicBezTo>
                    <a:pt x="2441" y="1620"/>
                    <a:pt x="1726" y="3287"/>
                    <a:pt x="1084" y="4954"/>
                  </a:cubicBezTo>
                  <a:cubicBezTo>
                    <a:pt x="536" y="6371"/>
                    <a:pt x="0" y="7906"/>
                    <a:pt x="36" y="9514"/>
                  </a:cubicBezTo>
                  <a:lnTo>
                    <a:pt x="488" y="9514"/>
                  </a:lnTo>
                  <a:cubicBezTo>
                    <a:pt x="476" y="7978"/>
                    <a:pt x="988" y="6501"/>
                    <a:pt x="1524" y="5120"/>
                  </a:cubicBezTo>
                  <a:cubicBezTo>
                    <a:pt x="2155" y="3453"/>
                    <a:pt x="2869" y="1799"/>
                    <a:pt x="3631" y="191"/>
                  </a:cubicBezTo>
                  <a:lnTo>
                    <a:pt x="3215" y="1"/>
                  </a:lnTo>
                  <a:close/>
                </a:path>
              </a:pathLst>
            </a:custGeom>
            <a:solidFill>
              <a:srgbClr val="2C4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3" name="Google Shape;2523;p62"/>
            <p:cNvGrpSpPr/>
            <p:nvPr/>
          </p:nvGrpSpPr>
          <p:grpSpPr>
            <a:xfrm>
              <a:off x="5743513" y="1045375"/>
              <a:ext cx="435200" cy="1037950"/>
              <a:chOff x="5743513" y="1045375"/>
              <a:chExt cx="435200" cy="1037950"/>
            </a:xfrm>
          </p:grpSpPr>
          <p:sp>
            <p:nvSpPr>
              <p:cNvPr id="2524" name="Google Shape;2524;p62"/>
              <p:cNvSpPr/>
              <p:nvPr/>
            </p:nvSpPr>
            <p:spPr>
              <a:xfrm>
                <a:off x="5750663" y="1045375"/>
                <a:ext cx="410200" cy="1037950"/>
              </a:xfrm>
              <a:custGeom>
                <a:avLst/>
                <a:gdLst/>
                <a:ahLst/>
                <a:cxnLst/>
                <a:rect l="l" t="t" r="r" b="b"/>
                <a:pathLst>
                  <a:path w="16408" h="41518" extrusionOk="0">
                    <a:moveTo>
                      <a:pt x="370" y="1"/>
                    </a:moveTo>
                    <a:lnTo>
                      <a:pt x="1" y="263"/>
                    </a:lnTo>
                    <a:cubicBezTo>
                      <a:pt x="3549" y="5156"/>
                      <a:pt x="6180" y="10836"/>
                      <a:pt x="7633" y="16682"/>
                    </a:cubicBezTo>
                    <a:cubicBezTo>
                      <a:pt x="7990" y="18075"/>
                      <a:pt x="8275" y="19503"/>
                      <a:pt x="8561" y="20908"/>
                    </a:cubicBezTo>
                    <a:cubicBezTo>
                      <a:pt x="8764" y="21968"/>
                      <a:pt x="8990" y="23051"/>
                      <a:pt x="9228" y="24111"/>
                    </a:cubicBezTo>
                    <a:cubicBezTo>
                      <a:pt x="10633" y="30219"/>
                      <a:pt x="12907" y="36077"/>
                      <a:pt x="16003" y="41518"/>
                    </a:cubicBezTo>
                    <a:lnTo>
                      <a:pt x="16407" y="41280"/>
                    </a:lnTo>
                    <a:cubicBezTo>
                      <a:pt x="13324" y="35874"/>
                      <a:pt x="11062" y="30064"/>
                      <a:pt x="9680" y="24004"/>
                    </a:cubicBezTo>
                    <a:cubicBezTo>
                      <a:pt x="9442" y="22944"/>
                      <a:pt x="9216" y="21861"/>
                      <a:pt x="9002" y="20813"/>
                    </a:cubicBezTo>
                    <a:cubicBezTo>
                      <a:pt x="8728" y="19420"/>
                      <a:pt x="8442" y="17979"/>
                      <a:pt x="8085" y="16562"/>
                    </a:cubicBezTo>
                    <a:cubicBezTo>
                      <a:pt x="6609" y="10657"/>
                      <a:pt x="3942" y="4918"/>
                      <a:pt x="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62"/>
              <p:cNvSpPr/>
              <p:nvPr/>
            </p:nvSpPr>
            <p:spPr>
              <a:xfrm>
                <a:off x="5931038" y="1107000"/>
                <a:ext cx="50050" cy="32180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2872" extrusionOk="0">
                    <a:moveTo>
                      <a:pt x="1549" y="1"/>
                    </a:moveTo>
                    <a:cubicBezTo>
                      <a:pt x="215" y="4584"/>
                      <a:pt x="1" y="9525"/>
                      <a:pt x="60" y="12871"/>
                    </a:cubicBezTo>
                    <a:lnTo>
                      <a:pt x="525" y="12871"/>
                    </a:lnTo>
                    <a:cubicBezTo>
                      <a:pt x="477" y="9561"/>
                      <a:pt x="679" y="4656"/>
                      <a:pt x="2001" y="131"/>
                    </a:cubicBez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62"/>
              <p:cNvSpPr/>
              <p:nvPr/>
            </p:nvSpPr>
            <p:spPr>
              <a:xfrm>
                <a:off x="5978363" y="1349600"/>
                <a:ext cx="119700" cy="2881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11526" extrusionOk="0">
                    <a:moveTo>
                      <a:pt x="4406" y="0"/>
                    </a:moveTo>
                    <a:cubicBezTo>
                      <a:pt x="2096" y="3810"/>
                      <a:pt x="1001" y="7561"/>
                      <a:pt x="1" y="11406"/>
                    </a:cubicBezTo>
                    <a:lnTo>
                      <a:pt x="453" y="11525"/>
                    </a:lnTo>
                    <a:cubicBezTo>
                      <a:pt x="1430" y="7727"/>
                      <a:pt x="2513" y="4001"/>
                      <a:pt x="4787" y="238"/>
                    </a:cubicBez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62"/>
              <p:cNvSpPr/>
              <p:nvPr/>
            </p:nvSpPr>
            <p:spPr>
              <a:xfrm>
                <a:off x="5889663" y="1697850"/>
                <a:ext cx="18875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8823" extrusionOk="0">
                    <a:moveTo>
                      <a:pt x="334" y="0"/>
                    </a:moveTo>
                    <a:lnTo>
                      <a:pt x="1" y="334"/>
                    </a:lnTo>
                    <a:cubicBezTo>
                      <a:pt x="2489" y="2834"/>
                      <a:pt x="5335" y="6358"/>
                      <a:pt x="7180" y="8823"/>
                    </a:cubicBezTo>
                    <a:lnTo>
                      <a:pt x="7549" y="8549"/>
                    </a:lnTo>
                    <a:cubicBezTo>
                      <a:pt x="5704" y="6073"/>
                      <a:pt x="2835" y="2513"/>
                      <a:pt x="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62"/>
              <p:cNvSpPr/>
              <p:nvPr/>
            </p:nvSpPr>
            <p:spPr>
              <a:xfrm>
                <a:off x="5743513" y="1216250"/>
                <a:ext cx="22267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12371" extrusionOk="0">
                    <a:moveTo>
                      <a:pt x="334" y="0"/>
                    </a:moveTo>
                    <a:lnTo>
                      <a:pt x="1" y="333"/>
                    </a:lnTo>
                    <a:cubicBezTo>
                      <a:pt x="3049" y="3381"/>
                      <a:pt x="5597" y="7596"/>
                      <a:pt x="7847" y="11299"/>
                    </a:cubicBezTo>
                    <a:lnTo>
                      <a:pt x="8502" y="12371"/>
                    </a:lnTo>
                    <a:lnTo>
                      <a:pt x="8907" y="12133"/>
                    </a:lnTo>
                    <a:lnTo>
                      <a:pt x="8252" y="11061"/>
                    </a:lnTo>
                    <a:cubicBezTo>
                      <a:pt x="5990" y="7322"/>
                      <a:pt x="3406" y="3096"/>
                      <a:pt x="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62"/>
              <p:cNvSpPr/>
              <p:nvPr/>
            </p:nvSpPr>
            <p:spPr>
              <a:xfrm>
                <a:off x="6012613" y="1529075"/>
                <a:ext cx="166100" cy="23577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9431" extrusionOk="0">
                    <a:moveTo>
                      <a:pt x="6358" y="1"/>
                    </a:moveTo>
                    <a:cubicBezTo>
                      <a:pt x="3620" y="2227"/>
                      <a:pt x="1298" y="5608"/>
                      <a:pt x="0" y="9287"/>
                    </a:cubicBezTo>
                    <a:lnTo>
                      <a:pt x="429" y="9430"/>
                    </a:lnTo>
                    <a:cubicBezTo>
                      <a:pt x="1703" y="5823"/>
                      <a:pt x="3965" y="2525"/>
                      <a:pt x="6644" y="358"/>
                    </a:cubicBezTo>
                    <a:lnTo>
                      <a:pt x="63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62"/>
              <p:cNvSpPr/>
              <p:nvPr/>
            </p:nvSpPr>
            <p:spPr>
              <a:xfrm>
                <a:off x="5857813" y="1864225"/>
                <a:ext cx="282800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7514" extrusionOk="0">
                    <a:moveTo>
                      <a:pt x="215" y="1"/>
                    </a:moveTo>
                    <a:lnTo>
                      <a:pt x="1" y="406"/>
                    </a:lnTo>
                    <a:cubicBezTo>
                      <a:pt x="3370" y="2132"/>
                      <a:pt x="7180" y="4597"/>
                      <a:pt x="11050" y="7514"/>
                    </a:cubicBezTo>
                    <a:lnTo>
                      <a:pt x="11312" y="7157"/>
                    </a:lnTo>
                    <a:cubicBezTo>
                      <a:pt x="7430" y="4216"/>
                      <a:pt x="3585" y="1739"/>
                      <a:pt x="2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1" name="Google Shape;2531;p62"/>
            <p:cNvSpPr/>
            <p:nvPr/>
          </p:nvSpPr>
          <p:spPr>
            <a:xfrm>
              <a:off x="5902763" y="755475"/>
              <a:ext cx="161650" cy="465550"/>
            </a:xfrm>
            <a:custGeom>
              <a:avLst/>
              <a:gdLst/>
              <a:ahLst/>
              <a:cxnLst/>
              <a:rect l="l" t="t" r="r" b="b"/>
              <a:pathLst>
                <a:path w="6466" h="18622" extrusionOk="0">
                  <a:moveTo>
                    <a:pt x="6466" y="0"/>
                  </a:moveTo>
                  <a:cubicBezTo>
                    <a:pt x="4787" y="4429"/>
                    <a:pt x="691" y="7942"/>
                    <a:pt x="215" y="12680"/>
                  </a:cubicBezTo>
                  <a:cubicBezTo>
                    <a:pt x="1" y="14764"/>
                    <a:pt x="560" y="16907"/>
                    <a:pt x="1763" y="18622"/>
                  </a:cubicBezTo>
                  <a:cubicBezTo>
                    <a:pt x="1846" y="15609"/>
                    <a:pt x="2823" y="12609"/>
                    <a:pt x="3835" y="9728"/>
                  </a:cubicBezTo>
                  <a:cubicBezTo>
                    <a:pt x="4966" y="6561"/>
                    <a:pt x="6192" y="3322"/>
                    <a:pt x="6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2"/>
            <p:cNvSpPr/>
            <p:nvPr/>
          </p:nvSpPr>
          <p:spPr>
            <a:xfrm>
              <a:off x="5947113" y="747125"/>
              <a:ext cx="147075" cy="476275"/>
            </a:xfrm>
            <a:custGeom>
              <a:avLst/>
              <a:gdLst/>
              <a:ahLst/>
              <a:cxnLst/>
              <a:rect l="l" t="t" r="r" b="b"/>
              <a:pathLst>
                <a:path w="5883" h="19051" extrusionOk="0">
                  <a:moveTo>
                    <a:pt x="4823" y="1"/>
                  </a:moveTo>
                  <a:lnTo>
                    <a:pt x="4823" y="1"/>
                  </a:lnTo>
                  <a:cubicBezTo>
                    <a:pt x="4775" y="108"/>
                    <a:pt x="4751" y="227"/>
                    <a:pt x="4704" y="334"/>
                  </a:cubicBezTo>
                  <a:cubicBezTo>
                    <a:pt x="4430" y="3668"/>
                    <a:pt x="3204" y="6895"/>
                    <a:pt x="2072" y="10062"/>
                  </a:cubicBezTo>
                  <a:cubicBezTo>
                    <a:pt x="1049" y="12943"/>
                    <a:pt x="84" y="15943"/>
                    <a:pt x="1" y="18956"/>
                  </a:cubicBezTo>
                  <a:cubicBezTo>
                    <a:pt x="25" y="18979"/>
                    <a:pt x="48" y="19027"/>
                    <a:pt x="72" y="19051"/>
                  </a:cubicBezTo>
                  <a:cubicBezTo>
                    <a:pt x="1477" y="17610"/>
                    <a:pt x="2751" y="15717"/>
                    <a:pt x="3704" y="13931"/>
                  </a:cubicBezTo>
                  <a:cubicBezTo>
                    <a:pt x="5882" y="9812"/>
                    <a:pt x="5418" y="4621"/>
                    <a:pt x="4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2"/>
            <p:cNvSpPr/>
            <p:nvPr/>
          </p:nvSpPr>
          <p:spPr>
            <a:xfrm>
              <a:off x="5619113" y="837025"/>
              <a:ext cx="267000" cy="408700"/>
            </a:xfrm>
            <a:custGeom>
              <a:avLst/>
              <a:gdLst/>
              <a:ahLst/>
              <a:cxnLst/>
              <a:rect l="l" t="t" r="r" b="b"/>
              <a:pathLst>
                <a:path w="10680" h="16348" extrusionOk="0">
                  <a:moveTo>
                    <a:pt x="0" y="1"/>
                  </a:moveTo>
                  <a:cubicBezTo>
                    <a:pt x="1250" y="3096"/>
                    <a:pt x="3393" y="5799"/>
                    <a:pt x="5429" y="8490"/>
                  </a:cubicBezTo>
                  <a:cubicBezTo>
                    <a:pt x="7251" y="10919"/>
                    <a:pt x="9073" y="13514"/>
                    <a:pt x="10061" y="16348"/>
                  </a:cubicBezTo>
                  <a:cubicBezTo>
                    <a:pt x="10680" y="14359"/>
                    <a:pt x="10573" y="12145"/>
                    <a:pt x="9763" y="10216"/>
                  </a:cubicBezTo>
                  <a:cubicBezTo>
                    <a:pt x="7882" y="5858"/>
                    <a:pt x="2929" y="372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2"/>
            <p:cNvSpPr/>
            <p:nvPr/>
          </p:nvSpPr>
          <p:spPr>
            <a:xfrm>
              <a:off x="5613738" y="829875"/>
              <a:ext cx="256325" cy="418825"/>
            </a:xfrm>
            <a:custGeom>
              <a:avLst/>
              <a:gdLst/>
              <a:ahLst/>
              <a:cxnLst/>
              <a:rect l="l" t="t" r="r" b="b"/>
              <a:pathLst>
                <a:path w="10253" h="16753" extrusionOk="0">
                  <a:moveTo>
                    <a:pt x="1" y="1"/>
                  </a:moveTo>
                  <a:lnTo>
                    <a:pt x="1" y="1"/>
                  </a:lnTo>
                  <a:cubicBezTo>
                    <a:pt x="810" y="4585"/>
                    <a:pt x="1918" y="9692"/>
                    <a:pt x="5228" y="12967"/>
                  </a:cubicBezTo>
                  <a:cubicBezTo>
                    <a:pt x="6656" y="14395"/>
                    <a:pt x="8454" y="15824"/>
                    <a:pt x="10216" y="16753"/>
                  </a:cubicBezTo>
                  <a:cubicBezTo>
                    <a:pt x="10228" y="16729"/>
                    <a:pt x="10240" y="16681"/>
                    <a:pt x="10252" y="16634"/>
                  </a:cubicBezTo>
                  <a:cubicBezTo>
                    <a:pt x="9276" y="13800"/>
                    <a:pt x="7454" y="11205"/>
                    <a:pt x="5632" y="8776"/>
                  </a:cubicBezTo>
                  <a:cubicBezTo>
                    <a:pt x="3608" y="6085"/>
                    <a:pt x="1465" y="3382"/>
                    <a:pt x="215" y="287"/>
                  </a:cubicBezTo>
                  <a:cubicBezTo>
                    <a:pt x="132" y="179"/>
                    <a:pt x="72" y="84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2"/>
            <p:cNvSpPr/>
            <p:nvPr/>
          </p:nvSpPr>
          <p:spPr>
            <a:xfrm>
              <a:off x="5581288" y="1334700"/>
              <a:ext cx="389675" cy="450675"/>
            </a:xfrm>
            <a:custGeom>
              <a:avLst/>
              <a:gdLst/>
              <a:ahLst/>
              <a:cxnLst/>
              <a:rect l="l" t="t" r="r" b="b"/>
              <a:pathLst>
                <a:path w="15587" h="18027" extrusionOk="0">
                  <a:moveTo>
                    <a:pt x="1" y="1"/>
                  </a:moveTo>
                  <a:cubicBezTo>
                    <a:pt x="2085" y="3525"/>
                    <a:pt x="5180" y="6442"/>
                    <a:pt x="8133" y="9323"/>
                  </a:cubicBezTo>
                  <a:cubicBezTo>
                    <a:pt x="10800" y="11943"/>
                    <a:pt x="13479" y="14753"/>
                    <a:pt x="15181" y="18027"/>
                  </a:cubicBezTo>
                  <a:cubicBezTo>
                    <a:pt x="15586" y="15491"/>
                    <a:pt x="15062" y="12836"/>
                    <a:pt x="13717" y="10645"/>
                  </a:cubicBezTo>
                  <a:cubicBezTo>
                    <a:pt x="10645" y="5692"/>
                    <a:pt x="4252" y="40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2"/>
            <p:cNvSpPr/>
            <p:nvPr/>
          </p:nvSpPr>
          <p:spPr>
            <a:xfrm>
              <a:off x="5573863" y="1327575"/>
              <a:ext cx="387575" cy="462575"/>
            </a:xfrm>
            <a:custGeom>
              <a:avLst/>
              <a:gdLst/>
              <a:ahLst/>
              <a:cxnLst/>
              <a:rect l="l" t="t" r="r" b="b"/>
              <a:pathLst>
                <a:path w="15503" h="18503" extrusionOk="0">
                  <a:moveTo>
                    <a:pt x="0" y="0"/>
                  </a:moveTo>
                  <a:lnTo>
                    <a:pt x="0" y="0"/>
                  </a:lnTo>
                  <a:cubicBezTo>
                    <a:pt x="1822" y="5417"/>
                    <a:pt x="4084" y="11406"/>
                    <a:pt x="8692" y="14776"/>
                  </a:cubicBezTo>
                  <a:cubicBezTo>
                    <a:pt x="10692" y="16240"/>
                    <a:pt x="13133" y="17645"/>
                    <a:pt x="15467" y="18502"/>
                  </a:cubicBezTo>
                  <a:cubicBezTo>
                    <a:pt x="15478" y="18443"/>
                    <a:pt x="15478" y="18395"/>
                    <a:pt x="15502" y="18336"/>
                  </a:cubicBezTo>
                  <a:cubicBezTo>
                    <a:pt x="13788" y="15061"/>
                    <a:pt x="11109" y="12252"/>
                    <a:pt x="8442" y="9632"/>
                  </a:cubicBezTo>
                  <a:cubicBezTo>
                    <a:pt x="5501" y="6727"/>
                    <a:pt x="2405" y="3834"/>
                    <a:pt x="322" y="298"/>
                  </a:cubicBezTo>
                  <a:cubicBezTo>
                    <a:pt x="215" y="191"/>
                    <a:pt x="107" y="10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2"/>
            <p:cNvSpPr/>
            <p:nvPr/>
          </p:nvSpPr>
          <p:spPr>
            <a:xfrm>
              <a:off x="5982238" y="1075750"/>
              <a:ext cx="259000" cy="479250"/>
            </a:xfrm>
            <a:custGeom>
              <a:avLst/>
              <a:gdLst/>
              <a:ahLst/>
              <a:cxnLst/>
              <a:rect l="l" t="t" r="r" b="b"/>
              <a:pathLst>
                <a:path w="10360" h="19170" extrusionOk="0">
                  <a:moveTo>
                    <a:pt x="10359" y="0"/>
                  </a:moveTo>
                  <a:lnTo>
                    <a:pt x="10359" y="0"/>
                  </a:lnTo>
                  <a:cubicBezTo>
                    <a:pt x="7525" y="4453"/>
                    <a:pt x="2287" y="7335"/>
                    <a:pt x="691" y="12371"/>
                  </a:cubicBezTo>
                  <a:cubicBezTo>
                    <a:pt x="1" y="14585"/>
                    <a:pt x="120" y="17038"/>
                    <a:pt x="1037" y="19169"/>
                  </a:cubicBezTo>
                  <a:cubicBezTo>
                    <a:pt x="1810" y="15931"/>
                    <a:pt x="3537" y="12859"/>
                    <a:pt x="5299" y="9978"/>
                  </a:cubicBezTo>
                  <a:cubicBezTo>
                    <a:pt x="7240" y="6787"/>
                    <a:pt x="9311" y="3560"/>
                    <a:pt x="10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2"/>
            <p:cNvSpPr/>
            <p:nvPr/>
          </p:nvSpPr>
          <p:spPr>
            <a:xfrm>
              <a:off x="6008138" y="1068000"/>
              <a:ext cx="238150" cy="491175"/>
            </a:xfrm>
            <a:custGeom>
              <a:avLst/>
              <a:gdLst/>
              <a:ahLst/>
              <a:cxnLst/>
              <a:rect l="l" t="t" r="r" b="b"/>
              <a:pathLst>
                <a:path w="9526" h="19647" extrusionOk="0">
                  <a:moveTo>
                    <a:pt x="9526" y="1"/>
                  </a:moveTo>
                  <a:lnTo>
                    <a:pt x="9526" y="1"/>
                  </a:lnTo>
                  <a:cubicBezTo>
                    <a:pt x="9466" y="108"/>
                    <a:pt x="9395" y="227"/>
                    <a:pt x="9323" y="322"/>
                  </a:cubicBezTo>
                  <a:cubicBezTo>
                    <a:pt x="8275" y="3882"/>
                    <a:pt x="6204" y="7109"/>
                    <a:pt x="4263" y="10312"/>
                  </a:cubicBezTo>
                  <a:cubicBezTo>
                    <a:pt x="2501" y="13205"/>
                    <a:pt x="774" y="16253"/>
                    <a:pt x="1" y="19515"/>
                  </a:cubicBezTo>
                  <a:cubicBezTo>
                    <a:pt x="12" y="19551"/>
                    <a:pt x="36" y="19598"/>
                    <a:pt x="60" y="19646"/>
                  </a:cubicBezTo>
                  <a:cubicBezTo>
                    <a:pt x="1917" y="18360"/>
                    <a:pt x="3751" y="16610"/>
                    <a:pt x="5180" y="14884"/>
                  </a:cubicBezTo>
                  <a:cubicBezTo>
                    <a:pt x="8466" y="10895"/>
                    <a:pt x="9145" y="5144"/>
                    <a:pt x="9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2"/>
            <p:cNvSpPr/>
            <p:nvPr/>
          </p:nvSpPr>
          <p:spPr>
            <a:xfrm>
              <a:off x="6091788" y="1455550"/>
              <a:ext cx="258975" cy="479250"/>
            </a:xfrm>
            <a:custGeom>
              <a:avLst/>
              <a:gdLst/>
              <a:ahLst/>
              <a:cxnLst/>
              <a:rect l="l" t="t" r="r" b="b"/>
              <a:pathLst>
                <a:path w="10359" h="19170" extrusionOk="0">
                  <a:moveTo>
                    <a:pt x="10359" y="1"/>
                  </a:moveTo>
                  <a:cubicBezTo>
                    <a:pt x="7537" y="4454"/>
                    <a:pt x="2298" y="7347"/>
                    <a:pt x="703" y="12371"/>
                  </a:cubicBezTo>
                  <a:cubicBezTo>
                    <a:pt x="0" y="14586"/>
                    <a:pt x="119" y="17050"/>
                    <a:pt x="1048" y="19170"/>
                  </a:cubicBezTo>
                  <a:cubicBezTo>
                    <a:pt x="1822" y="15931"/>
                    <a:pt x="3548" y="12859"/>
                    <a:pt x="5298" y="9978"/>
                  </a:cubicBezTo>
                  <a:cubicBezTo>
                    <a:pt x="7251" y="6811"/>
                    <a:pt x="9323" y="3561"/>
                    <a:pt x="10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2"/>
            <p:cNvSpPr/>
            <p:nvPr/>
          </p:nvSpPr>
          <p:spPr>
            <a:xfrm>
              <a:off x="6117963" y="1447825"/>
              <a:ext cx="238150" cy="491150"/>
            </a:xfrm>
            <a:custGeom>
              <a:avLst/>
              <a:gdLst/>
              <a:ahLst/>
              <a:cxnLst/>
              <a:rect l="l" t="t" r="r" b="b"/>
              <a:pathLst>
                <a:path w="9526" h="19646" extrusionOk="0">
                  <a:moveTo>
                    <a:pt x="9526" y="0"/>
                  </a:moveTo>
                  <a:lnTo>
                    <a:pt x="9526" y="0"/>
                  </a:lnTo>
                  <a:cubicBezTo>
                    <a:pt x="9466" y="107"/>
                    <a:pt x="9395" y="226"/>
                    <a:pt x="9312" y="334"/>
                  </a:cubicBezTo>
                  <a:cubicBezTo>
                    <a:pt x="8276" y="3882"/>
                    <a:pt x="6204" y="7120"/>
                    <a:pt x="4251" y="10311"/>
                  </a:cubicBezTo>
                  <a:cubicBezTo>
                    <a:pt x="2501" y="13204"/>
                    <a:pt x="775" y="16252"/>
                    <a:pt x="1" y="19514"/>
                  </a:cubicBezTo>
                  <a:cubicBezTo>
                    <a:pt x="13" y="19550"/>
                    <a:pt x="25" y="19598"/>
                    <a:pt x="60" y="19645"/>
                  </a:cubicBezTo>
                  <a:cubicBezTo>
                    <a:pt x="1918" y="18383"/>
                    <a:pt x="3751" y="16609"/>
                    <a:pt x="5180" y="14883"/>
                  </a:cubicBezTo>
                  <a:cubicBezTo>
                    <a:pt x="8466" y="10894"/>
                    <a:pt x="9133" y="5156"/>
                    <a:pt x="9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2"/>
            <p:cNvSpPr/>
            <p:nvPr/>
          </p:nvSpPr>
          <p:spPr>
            <a:xfrm>
              <a:off x="6143863" y="1471025"/>
              <a:ext cx="97375" cy="91125"/>
            </a:xfrm>
            <a:custGeom>
              <a:avLst/>
              <a:gdLst/>
              <a:ahLst/>
              <a:cxnLst/>
              <a:rect l="l" t="t" r="r" b="b"/>
              <a:pathLst>
                <a:path w="3895" h="3645" extrusionOk="0">
                  <a:moveTo>
                    <a:pt x="3894" y="1"/>
                  </a:moveTo>
                  <a:lnTo>
                    <a:pt x="3894" y="1"/>
                  </a:lnTo>
                  <a:cubicBezTo>
                    <a:pt x="2501" y="239"/>
                    <a:pt x="1251" y="1108"/>
                    <a:pt x="525" y="2299"/>
                  </a:cubicBezTo>
                  <a:cubicBezTo>
                    <a:pt x="203" y="2823"/>
                    <a:pt x="1" y="3632"/>
                    <a:pt x="882" y="3644"/>
                  </a:cubicBezTo>
                  <a:cubicBezTo>
                    <a:pt x="889" y="3644"/>
                    <a:pt x="897" y="3644"/>
                    <a:pt x="905" y="3644"/>
                  </a:cubicBezTo>
                  <a:cubicBezTo>
                    <a:pt x="1590" y="3644"/>
                    <a:pt x="2363" y="3115"/>
                    <a:pt x="2799" y="2644"/>
                  </a:cubicBezTo>
                  <a:cubicBezTo>
                    <a:pt x="3477" y="1942"/>
                    <a:pt x="3835" y="965"/>
                    <a:pt x="3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2"/>
            <p:cNvSpPr/>
            <p:nvPr/>
          </p:nvSpPr>
          <p:spPr>
            <a:xfrm>
              <a:off x="5798288" y="1829475"/>
              <a:ext cx="116275" cy="66100"/>
            </a:xfrm>
            <a:custGeom>
              <a:avLst/>
              <a:gdLst/>
              <a:ahLst/>
              <a:cxnLst/>
              <a:rect l="l" t="t" r="r" b="b"/>
              <a:pathLst>
                <a:path w="4651" h="2644" extrusionOk="0">
                  <a:moveTo>
                    <a:pt x="1290" y="1"/>
                  </a:moveTo>
                  <a:cubicBezTo>
                    <a:pt x="856" y="1"/>
                    <a:pt x="420" y="66"/>
                    <a:pt x="1" y="188"/>
                  </a:cubicBezTo>
                  <a:cubicBezTo>
                    <a:pt x="691" y="1403"/>
                    <a:pt x="1941" y="2284"/>
                    <a:pt x="3311" y="2593"/>
                  </a:cubicBezTo>
                  <a:cubicBezTo>
                    <a:pt x="3445" y="2624"/>
                    <a:pt x="3595" y="2643"/>
                    <a:pt x="3741" y="2643"/>
                  </a:cubicBezTo>
                  <a:cubicBezTo>
                    <a:pt x="4214" y="2643"/>
                    <a:pt x="4651" y="2444"/>
                    <a:pt x="4442" y="1808"/>
                  </a:cubicBezTo>
                  <a:cubicBezTo>
                    <a:pt x="4215" y="1141"/>
                    <a:pt x="3465" y="581"/>
                    <a:pt x="2858" y="319"/>
                  </a:cubicBezTo>
                  <a:cubicBezTo>
                    <a:pt x="2363" y="102"/>
                    <a:pt x="1829" y="1"/>
                    <a:pt x="1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2"/>
            <p:cNvSpPr/>
            <p:nvPr/>
          </p:nvSpPr>
          <p:spPr>
            <a:xfrm>
              <a:off x="5689338" y="1180825"/>
              <a:ext cx="96975" cy="85000"/>
            </a:xfrm>
            <a:custGeom>
              <a:avLst/>
              <a:gdLst/>
              <a:ahLst/>
              <a:cxnLst/>
              <a:rect l="l" t="t" r="r" b="b"/>
              <a:pathLst>
                <a:path w="3879" h="3400" extrusionOk="0">
                  <a:moveTo>
                    <a:pt x="1" y="0"/>
                  </a:moveTo>
                  <a:cubicBezTo>
                    <a:pt x="322" y="1369"/>
                    <a:pt x="1287" y="2536"/>
                    <a:pt x="2549" y="3179"/>
                  </a:cubicBezTo>
                  <a:cubicBezTo>
                    <a:pt x="2780" y="3303"/>
                    <a:pt x="3063" y="3399"/>
                    <a:pt x="3306" y="3399"/>
                  </a:cubicBezTo>
                  <a:cubicBezTo>
                    <a:pt x="3626" y="3399"/>
                    <a:pt x="3879" y="3232"/>
                    <a:pt x="3859" y="2739"/>
                  </a:cubicBezTo>
                  <a:cubicBezTo>
                    <a:pt x="3811" y="2048"/>
                    <a:pt x="3228" y="1298"/>
                    <a:pt x="2727" y="893"/>
                  </a:cubicBezTo>
                  <a:cubicBezTo>
                    <a:pt x="1965" y="274"/>
                    <a:pt x="965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2"/>
            <p:cNvSpPr/>
            <p:nvPr/>
          </p:nvSpPr>
          <p:spPr>
            <a:xfrm>
              <a:off x="5705413" y="1301275"/>
              <a:ext cx="159875" cy="140500"/>
            </a:xfrm>
            <a:custGeom>
              <a:avLst/>
              <a:gdLst/>
              <a:ahLst/>
              <a:cxnLst/>
              <a:rect l="l" t="t" r="r" b="b"/>
              <a:pathLst>
                <a:path w="6395" h="5620" extrusionOk="0">
                  <a:moveTo>
                    <a:pt x="3194" y="0"/>
                  </a:moveTo>
                  <a:cubicBezTo>
                    <a:pt x="2270" y="0"/>
                    <a:pt x="1367" y="453"/>
                    <a:pt x="834" y="1290"/>
                  </a:cubicBezTo>
                  <a:cubicBezTo>
                    <a:pt x="1" y="2600"/>
                    <a:pt x="370" y="4350"/>
                    <a:pt x="1680" y="5183"/>
                  </a:cubicBezTo>
                  <a:cubicBezTo>
                    <a:pt x="2149" y="5478"/>
                    <a:pt x="2674" y="5619"/>
                    <a:pt x="3192" y="5619"/>
                  </a:cubicBezTo>
                  <a:cubicBezTo>
                    <a:pt x="4119" y="5619"/>
                    <a:pt x="5026" y="5166"/>
                    <a:pt x="5561" y="4326"/>
                  </a:cubicBezTo>
                  <a:cubicBezTo>
                    <a:pt x="6395" y="3040"/>
                    <a:pt x="6025" y="1290"/>
                    <a:pt x="4716" y="445"/>
                  </a:cubicBezTo>
                  <a:cubicBezTo>
                    <a:pt x="4243" y="144"/>
                    <a:pt x="3715" y="0"/>
                    <a:pt x="3194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2"/>
            <p:cNvSpPr/>
            <p:nvPr/>
          </p:nvSpPr>
          <p:spPr>
            <a:xfrm>
              <a:off x="5857238" y="1921000"/>
              <a:ext cx="158675" cy="140500"/>
            </a:xfrm>
            <a:custGeom>
              <a:avLst/>
              <a:gdLst/>
              <a:ahLst/>
              <a:cxnLst/>
              <a:rect l="l" t="t" r="r" b="b"/>
              <a:pathLst>
                <a:path w="6347" h="5620" extrusionOk="0">
                  <a:moveTo>
                    <a:pt x="3174" y="1"/>
                  </a:moveTo>
                  <a:cubicBezTo>
                    <a:pt x="2055" y="1"/>
                    <a:pt x="997" y="666"/>
                    <a:pt x="560" y="1778"/>
                  </a:cubicBezTo>
                  <a:cubicBezTo>
                    <a:pt x="0" y="3219"/>
                    <a:pt x="691" y="4850"/>
                    <a:pt x="2143" y="5421"/>
                  </a:cubicBezTo>
                  <a:cubicBezTo>
                    <a:pt x="2483" y="5556"/>
                    <a:pt x="2833" y="5620"/>
                    <a:pt x="3177" y="5620"/>
                  </a:cubicBezTo>
                  <a:cubicBezTo>
                    <a:pt x="4294" y="5620"/>
                    <a:pt x="5350" y="4948"/>
                    <a:pt x="5787" y="3838"/>
                  </a:cubicBezTo>
                  <a:cubicBezTo>
                    <a:pt x="6346" y="2397"/>
                    <a:pt x="5656" y="766"/>
                    <a:pt x="4203" y="195"/>
                  </a:cubicBezTo>
                  <a:cubicBezTo>
                    <a:pt x="3865" y="63"/>
                    <a:pt x="3517" y="1"/>
                    <a:pt x="3174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2"/>
            <p:cNvSpPr/>
            <p:nvPr/>
          </p:nvSpPr>
          <p:spPr>
            <a:xfrm>
              <a:off x="6067963" y="1594825"/>
              <a:ext cx="155400" cy="140275"/>
            </a:xfrm>
            <a:custGeom>
              <a:avLst/>
              <a:gdLst/>
              <a:ahLst/>
              <a:cxnLst/>
              <a:rect l="l" t="t" r="r" b="b"/>
              <a:pathLst>
                <a:path w="6216" h="5611" extrusionOk="0">
                  <a:moveTo>
                    <a:pt x="3108" y="1"/>
                  </a:moveTo>
                  <a:cubicBezTo>
                    <a:pt x="2416" y="1"/>
                    <a:pt x="1723" y="254"/>
                    <a:pt x="1179" y="764"/>
                  </a:cubicBezTo>
                  <a:cubicBezTo>
                    <a:pt x="48" y="1835"/>
                    <a:pt x="1" y="3597"/>
                    <a:pt x="1060" y="4729"/>
                  </a:cubicBezTo>
                  <a:cubicBezTo>
                    <a:pt x="1617" y="5316"/>
                    <a:pt x="2362" y="5611"/>
                    <a:pt x="3108" y="5611"/>
                  </a:cubicBezTo>
                  <a:cubicBezTo>
                    <a:pt x="3800" y="5611"/>
                    <a:pt x="4493" y="5357"/>
                    <a:pt x="5037" y="4848"/>
                  </a:cubicBezTo>
                  <a:cubicBezTo>
                    <a:pt x="6168" y="3776"/>
                    <a:pt x="6216" y="2014"/>
                    <a:pt x="5156" y="883"/>
                  </a:cubicBezTo>
                  <a:cubicBezTo>
                    <a:pt x="4600" y="296"/>
                    <a:pt x="3855" y="1"/>
                    <a:pt x="3108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7" name="Google Shape;2547;p62"/>
          <p:cNvGrpSpPr/>
          <p:nvPr/>
        </p:nvGrpSpPr>
        <p:grpSpPr>
          <a:xfrm rot="9131441">
            <a:off x="941128" y="1328479"/>
            <a:ext cx="419463" cy="764561"/>
            <a:chOff x="-214625" y="3943775"/>
            <a:chExt cx="458725" cy="836125"/>
          </a:xfrm>
        </p:grpSpPr>
        <p:sp>
          <p:nvSpPr>
            <p:cNvPr id="2548" name="Google Shape;2548;p62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2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2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2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2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2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2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2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2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2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2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2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62"/>
          <p:cNvGrpSpPr/>
          <p:nvPr/>
        </p:nvGrpSpPr>
        <p:grpSpPr>
          <a:xfrm rot="622724" flipH="1">
            <a:off x="982161" y="3712303"/>
            <a:ext cx="395676" cy="801912"/>
            <a:chOff x="1803775" y="5029925"/>
            <a:chExt cx="655775" cy="1329050"/>
          </a:xfrm>
        </p:grpSpPr>
        <p:sp>
          <p:nvSpPr>
            <p:cNvPr id="2561" name="Google Shape;2561;p62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2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2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2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2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2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2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2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2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2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2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2" name="Google Shape;2632;p63"/>
          <p:cNvGrpSpPr/>
          <p:nvPr/>
        </p:nvGrpSpPr>
        <p:grpSpPr>
          <a:xfrm>
            <a:off x="3577122" y="2028987"/>
            <a:ext cx="1989615" cy="1912373"/>
            <a:chOff x="713400" y="1517400"/>
            <a:chExt cx="2193621" cy="2108692"/>
          </a:xfrm>
        </p:grpSpPr>
        <p:sp>
          <p:nvSpPr>
            <p:cNvPr id="2633" name="Google Shape;2633;p63"/>
            <p:cNvSpPr/>
            <p:nvPr/>
          </p:nvSpPr>
          <p:spPr>
            <a:xfrm>
              <a:off x="1239888" y="1517400"/>
              <a:ext cx="615476" cy="563134"/>
            </a:xfrm>
            <a:custGeom>
              <a:avLst/>
              <a:gdLst/>
              <a:ahLst/>
              <a:cxnLst/>
              <a:rect l="l" t="t" r="r" b="b"/>
              <a:pathLst>
                <a:path w="5609" h="5132" extrusionOk="0">
                  <a:moveTo>
                    <a:pt x="2846" y="0"/>
                  </a:moveTo>
                  <a:cubicBezTo>
                    <a:pt x="2120" y="0"/>
                    <a:pt x="1441" y="381"/>
                    <a:pt x="1048" y="1012"/>
                  </a:cubicBezTo>
                  <a:lnTo>
                    <a:pt x="1" y="2739"/>
                  </a:lnTo>
                  <a:lnTo>
                    <a:pt x="3763" y="5132"/>
                  </a:lnTo>
                  <a:lnTo>
                    <a:pt x="5608" y="1834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3"/>
            <p:cNvSpPr/>
            <p:nvPr/>
          </p:nvSpPr>
          <p:spPr>
            <a:xfrm>
              <a:off x="1731152" y="1518717"/>
              <a:ext cx="978682" cy="816611"/>
            </a:xfrm>
            <a:custGeom>
              <a:avLst/>
              <a:gdLst/>
              <a:ahLst/>
              <a:cxnLst/>
              <a:rect l="l" t="t" r="r" b="b"/>
              <a:pathLst>
                <a:path w="8919" h="7442" extrusionOk="0">
                  <a:moveTo>
                    <a:pt x="0" y="0"/>
                  </a:moveTo>
                  <a:lnTo>
                    <a:pt x="3072" y="5834"/>
                  </a:lnTo>
                  <a:lnTo>
                    <a:pt x="1370" y="6858"/>
                  </a:lnTo>
                  <a:lnTo>
                    <a:pt x="6477" y="7441"/>
                  </a:lnTo>
                  <a:lnTo>
                    <a:pt x="8918" y="2393"/>
                  </a:lnTo>
                  <a:lnTo>
                    <a:pt x="7144" y="3286"/>
                  </a:lnTo>
                  <a:lnTo>
                    <a:pt x="5811" y="1024"/>
                  </a:lnTo>
                  <a:cubicBezTo>
                    <a:pt x="5477" y="393"/>
                    <a:pt x="4822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3"/>
            <p:cNvSpPr/>
            <p:nvPr/>
          </p:nvSpPr>
          <p:spPr>
            <a:xfrm>
              <a:off x="2294179" y="2309109"/>
              <a:ext cx="612842" cy="601101"/>
            </a:xfrm>
            <a:custGeom>
              <a:avLst/>
              <a:gdLst/>
              <a:ahLst/>
              <a:cxnLst/>
              <a:rect l="l" t="t" r="r" b="b"/>
              <a:pathLst>
                <a:path w="5585" h="5478" extrusionOk="0">
                  <a:moveTo>
                    <a:pt x="4121" y="0"/>
                  </a:moveTo>
                  <a:lnTo>
                    <a:pt x="1" y="2394"/>
                  </a:lnTo>
                  <a:lnTo>
                    <a:pt x="1715" y="5477"/>
                  </a:lnTo>
                  <a:lnTo>
                    <a:pt x="4454" y="5477"/>
                  </a:lnTo>
                  <a:lnTo>
                    <a:pt x="5168" y="4322"/>
                  </a:lnTo>
                  <a:cubicBezTo>
                    <a:pt x="5573" y="3679"/>
                    <a:pt x="5585" y="2858"/>
                    <a:pt x="5216" y="2203"/>
                  </a:cubicBezTo>
                  <a:lnTo>
                    <a:pt x="41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3"/>
            <p:cNvSpPr/>
            <p:nvPr/>
          </p:nvSpPr>
          <p:spPr>
            <a:xfrm>
              <a:off x="1655328" y="2721917"/>
              <a:ext cx="1127585" cy="904175"/>
            </a:xfrm>
            <a:custGeom>
              <a:avLst/>
              <a:gdLst/>
              <a:ahLst/>
              <a:cxnLst/>
              <a:rect l="l" t="t" r="r" b="b"/>
              <a:pathLst>
                <a:path w="10276" h="8240" extrusionOk="0">
                  <a:moveTo>
                    <a:pt x="3430" y="1"/>
                  </a:moveTo>
                  <a:lnTo>
                    <a:pt x="1" y="3775"/>
                  </a:lnTo>
                  <a:lnTo>
                    <a:pt x="3430" y="8240"/>
                  </a:lnTo>
                  <a:lnTo>
                    <a:pt x="3430" y="6871"/>
                  </a:lnTo>
                  <a:lnTo>
                    <a:pt x="6168" y="6871"/>
                  </a:lnTo>
                  <a:cubicBezTo>
                    <a:pt x="6179" y="6871"/>
                    <a:pt x="6189" y="6871"/>
                    <a:pt x="6199" y="6871"/>
                  </a:cubicBezTo>
                  <a:cubicBezTo>
                    <a:pt x="6913" y="6871"/>
                    <a:pt x="7554" y="6469"/>
                    <a:pt x="7883" y="5835"/>
                  </a:cubicBezTo>
                  <a:lnTo>
                    <a:pt x="10276" y="1715"/>
                  </a:lnTo>
                  <a:lnTo>
                    <a:pt x="3430" y="1715"/>
                  </a:lnTo>
                  <a:lnTo>
                    <a:pt x="3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3"/>
            <p:cNvSpPr/>
            <p:nvPr/>
          </p:nvSpPr>
          <p:spPr>
            <a:xfrm>
              <a:off x="999468" y="2946646"/>
              <a:ext cx="466572" cy="526594"/>
            </a:xfrm>
            <a:custGeom>
              <a:avLst/>
              <a:gdLst/>
              <a:ahLst/>
              <a:cxnLst/>
              <a:rect l="l" t="t" r="r" b="b"/>
              <a:pathLst>
                <a:path w="4252" h="4799" extrusionOk="0">
                  <a:moveTo>
                    <a:pt x="834" y="1"/>
                  </a:moveTo>
                  <a:lnTo>
                    <a:pt x="834" y="13"/>
                  </a:lnTo>
                  <a:lnTo>
                    <a:pt x="1" y="1929"/>
                  </a:lnTo>
                  <a:lnTo>
                    <a:pt x="1037" y="3727"/>
                  </a:lnTo>
                  <a:cubicBezTo>
                    <a:pt x="1430" y="4382"/>
                    <a:pt x="2132" y="4787"/>
                    <a:pt x="2882" y="4799"/>
                  </a:cubicBezTo>
                  <a:lnTo>
                    <a:pt x="4251" y="4799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713400" y="2119604"/>
              <a:ext cx="828352" cy="1040131"/>
            </a:xfrm>
            <a:custGeom>
              <a:avLst/>
              <a:gdLst/>
              <a:ahLst/>
              <a:cxnLst/>
              <a:rect l="l" t="t" r="r" b="b"/>
              <a:pathLst>
                <a:path w="7549" h="9479" extrusionOk="0">
                  <a:moveTo>
                    <a:pt x="5489" y="1"/>
                  </a:moveTo>
                  <a:lnTo>
                    <a:pt x="0" y="346"/>
                  </a:lnTo>
                  <a:lnTo>
                    <a:pt x="1965" y="1561"/>
                  </a:lnTo>
                  <a:lnTo>
                    <a:pt x="679" y="4121"/>
                  </a:lnTo>
                  <a:cubicBezTo>
                    <a:pt x="322" y="4763"/>
                    <a:pt x="322" y="5537"/>
                    <a:pt x="679" y="6180"/>
                  </a:cubicBezTo>
                  <a:lnTo>
                    <a:pt x="2584" y="9478"/>
                  </a:lnTo>
                  <a:lnTo>
                    <a:pt x="3310" y="8252"/>
                  </a:lnTo>
                  <a:lnTo>
                    <a:pt x="5846" y="3823"/>
                  </a:lnTo>
                  <a:lnTo>
                    <a:pt x="7549" y="4466"/>
                  </a:lnTo>
                  <a:lnTo>
                    <a:pt x="7549" y="4466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9" name="Google Shape;2639;p63"/>
          <p:cNvSpPr txBox="1">
            <a:spLocks noGrp="1"/>
          </p:cNvSpPr>
          <p:nvPr>
            <p:ph type="title"/>
          </p:nvPr>
        </p:nvSpPr>
        <p:spPr>
          <a:xfrm>
            <a:off x="714348" y="28573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350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PERSPECTIVE SOLUTION</a:t>
            </a:r>
            <a:endParaRPr/>
          </a:p>
        </p:txBody>
      </p:sp>
      <p:grpSp>
        <p:nvGrpSpPr>
          <p:cNvPr id="2640" name="Google Shape;2640;p63"/>
          <p:cNvGrpSpPr/>
          <p:nvPr/>
        </p:nvGrpSpPr>
        <p:grpSpPr>
          <a:xfrm>
            <a:off x="4052507" y="1366471"/>
            <a:ext cx="1038986" cy="3237653"/>
            <a:chOff x="4118750" y="2154275"/>
            <a:chExt cx="601300" cy="1873750"/>
          </a:xfrm>
        </p:grpSpPr>
        <p:sp>
          <p:nvSpPr>
            <p:cNvPr id="2641" name="Google Shape;2641;p63"/>
            <p:cNvSpPr/>
            <p:nvPr/>
          </p:nvSpPr>
          <p:spPr>
            <a:xfrm>
              <a:off x="4283650" y="2154275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3"/>
            <p:cNvSpPr/>
            <p:nvPr/>
          </p:nvSpPr>
          <p:spPr>
            <a:xfrm>
              <a:off x="4118750" y="23301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43" name="Google Shape;2643;p63"/>
          <p:cNvCxnSpPr/>
          <p:nvPr/>
        </p:nvCxnSpPr>
        <p:spPr>
          <a:xfrm>
            <a:off x="4052550" y="2504300"/>
            <a:ext cx="103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44" name="Google Shape;2644;p63"/>
          <p:cNvCxnSpPr/>
          <p:nvPr/>
        </p:nvCxnSpPr>
        <p:spPr>
          <a:xfrm>
            <a:off x="4052550" y="3541475"/>
            <a:ext cx="103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45" name="Google Shape;2645;p63"/>
          <p:cNvSpPr txBox="1">
            <a:spLocks noGrp="1"/>
          </p:cNvSpPr>
          <p:nvPr>
            <p:ph type="subTitle" idx="4294967295"/>
          </p:nvPr>
        </p:nvSpPr>
        <p:spPr>
          <a:xfrm>
            <a:off x="713402" y="1684357"/>
            <a:ext cx="2821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Appreciations for different social work with acknowledgment .</a:t>
            </a:r>
            <a:endParaRPr sz="1600"/>
          </a:p>
        </p:txBody>
      </p:sp>
      <p:sp>
        <p:nvSpPr>
          <p:cNvPr id="2646" name="Google Shape;2646;p63"/>
          <p:cNvSpPr txBox="1">
            <a:spLocks noGrp="1"/>
          </p:cNvSpPr>
          <p:nvPr>
            <p:ph type="title" idx="4294967295"/>
          </p:nvPr>
        </p:nvSpPr>
        <p:spPr>
          <a:xfrm>
            <a:off x="-512175" y="1160950"/>
            <a:ext cx="40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marR="63500" lvl="0" indent="-22860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900" dirty="0">
                <a:solidFill>
                  <a:schemeClr val="accent1">
                    <a:lumMod val="25000"/>
                  </a:schemeClr>
                </a:solidFill>
              </a:rPr>
              <a:t>Appreciation for social workers</a:t>
            </a:r>
            <a:r>
              <a:rPr lang="en" sz="1900" dirty="0">
                <a:solidFill>
                  <a:schemeClr val="dk1"/>
                </a:solidFill>
              </a:rPr>
              <a:t>.</a:t>
            </a:r>
            <a:endParaRPr sz="2300"/>
          </a:p>
        </p:txBody>
      </p:sp>
      <p:sp>
        <p:nvSpPr>
          <p:cNvPr id="2647" name="Google Shape;2647;p63"/>
          <p:cNvSpPr txBox="1">
            <a:spLocks noGrp="1"/>
          </p:cNvSpPr>
          <p:nvPr>
            <p:ph type="subTitle" idx="4294967295"/>
          </p:nvPr>
        </p:nvSpPr>
        <p:spPr>
          <a:xfrm>
            <a:off x="5609077" y="2726272"/>
            <a:ext cx="2821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Complaints regarding </a:t>
            </a:r>
            <a:r>
              <a:rPr lang="en">
                <a:solidFill>
                  <a:schemeClr val="dk1"/>
                </a:solidFill>
              </a:rPr>
              <a:t>cleanliness in their area without hiding their identity.</a:t>
            </a:r>
            <a:endParaRPr sz="2100"/>
          </a:p>
        </p:txBody>
      </p:sp>
      <p:sp>
        <p:nvSpPr>
          <p:cNvPr id="2648" name="Google Shape;2648;p63"/>
          <p:cNvSpPr txBox="1">
            <a:spLocks noGrp="1"/>
          </p:cNvSpPr>
          <p:nvPr>
            <p:ph type="title" idx="4294967295"/>
          </p:nvPr>
        </p:nvSpPr>
        <p:spPr>
          <a:xfrm>
            <a:off x="5612148" y="2360765"/>
            <a:ext cx="2818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Complains</a:t>
            </a:r>
            <a:endParaRPr sz="1800"/>
          </a:p>
        </p:txBody>
      </p:sp>
      <p:sp>
        <p:nvSpPr>
          <p:cNvPr id="2649" name="Google Shape;2649;p63"/>
          <p:cNvSpPr txBox="1">
            <a:spLocks noGrp="1"/>
          </p:cNvSpPr>
          <p:nvPr>
            <p:ph type="subTitle" idx="4294967295"/>
          </p:nvPr>
        </p:nvSpPr>
        <p:spPr>
          <a:xfrm>
            <a:off x="713402" y="3765382"/>
            <a:ext cx="2821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can post for need of job and get job from different locations.</a:t>
            </a:r>
            <a:endParaRPr/>
          </a:p>
        </p:txBody>
      </p:sp>
      <p:sp>
        <p:nvSpPr>
          <p:cNvPr id="2650" name="Google Shape;2650;p63"/>
          <p:cNvSpPr txBox="1">
            <a:spLocks noGrp="1"/>
          </p:cNvSpPr>
          <p:nvPr>
            <p:ph type="title" idx="4294967295"/>
          </p:nvPr>
        </p:nvSpPr>
        <p:spPr>
          <a:xfrm>
            <a:off x="716473" y="3399875"/>
            <a:ext cx="2818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Job  Opportunities</a:t>
            </a:r>
            <a:endParaRPr sz="1800"/>
          </a:p>
        </p:txBody>
      </p:sp>
      <p:cxnSp>
        <p:nvCxnSpPr>
          <p:cNvPr id="2651" name="Google Shape;2651;p63"/>
          <p:cNvCxnSpPr>
            <a:stCxn id="2652" idx="2"/>
          </p:cNvCxnSpPr>
          <p:nvPr/>
        </p:nvCxnSpPr>
        <p:spPr>
          <a:xfrm rot="10800000">
            <a:off x="3718350" y="1985700"/>
            <a:ext cx="49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3" name="Google Shape;2653;p63"/>
          <p:cNvCxnSpPr/>
          <p:nvPr/>
        </p:nvCxnSpPr>
        <p:spPr>
          <a:xfrm>
            <a:off x="4928250" y="3022900"/>
            <a:ext cx="49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4" name="Google Shape;2654;p63"/>
          <p:cNvCxnSpPr/>
          <p:nvPr/>
        </p:nvCxnSpPr>
        <p:spPr>
          <a:xfrm rot="10800000">
            <a:off x="3718350" y="4060075"/>
            <a:ext cx="49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655" name="Google Shape;2655;p63"/>
          <p:cNvGrpSpPr/>
          <p:nvPr/>
        </p:nvGrpSpPr>
        <p:grpSpPr>
          <a:xfrm>
            <a:off x="4215750" y="1629450"/>
            <a:ext cx="712500" cy="712500"/>
            <a:chOff x="4215750" y="1629450"/>
            <a:chExt cx="712500" cy="712500"/>
          </a:xfrm>
        </p:grpSpPr>
        <p:sp>
          <p:nvSpPr>
            <p:cNvPr id="2652" name="Google Shape;2652;p63"/>
            <p:cNvSpPr/>
            <p:nvPr/>
          </p:nvSpPr>
          <p:spPr>
            <a:xfrm>
              <a:off x="4215750" y="1629450"/>
              <a:ext cx="7125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endParaRPr>
            </a:p>
          </p:txBody>
        </p:sp>
        <p:grpSp>
          <p:nvGrpSpPr>
            <p:cNvPr id="2656" name="Google Shape;2656;p63"/>
            <p:cNvGrpSpPr/>
            <p:nvPr/>
          </p:nvGrpSpPr>
          <p:grpSpPr>
            <a:xfrm>
              <a:off x="4416894" y="1876113"/>
              <a:ext cx="310408" cy="219264"/>
              <a:chOff x="6311562" y="1410625"/>
              <a:chExt cx="736437" cy="520200"/>
            </a:xfrm>
          </p:grpSpPr>
          <p:sp>
            <p:nvSpPr>
              <p:cNvPr id="2657" name="Google Shape;2657;p63"/>
              <p:cNvSpPr/>
              <p:nvPr/>
            </p:nvSpPr>
            <p:spPr>
              <a:xfrm rot="2700000">
                <a:off x="6300618" y="1686278"/>
                <a:ext cx="380989" cy="12685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63"/>
              <p:cNvSpPr/>
              <p:nvPr/>
            </p:nvSpPr>
            <p:spPr>
              <a:xfrm rot="-2567666">
                <a:off x="6460061" y="1607144"/>
                <a:ext cx="628376" cy="1271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9" name="Google Shape;2659;p63"/>
          <p:cNvGrpSpPr/>
          <p:nvPr/>
        </p:nvGrpSpPr>
        <p:grpSpPr>
          <a:xfrm>
            <a:off x="4215750" y="2666638"/>
            <a:ext cx="712500" cy="712500"/>
            <a:chOff x="4215750" y="2666638"/>
            <a:chExt cx="712500" cy="712500"/>
          </a:xfrm>
        </p:grpSpPr>
        <p:sp>
          <p:nvSpPr>
            <p:cNvPr id="2660" name="Google Shape;2660;p63"/>
            <p:cNvSpPr/>
            <p:nvPr/>
          </p:nvSpPr>
          <p:spPr>
            <a:xfrm>
              <a:off x="4215750" y="2666638"/>
              <a:ext cx="7125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endParaRPr>
            </a:p>
          </p:txBody>
        </p:sp>
        <p:grpSp>
          <p:nvGrpSpPr>
            <p:cNvPr id="2661" name="Google Shape;2661;p63"/>
            <p:cNvGrpSpPr/>
            <p:nvPr/>
          </p:nvGrpSpPr>
          <p:grpSpPr>
            <a:xfrm>
              <a:off x="4416894" y="2913251"/>
              <a:ext cx="310408" cy="219264"/>
              <a:chOff x="6311562" y="1410625"/>
              <a:chExt cx="736437" cy="520200"/>
            </a:xfrm>
          </p:grpSpPr>
          <p:sp>
            <p:nvSpPr>
              <p:cNvPr id="2662" name="Google Shape;2662;p63"/>
              <p:cNvSpPr/>
              <p:nvPr/>
            </p:nvSpPr>
            <p:spPr>
              <a:xfrm rot="2700000">
                <a:off x="6300618" y="1686278"/>
                <a:ext cx="380989" cy="12685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63"/>
              <p:cNvSpPr/>
              <p:nvPr/>
            </p:nvSpPr>
            <p:spPr>
              <a:xfrm rot="-2567666">
                <a:off x="6460061" y="1607144"/>
                <a:ext cx="628376" cy="1271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64" name="Google Shape;2664;p63"/>
          <p:cNvGrpSpPr/>
          <p:nvPr/>
        </p:nvGrpSpPr>
        <p:grpSpPr>
          <a:xfrm>
            <a:off x="4215750" y="3703825"/>
            <a:ext cx="712500" cy="712500"/>
            <a:chOff x="4215750" y="3703825"/>
            <a:chExt cx="712500" cy="712500"/>
          </a:xfrm>
        </p:grpSpPr>
        <p:sp>
          <p:nvSpPr>
            <p:cNvPr id="2665" name="Google Shape;2665;p63"/>
            <p:cNvSpPr/>
            <p:nvPr/>
          </p:nvSpPr>
          <p:spPr>
            <a:xfrm>
              <a:off x="4215750" y="3703825"/>
              <a:ext cx="7125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endParaRPr>
            </a:p>
          </p:txBody>
        </p:sp>
        <p:grpSp>
          <p:nvGrpSpPr>
            <p:cNvPr id="2666" name="Google Shape;2666;p63"/>
            <p:cNvGrpSpPr/>
            <p:nvPr/>
          </p:nvGrpSpPr>
          <p:grpSpPr>
            <a:xfrm>
              <a:off x="4416894" y="3950426"/>
              <a:ext cx="310408" cy="219264"/>
              <a:chOff x="6311562" y="1410625"/>
              <a:chExt cx="736437" cy="520200"/>
            </a:xfrm>
          </p:grpSpPr>
          <p:sp>
            <p:nvSpPr>
              <p:cNvPr id="2667" name="Google Shape;2667;p63"/>
              <p:cNvSpPr/>
              <p:nvPr/>
            </p:nvSpPr>
            <p:spPr>
              <a:xfrm rot="2700000">
                <a:off x="6300618" y="1686278"/>
                <a:ext cx="380989" cy="12685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63"/>
              <p:cNvSpPr/>
              <p:nvPr/>
            </p:nvSpPr>
            <p:spPr>
              <a:xfrm rot="-2567666">
                <a:off x="6460061" y="1607144"/>
                <a:ext cx="628376" cy="1271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64"/>
          <p:cNvSpPr txBox="1">
            <a:spLocks noGrp="1"/>
          </p:cNvSpPr>
          <p:nvPr>
            <p:ph type="subTitle" idx="1"/>
          </p:nvPr>
        </p:nvSpPr>
        <p:spPr>
          <a:xfrm>
            <a:off x="713275" y="368070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Core</a:t>
            </a:r>
            <a:endParaRPr/>
          </a:p>
        </p:txBody>
      </p:sp>
      <p:sp>
        <p:nvSpPr>
          <p:cNvPr id="2674" name="Google Shape;2674;p64"/>
          <p:cNvSpPr txBox="1">
            <a:spLocks noGrp="1"/>
          </p:cNvSpPr>
          <p:nvPr>
            <p:ph type="title"/>
          </p:nvPr>
        </p:nvSpPr>
        <p:spPr>
          <a:xfrm>
            <a:off x="715238" y="336282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System:</a:t>
            </a:r>
            <a:endParaRPr/>
          </a:p>
        </p:txBody>
      </p:sp>
      <p:sp>
        <p:nvSpPr>
          <p:cNvPr id="2675" name="Google Shape;2675;p64"/>
          <p:cNvSpPr txBox="1">
            <a:spLocks noGrp="1"/>
          </p:cNvSpPr>
          <p:nvPr>
            <p:ph type="subTitle" idx="2"/>
          </p:nvPr>
        </p:nvSpPr>
        <p:spPr>
          <a:xfrm>
            <a:off x="4655681" y="368070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VGA Color</a:t>
            </a:r>
            <a:endParaRPr/>
          </a:p>
        </p:txBody>
      </p:sp>
      <p:sp>
        <p:nvSpPr>
          <p:cNvPr id="2676" name="Google Shape;2676;p64"/>
          <p:cNvSpPr txBox="1">
            <a:spLocks noGrp="1"/>
          </p:cNvSpPr>
          <p:nvPr>
            <p:ph type="title" idx="3"/>
          </p:nvPr>
        </p:nvSpPr>
        <p:spPr>
          <a:xfrm>
            <a:off x="4656368" y="336282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</a:t>
            </a:r>
            <a:endParaRPr/>
          </a:p>
        </p:txBody>
      </p:sp>
      <p:sp>
        <p:nvSpPr>
          <p:cNvPr id="2677" name="Google Shape;2677;p64"/>
          <p:cNvSpPr txBox="1">
            <a:spLocks noGrp="1"/>
          </p:cNvSpPr>
          <p:nvPr>
            <p:ph type="subTitle" idx="4"/>
          </p:nvPr>
        </p:nvSpPr>
        <p:spPr>
          <a:xfrm>
            <a:off x="2684419" y="311075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GB</a:t>
            </a:r>
            <a:endParaRPr/>
          </a:p>
        </p:txBody>
      </p:sp>
      <p:sp>
        <p:nvSpPr>
          <p:cNvPr id="2678" name="Google Shape;2678;p64"/>
          <p:cNvSpPr txBox="1">
            <a:spLocks noGrp="1"/>
          </p:cNvSpPr>
          <p:nvPr>
            <p:ph type="title" idx="5"/>
          </p:nvPr>
        </p:nvSpPr>
        <p:spPr>
          <a:xfrm>
            <a:off x="2685803" y="279287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Disk</a:t>
            </a:r>
            <a:endParaRPr/>
          </a:p>
        </p:txBody>
      </p:sp>
      <p:sp>
        <p:nvSpPr>
          <p:cNvPr id="2679" name="Google Shape;2679;p64"/>
          <p:cNvSpPr txBox="1">
            <a:spLocks noGrp="1"/>
          </p:cNvSpPr>
          <p:nvPr>
            <p:ph type="subTitle" idx="6"/>
          </p:nvPr>
        </p:nvSpPr>
        <p:spPr>
          <a:xfrm>
            <a:off x="6626933" y="311075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GB</a:t>
            </a:r>
            <a:endParaRPr/>
          </a:p>
        </p:txBody>
      </p:sp>
      <p:sp>
        <p:nvSpPr>
          <p:cNvPr id="2680" name="Google Shape;2680;p64"/>
          <p:cNvSpPr txBox="1">
            <a:spLocks noGrp="1"/>
          </p:cNvSpPr>
          <p:nvPr>
            <p:ph type="title" idx="7"/>
          </p:nvPr>
        </p:nvSpPr>
        <p:spPr>
          <a:xfrm>
            <a:off x="6626933" y="279287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</p:txBody>
      </p:sp>
      <p:sp>
        <p:nvSpPr>
          <p:cNvPr id="2681" name="Google Shape;2681;p64"/>
          <p:cNvSpPr txBox="1">
            <a:spLocks noGrp="1"/>
          </p:cNvSpPr>
          <p:nvPr>
            <p:ph type="title" idx="8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Requirements</a:t>
            </a:r>
            <a:endParaRPr/>
          </a:p>
        </p:txBody>
      </p:sp>
      <p:grpSp>
        <p:nvGrpSpPr>
          <p:cNvPr id="2682" name="Google Shape;2682;p64"/>
          <p:cNvGrpSpPr/>
          <p:nvPr/>
        </p:nvGrpSpPr>
        <p:grpSpPr>
          <a:xfrm>
            <a:off x="1002524" y="2090754"/>
            <a:ext cx="1225311" cy="1168319"/>
            <a:chOff x="927775" y="1916275"/>
            <a:chExt cx="1374900" cy="1310950"/>
          </a:xfrm>
        </p:grpSpPr>
        <p:sp>
          <p:nvSpPr>
            <p:cNvPr id="2683" name="Google Shape;2683;p64"/>
            <p:cNvSpPr/>
            <p:nvPr/>
          </p:nvSpPr>
          <p:spPr>
            <a:xfrm>
              <a:off x="927775" y="1916275"/>
              <a:ext cx="1374900" cy="1061400"/>
            </a:xfrm>
            <a:prstGeom prst="roundRect">
              <a:avLst>
                <a:gd name="adj" fmla="val 2282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</a:t>
              </a:r>
              <a:r>
                <a:rPr lang="en" sz="4000" b="1"/>
                <a:t>1</a:t>
              </a:r>
              <a:endParaRPr sz="4400" b="1"/>
            </a:p>
          </p:txBody>
        </p:sp>
        <p:sp>
          <p:nvSpPr>
            <p:cNvPr id="2684" name="Google Shape;2684;p64"/>
            <p:cNvSpPr/>
            <p:nvPr/>
          </p:nvSpPr>
          <p:spPr>
            <a:xfrm rot="10800000" flipH="1">
              <a:off x="1225325" y="2906525"/>
              <a:ext cx="320700" cy="3207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5" name="Google Shape;2685;p64"/>
          <p:cNvGrpSpPr/>
          <p:nvPr/>
        </p:nvGrpSpPr>
        <p:grpSpPr>
          <a:xfrm>
            <a:off x="2974073" y="1520882"/>
            <a:ext cx="1225311" cy="1168319"/>
            <a:chOff x="2899250" y="1346325"/>
            <a:chExt cx="1374900" cy="1310950"/>
          </a:xfrm>
        </p:grpSpPr>
        <p:sp>
          <p:nvSpPr>
            <p:cNvPr id="2686" name="Google Shape;2686;p64"/>
            <p:cNvSpPr/>
            <p:nvPr/>
          </p:nvSpPr>
          <p:spPr>
            <a:xfrm>
              <a:off x="2899250" y="1346325"/>
              <a:ext cx="1374900" cy="1061400"/>
            </a:xfrm>
            <a:prstGeom prst="roundRect">
              <a:avLst>
                <a:gd name="adj" fmla="val 2282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/>
                <a:t>  2</a:t>
              </a:r>
              <a:endParaRPr sz="4000" b="1"/>
            </a:p>
          </p:txBody>
        </p:sp>
        <p:sp>
          <p:nvSpPr>
            <p:cNvPr id="2687" name="Google Shape;2687;p64"/>
            <p:cNvSpPr/>
            <p:nvPr/>
          </p:nvSpPr>
          <p:spPr>
            <a:xfrm rot="10800000" flipH="1">
              <a:off x="3196800" y="2336575"/>
              <a:ext cx="320700" cy="3207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64"/>
          <p:cNvGrpSpPr/>
          <p:nvPr/>
        </p:nvGrpSpPr>
        <p:grpSpPr>
          <a:xfrm>
            <a:off x="4945564" y="2090836"/>
            <a:ext cx="1225311" cy="1168319"/>
            <a:chOff x="4870725" y="1916275"/>
            <a:chExt cx="1374900" cy="1310950"/>
          </a:xfrm>
        </p:grpSpPr>
        <p:sp>
          <p:nvSpPr>
            <p:cNvPr id="2689" name="Google Shape;2689;p64"/>
            <p:cNvSpPr/>
            <p:nvPr/>
          </p:nvSpPr>
          <p:spPr>
            <a:xfrm>
              <a:off x="4870725" y="1916275"/>
              <a:ext cx="1374900" cy="1061400"/>
            </a:xfrm>
            <a:prstGeom prst="roundRect">
              <a:avLst>
                <a:gd name="adj" fmla="val 2282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/>
                <a:t>  3</a:t>
              </a:r>
              <a:endParaRPr sz="4000" b="1"/>
            </a:p>
          </p:txBody>
        </p:sp>
        <p:sp>
          <p:nvSpPr>
            <p:cNvPr id="2690" name="Google Shape;2690;p64"/>
            <p:cNvSpPr/>
            <p:nvPr/>
          </p:nvSpPr>
          <p:spPr>
            <a:xfrm rot="10800000" flipH="1">
              <a:off x="5168275" y="2906525"/>
              <a:ext cx="320700" cy="3207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64"/>
          <p:cNvGrpSpPr/>
          <p:nvPr/>
        </p:nvGrpSpPr>
        <p:grpSpPr>
          <a:xfrm>
            <a:off x="6917054" y="1520882"/>
            <a:ext cx="1225311" cy="1168319"/>
            <a:chOff x="6842200" y="1346325"/>
            <a:chExt cx="1374900" cy="1310950"/>
          </a:xfrm>
        </p:grpSpPr>
        <p:sp>
          <p:nvSpPr>
            <p:cNvPr id="2692" name="Google Shape;2692;p64"/>
            <p:cNvSpPr/>
            <p:nvPr/>
          </p:nvSpPr>
          <p:spPr>
            <a:xfrm>
              <a:off x="6842200" y="1346325"/>
              <a:ext cx="1374900" cy="1061400"/>
            </a:xfrm>
            <a:prstGeom prst="roundRect">
              <a:avLst>
                <a:gd name="adj" fmla="val 2282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/>
                <a:t>  4</a:t>
              </a:r>
              <a:endParaRPr sz="4000" b="1"/>
            </a:p>
          </p:txBody>
        </p:sp>
        <p:sp>
          <p:nvSpPr>
            <p:cNvPr id="2693" name="Google Shape;2693;p64"/>
            <p:cNvSpPr/>
            <p:nvPr/>
          </p:nvSpPr>
          <p:spPr>
            <a:xfrm rot="10800000" flipH="1">
              <a:off x="7139750" y="2336575"/>
              <a:ext cx="320700" cy="3207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4" name="Google Shape;2694;p64"/>
          <p:cNvGrpSpPr/>
          <p:nvPr/>
        </p:nvGrpSpPr>
        <p:grpSpPr>
          <a:xfrm rot="-2048713" flipH="1">
            <a:off x="1943216" y="1308408"/>
            <a:ext cx="428767" cy="1244975"/>
            <a:chOff x="6512944" y="2975654"/>
            <a:chExt cx="1594853" cy="4630848"/>
          </a:xfrm>
        </p:grpSpPr>
        <p:grpSp>
          <p:nvGrpSpPr>
            <p:cNvPr id="2695" name="Google Shape;2695;p64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2696" name="Google Shape;2696;p64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64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8" name="Google Shape;2698;p64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9" name="Google Shape;2699;p64"/>
          <p:cNvGrpSpPr/>
          <p:nvPr/>
        </p:nvGrpSpPr>
        <p:grpSpPr>
          <a:xfrm rot="263628" flipH="1">
            <a:off x="6076875" y="1941175"/>
            <a:ext cx="428841" cy="1245190"/>
            <a:chOff x="6512944" y="2975654"/>
            <a:chExt cx="1594853" cy="4630848"/>
          </a:xfrm>
        </p:grpSpPr>
        <p:grpSp>
          <p:nvGrpSpPr>
            <p:cNvPr id="2700" name="Google Shape;2700;p64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2701" name="Google Shape;2701;p64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64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3" name="Google Shape;2703;p64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65"/>
          <p:cNvSpPr txBox="1">
            <a:spLocks noGrp="1"/>
          </p:cNvSpPr>
          <p:nvPr>
            <p:ph type="subTitle" idx="1"/>
          </p:nvPr>
        </p:nvSpPr>
        <p:spPr>
          <a:xfrm>
            <a:off x="713275" y="368070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Windows OS</a:t>
            </a:r>
            <a:endParaRPr/>
          </a:p>
        </p:txBody>
      </p:sp>
      <p:sp>
        <p:nvSpPr>
          <p:cNvPr id="2709" name="Google Shape;2709;p65"/>
          <p:cNvSpPr txBox="1">
            <a:spLocks noGrp="1"/>
          </p:cNvSpPr>
          <p:nvPr>
            <p:ph type="title"/>
          </p:nvPr>
        </p:nvSpPr>
        <p:spPr>
          <a:xfrm>
            <a:off x="715238" y="336282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  <a:endParaRPr/>
          </a:p>
        </p:txBody>
      </p:sp>
      <p:sp>
        <p:nvSpPr>
          <p:cNvPr id="2710" name="Google Shape;2710;p65"/>
          <p:cNvSpPr txBox="1">
            <a:spLocks noGrp="1"/>
          </p:cNvSpPr>
          <p:nvPr>
            <p:ph type="subTitle" idx="2"/>
          </p:nvPr>
        </p:nvSpPr>
        <p:spPr>
          <a:xfrm>
            <a:off x="4655681" y="368070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MYSQL</a:t>
            </a:r>
            <a:endParaRPr/>
          </a:p>
        </p:txBody>
      </p:sp>
      <p:sp>
        <p:nvSpPr>
          <p:cNvPr id="2711" name="Google Shape;2711;p65"/>
          <p:cNvSpPr txBox="1">
            <a:spLocks noGrp="1"/>
          </p:cNvSpPr>
          <p:nvPr>
            <p:ph type="title" idx="3"/>
          </p:nvPr>
        </p:nvSpPr>
        <p:spPr>
          <a:xfrm>
            <a:off x="4656368" y="336282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2712" name="Google Shape;2712;p65"/>
          <p:cNvSpPr txBox="1">
            <a:spLocks noGrp="1"/>
          </p:cNvSpPr>
          <p:nvPr>
            <p:ph type="subTitle" idx="4"/>
          </p:nvPr>
        </p:nvSpPr>
        <p:spPr>
          <a:xfrm>
            <a:off x="2684419" y="311075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 and JS</a:t>
            </a:r>
            <a:endParaRPr/>
          </a:p>
        </p:txBody>
      </p:sp>
      <p:sp>
        <p:nvSpPr>
          <p:cNvPr id="2713" name="Google Shape;2713;p65"/>
          <p:cNvSpPr txBox="1">
            <a:spLocks noGrp="1"/>
          </p:cNvSpPr>
          <p:nvPr>
            <p:ph type="title" idx="5"/>
          </p:nvPr>
        </p:nvSpPr>
        <p:spPr>
          <a:xfrm>
            <a:off x="2685803" y="279287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2714" name="Google Shape;2714;p65"/>
          <p:cNvSpPr txBox="1">
            <a:spLocks noGrp="1"/>
          </p:cNvSpPr>
          <p:nvPr>
            <p:ph type="subTitle" idx="6"/>
          </p:nvPr>
        </p:nvSpPr>
        <p:spPr>
          <a:xfrm>
            <a:off x="6626933" y="3110756"/>
            <a:ext cx="1803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and Django</a:t>
            </a:r>
            <a:endParaRPr/>
          </a:p>
        </p:txBody>
      </p:sp>
      <p:sp>
        <p:nvSpPr>
          <p:cNvPr id="2715" name="Google Shape;2715;p65"/>
          <p:cNvSpPr txBox="1">
            <a:spLocks noGrp="1"/>
          </p:cNvSpPr>
          <p:nvPr>
            <p:ph type="title" idx="7"/>
          </p:nvPr>
        </p:nvSpPr>
        <p:spPr>
          <a:xfrm>
            <a:off x="6626933" y="2792875"/>
            <a:ext cx="1801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2716" name="Google Shape;2716;p65"/>
          <p:cNvSpPr txBox="1">
            <a:spLocks noGrp="1"/>
          </p:cNvSpPr>
          <p:nvPr>
            <p:ph type="title" idx="8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</p:txBody>
      </p:sp>
      <p:grpSp>
        <p:nvGrpSpPr>
          <p:cNvPr id="2717" name="Google Shape;2717;p65"/>
          <p:cNvGrpSpPr/>
          <p:nvPr/>
        </p:nvGrpSpPr>
        <p:grpSpPr>
          <a:xfrm>
            <a:off x="1002524" y="2090754"/>
            <a:ext cx="1225311" cy="1168319"/>
            <a:chOff x="927775" y="1916275"/>
            <a:chExt cx="1374900" cy="1310950"/>
          </a:xfrm>
        </p:grpSpPr>
        <p:sp>
          <p:nvSpPr>
            <p:cNvPr id="2718" name="Google Shape;2718;p65"/>
            <p:cNvSpPr/>
            <p:nvPr/>
          </p:nvSpPr>
          <p:spPr>
            <a:xfrm>
              <a:off x="927775" y="1916275"/>
              <a:ext cx="1374900" cy="1061400"/>
            </a:xfrm>
            <a:prstGeom prst="roundRect">
              <a:avLst>
                <a:gd name="adj" fmla="val 2282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</a:t>
              </a:r>
              <a:r>
                <a:rPr lang="en" sz="4000" b="1"/>
                <a:t>1</a:t>
              </a:r>
              <a:endParaRPr sz="4400" b="1"/>
            </a:p>
          </p:txBody>
        </p:sp>
        <p:sp>
          <p:nvSpPr>
            <p:cNvPr id="2719" name="Google Shape;2719;p65"/>
            <p:cNvSpPr/>
            <p:nvPr/>
          </p:nvSpPr>
          <p:spPr>
            <a:xfrm rot="10800000" flipH="1">
              <a:off x="1225325" y="2906525"/>
              <a:ext cx="320700" cy="3207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65"/>
          <p:cNvGrpSpPr/>
          <p:nvPr/>
        </p:nvGrpSpPr>
        <p:grpSpPr>
          <a:xfrm>
            <a:off x="2974073" y="1520882"/>
            <a:ext cx="1225311" cy="1168319"/>
            <a:chOff x="2899250" y="1346325"/>
            <a:chExt cx="1374900" cy="1310950"/>
          </a:xfrm>
        </p:grpSpPr>
        <p:sp>
          <p:nvSpPr>
            <p:cNvPr id="2721" name="Google Shape;2721;p65"/>
            <p:cNvSpPr/>
            <p:nvPr/>
          </p:nvSpPr>
          <p:spPr>
            <a:xfrm>
              <a:off x="2899250" y="1346325"/>
              <a:ext cx="1374900" cy="1061400"/>
            </a:xfrm>
            <a:prstGeom prst="roundRect">
              <a:avLst>
                <a:gd name="adj" fmla="val 2282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/>
                <a:t>  2</a:t>
              </a:r>
              <a:endParaRPr sz="4000" b="1"/>
            </a:p>
          </p:txBody>
        </p:sp>
        <p:sp>
          <p:nvSpPr>
            <p:cNvPr id="2722" name="Google Shape;2722;p65"/>
            <p:cNvSpPr/>
            <p:nvPr/>
          </p:nvSpPr>
          <p:spPr>
            <a:xfrm rot="10800000" flipH="1">
              <a:off x="3196800" y="2336575"/>
              <a:ext cx="320700" cy="3207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3" name="Google Shape;2723;p65"/>
          <p:cNvGrpSpPr/>
          <p:nvPr/>
        </p:nvGrpSpPr>
        <p:grpSpPr>
          <a:xfrm>
            <a:off x="4945564" y="2090836"/>
            <a:ext cx="1225311" cy="1168319"/>
            <a:chOff x="4870725" y="1916275"/>
            <a:chExt cx="1374900" cy="1310950"/>
          </a:xfrm>
        </p:grpSpPr>
        <p:sp>
          <p:nvSpPr>
            <p:cNvPr id="2724" name="Google Shape;2724;p65"/>
            <p:cNvSpPr/>
            <p:nvPr/>
          </p:nvSpPr>
          <p:spPr>
            <a:xfrm>
              <a:off x="4870725" y="1916275"/>
              <a:ext cx="1374900" cy="1061400"/>
            </a:xfrm>
            <a:prstGeom prst="roundRect">
              <a:avLst>
                <a:gd name="adj" fmla="val 2282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/>
                <a:t>  3</a:t>
              </a:r>
              <a:endParaRPr sz="4000" b="1"/>
            </a:p>
          </p:txBody>
        </p:sp>
        <p:sp>
          <p:nvSpPr>
            <p:cNvPr id="2725" name="Google Shape;2725;p65"/>
            <p:cNvSpPr/>
            <p:nvPr/>
          </p:nvSpPr>
          <p:spPr>
            <a:xfrm rot="10800000" flipH="1">
              <a:off x="5168275" y="2906525"/>
              <a:ext cx="320700" cy="3207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6" name="Google Shape;2726;p65"/>
          <p:cNvGrpSpPr/>
          <p:nvPr/>
        </p:nvGrpSpPr>
        <p:grpSpPr>
          <a:xfrm>
            <a:off x="6917054" y="1520882"/>
            <a:ext cx="1225311" cy="1168319"/>
            <a:chOff x="6842200" y="1346325"/>
            <a:chExt cx="1374900" cy="1310950"/>
          </a:xfrm>
        </p:grpSpPr>
        <p:sp>
          <p:nvSpPr>
            <p:cNvPr id="2727" name="Google Shape;2727;p65"/>
            <p:cNvSpPr/>
            <p:nvPr/>
          </p:nvSpPr>
          <p:spPr>
            <a:xfrm>
              <a:off x="6842200" y="1346325"/>
              <a:ext cx="1374900" cy="1061400"/>
            </a:xfrm>
            <a:prstGeom prst="roundRect">
              <a:avLst>
                <a:gd name="adj" fmla="val 2282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/>
                <a:t>  4</a:t>
              </a:r>
              <a:endParaRPr sz="4000" b="1"/>
            </a:p>
          </p:txBody>
        </p:sp>
        <p:sp>
          <p:nvSpPr>
            <p:cNvPr id="2728" name="Google Shape;2728;p65"/>
            <p:cNvSpPr/>
            <p:nvPr/>
          </p:nvSpPr>
          <p:spPr>
            <a:xfrm rot="10800000" flipH="1">
              <a:off x="7139750" y="2336575"/>
              <a:ext cx="320700" cy="3207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66"/>
          <p:cNvSpPr txBox="1">
            <a:spLocks noGrp="1"/>
          </p:cNvSpPr>
          <p:nvPr>
            <p:ph type="title"/>
          </p:nvPr>
        </p:nvSpPr>
        <p:spPr>
          <a:xfrm>
            <a:off x="3965100" y="278250"/>
            <a:ext cx="40968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Modules </a:t>
            </a:r>
            <a:endParaRPr sz="3500"/>
          </a:p>
        </p:txBody>
      </p:sp>
      <p:sp>
        <p:nvSpPr>
          <p:cNvPr id="2744" name="Google Shape;2744;p66"/>
          <p:cNvSpPr txBox="1"/>
          <p:nvPr/>
        </p:nvSpPr>
        <p:spPr>
          <a:xfrm>
            <a:off x="3176125" y="1178400"/>
            <a:ext cx="4991400" cy="3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Hind"/>
                <a:ea typeface="Hind"/>
                <a:cs typeface="Hind"/>
                <a:sym typeface="Hind"/>
              </a:rPr>
              <a:t>There are four modules in this project and each has their own modules.</a:t>
            </a:r>
            <a:endParaRPr sz="2700"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>
              <a:latin typeface="Hind"/>
              <a:ea typeface="Hind"/>
              <a:cs typeface="Hind"/>
              <a:sym typeface="Hin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Hind"/>
              <a:buAutoNum type="arabicPeriod"/>
            </a:pPr>
            <a:r>
              <a:rPr lang="en" sz="2700">
                <a:latin typeface="Hind"/>
                <a:ea typeface="Hind"/>
                <a:cs typeface="Hind"/>
                <a:sym typeface="Hind"/>
              </a:rPr>
              <a:t>General Zone</a:t>
            </a:r>
            <a:endParaRPr sz="2700">
              <a:latin typeface="Hind"/>
              <a:ea typeface="Hind"/>
              <a:cs typeface="Hind"/>
              <a:sym typeface="Hin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Hind"/>
              <a:buAutoNum type="arabicPeriod"/>
            </a:pPr>
            <a:r>
              <a:rPr lang="en" sz="2700">
                <a:latin typeface="Hind"/>
                <a:ea typeface="Hind"/>
                <a:cs typeface="Hind"/>
                <a:sym typeface="Hind"/>
              </a:rPr>
              <a:t>Public zone</a:t>
            </a:r>
            <a:endParaRPr sz="2700">
              <a:latin typeface="Hind"/>
              <a:ea typeface="Hind"/>
              <a:cs typeface="Hind"/>
              <a:sym typeface="Hin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Hind"/>
              <a:buAutoNum type="arabicPeriod"/>
            </a:pPr>
            <a:r>
              <a:rPr lang="en" sz="2700">
                <a:latin typeface="Hind"/>
                <a:ea typeface="Hind"/>
                <a:cs typeface="Hind"/>
                <a:sym typeface="Hind"/>
              </a:rPr>
              <a:t>Servant zone</a:t>
            </a:r>
            <a:endParaRPr sz="2700">
              <a:latin typeface="Hind"/>
              <a:ea typeface="Hind"/>
              <a:cs typeface="Hind"/>
              <a:sym typeface="Hin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Hind"/>
              <a:buAutoNum type="arabicPeriod"/>
            </a:pPr>
            <a:r>
              <a:rPr lang="en" sz="2700">
                <a:latin typeface="Hind"/>
                <a:ea typeface="Hind"/>
                <a:cs typeface="Hind"/>
                <a:sym typeface="Hind"/>
              </a:rPr>
              <a:t>Supervisor zone</a:t>
            </a:r>
            <a:endParaRPr sz="2700"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745" name="Google Shape;2745;p66"/>
          <p:cNvGrpSpPr/>
          <p:nvPr/>
        </p:nvGrpSpPr>
        <p:grpSpPr>
          <a:xfrm>
            <a:off x="657488" y="278241"/>
            <a:ext cx="2169572" cy="4410636"/>
            <a:chOff x="458075" y="1274800"/>
            <a:chExt cx="1061175" cy="2054325"/>
          </a:xfrm>
        </p:grpSpPr>
        <p:sp>
          <p:nvSpPr>
            <p:cNvPr id="2746" name="Google Shape;2746;p66"/>
            <p:cNvSpPr/>
            <p:nvPr/>
          </p:nvSpPr>
          <p:spPr>
            <a:xfrm>
              <a:off x="493800" y="2272725"/>
              <a:ext cx="453350" cy="907875"/>
            </a:xfrm>
            <a:custGeom>
              <a:avLst/>
              <a:gdLst/>
              <a:ahLst/>
              <a:cxnLst/>
              <a:rect l="l" t="t" r="r" b="b"/>
              <a:pathLst>
                <a:path w="18134" h="36315" extrusionOk="0">
                  <a:moveTo>
                    <a:pt x="9311" y="1"/>
                  </a:moveTo>
                  <a:lnTo>
                    <a:pt x="9311" y="1"/>
                  </a:lnTo>
                  <a:cubicBezTo>
                    <a:pt x="9430" y="1477"/>
                    <a:pt x="8894" y="16110"/>
                    <a:pt x="9002" y="17253"/>
                  </a:cubicBezTo>
                  <a:cubicBezTo>
                    <a:pt x="9049" y="17860"/>
                    <a:pt x="7549" y="18979"/>
                    <a:pt x="6299" y="21003"/>
                  </a:cubicBezTo>
                  <a:cubicBezTo>
                    <a:pt x="4394" y="24099"/>
                    <a:pt x="1989" y="30635"/>
                    <a:pt x="0" y="32040"/>
                  </a:cubicBezTo>
                  <a:cubicBezTo>
                    <a:pt x="0" y="32040"/>
                    <a:pt x="191" y="33707"/>
                    <a:pt x="858" y="34838"/>
                  </a:cubicBezTo>
                  <a:cubicBezTo>
                    <a:pt x="1524" y="35958"/>
                    <a:pt x="3930" y="36315"/>
                    <a:pt x="3930" y="36315"/>
                  </a:cubicBezTo>
                  <a:cubicBezTo>
                    <a:pt x="3930" y="36315"/>
                    <a:pt x="2322" y="34088"/>
                    <a:pt x="2763" y="32779"/>
                  </a:cubicBezTo>
                  <a:cubicBezTo>
                    <a:pt x="3215" y="31469"/>
                    <a:pt x="12419" y="21730"/>
                    <a:pt x="13490" y="19896"/>
                  </a:cubicBezTo>
                  <a:cubicBezTo>
                    <a:pt x="13847" y="19277"/>
                    <a:pt x="14121" y="18253"/>
                    <a:pt x="14145" y="17955"/>
                  </a:cubicBezTo>
                  <a:cubicBezTo>
                    <a:pt x="14324" y="16300"/>
                    <a:pt x="18134" y="2442"/>
                    <a:pt x="18134" y="2442"/>
                  </a:cubicBezTo>
                  <a:lnTo>
                    <a:pt x="9311" y="1"/>
                  </a:lnTo>
                  <a:close/>
                </a:path>
              </a:pathLst>
            </a:custGeom>
            <a:solidFill>
              <a:srgbClr val="F79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6"/>
            <p:cNvSpPr/>
            <p:nvPr/>
          </p:nvSpPr>
          <p:spPr>
            <a:xfrm>
              <a:off x="458075" y="3062700"/>
              <a:ext cx="192025" cy="205125"/>
            </a:xfrm>
            <a:custGeom>
              <a:avLst/>
              <a:gdLst/>
              <a:ahLst/>
              <a:cxnLst/>
              <a:rect l="l" t="t" r="r" b="b"/>
              <a:pathLst>
                <a:path w="7681" h="8205" extrusionOk="0">
                  <a:moveTo>
                    <a:pt x="1799" y="1"/>
                  </a:moveTo>
                  <a:cubicBezTo>
                    <a:pt x="1799" y="1"/>
                    <a:pt x="2322" y="1965"/>
                    <a:pt x="3156" y="3311"/>
                  </a:cubicBezTo>
                  <a:cubicBezTo>
                    <a:pt x="3989" y="4644"/>
                    <a:pt x="5228" y="4418"/>
                    <a:pt x="5228" y="4418"/>
                  </a:cubicBezTo>
                  <a:cubicBezTo>
                    <a:pt x="5228" y="4418"/>
                    <a:pt x="5859" y="5990"/>
                    <a:pt x="6775" y="6668"/>
                  </a:cubicBezTo>
                  <a:cubicBezTo>
                    <a:pt x="7680" y="7359"/>
                    <a:pt x="7311" y="7990"/>
                    <a:pt x="7311" y="7990"/>
                  </a:cubicBezTo>
                  <a:cubicBezTo>
                    <a:pt x="7311" y="7990"/>
                    <a:pt x="5430" y="8204"/>
                    <a:pt x="3382" y="6311"/>
                  </a:cubicBezTo>
                  <a:cubicBezTo>
                    <a:pt x="1334" y="4406"/>
                    <a:pt x="1" y="1668"/>
                    <a:pt x="1" y="16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6"/>
            <p:cNvSpPr/>
            <p:nvPr/>
          </p:nvSpPr>
          <p:spPr>
            <a:xfrm>
              <a:off x="819150" y="2280175"/>
              <a:ext cx="397075" cy="1012150"/>
            </a:xfrm>
            <a:custGeom>
              <a:avLst/>
              <a:gdLst/>
              <a:ahLst/>
              <a:cxnLst/>
              <a:rect l="l" t="t" r="r" b="b"/>
              <a:pathLst>
                <a:path w="15883" h="40486" extrusionOk="0">
                  <a:moveTo>
                    <a:pt x="8025" y="0"/>
                  </a:moveTo>
                  <a:lnTo>
                    <a:pt x="0" y="1429"/>
                  </a:lnTo>
                  <a:cubicBezTo>
                    <a:pt x="0" y="1429"/>
                    <a:pt x="4012" y="13871"/>
                    <a:pt x="6537" y="19705"/>
                  </a:cubicBezTo>
                  <a:cubicBezTo>
                    <a:pt x="7132" y="21074"/>
                    <a:pt x="7537" y="23396"/>
                    <a:pt x="7632" y="26944"/>
                  </a:cubicBezTo>
                  <a:cubicBezTo>
                    <a:pt x="7715" y="30623"/>
                    <a:pt x="10323" y="36731"/>
                    <a:pt x="10001" y="39208"/>
                  </a:cubicBezTo>
                  <a:cubicBezTo>
                    <a:pt x="10001" y="39208"/>
                    <a:pt x="11394" y="40184"/>
                    <a:pt x="12704" y="40458"/>
                  </a:cubicBezTo>
                  <a:cubicBezTo>
                    <a:pt x="12801" y="40476"/>
                    <a:pt x="12901" y="40485"/>
                    <a:pt x="13004" y="40485"/>
                  </a:cubicBezTo>
                  <a:cubicBezTo>
                    <a:pt x="14272" y="40485"/>
                    <a:pt x="15883" y="39160"/>
                    <a:pt x="15883" y="39160"/>
                  </a:cubicBezTo>
                  <a:cubicBezTo>
                    <a:pt x="15883" y="39160"/>
                    <a:pt x="13109" y="38850"/>
                    <a:pt x="12430" y="37624"/>
                  </a:cubicBezTo>
                  <a:cubicBezTo>
                    <a:pt x="11751" y="36410"/>
                    <a:pt x="12180" y="22313"/>
                    <a:pt x="11216" y="19419"/>
                  </a:cubicBezTo>
                  <a:cubicBezTo>
                    <a:pt x="10989" y="18741"/>
                    <a:pt x="8025" y="0"/>
                    <a:pt x="8025" y="0"/>
                  </a:cubicBezTo>
                  <a:close/>
                </a:path>
              </a:pathLst>
            </a:custGeom>
            <a:solidFill>
              <a:srgbClr val="F79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6"/>
            <p:cNvSpPr/>
            <p:nvPr/>
          </p:nvSpPr>
          <p:spPr>
            <a:xfrm>
              <a:off x="1067375" y="3245475"/>
              <a:ext cx="264350" cy="83650"/>
            </a:xfrm>
            <a:custGeom>
              <a:avLst/>
              <a:gdLst/>
              <a:ahLst/>
              <a:cxnLst/>
              <a:rect l="l" t="t" r="r" b="b"/>
              <a:pathLst>
                <a:path w="10574" h="3346" extrusionOk="0">
                  <a:moveTo>
                    <a:pt x="1" y="0"/>
                  </a:moveTo>
                  <a:cubicBezTo>
                    <a:pt x="1" y="0"/>
                    <a:pt x="1834" y="941"/>
                    <a:pt x="3394" y="1215"/>
                  </a:cubicBezTo>
                  <a:cubicBezTo>
                    <a:pt x="4978" y="1500"/>
                    <a:pt x="5644" y="417"/>
                    <a:pt x="5644" y="417"/>
                  </a:cubicBezTo>
                  <a:cubicBezTo>
                    <a:pt x="5644" y="417"/>
                    <a:pt x="8204" y="977"/>
                    <a:pt x="9288" y="1358"/>
                  </a:cubicBezTo>
                  <a:cubicBezTo>
                    <a:pt x="10574" y="1786"/>
                    <a:pt x="7478" y="2870"/>
                    <a:pt x="4668" y="3108"/>
                  </a:cubicBezTo>
                  <a:cubicBezTo>
                    <a:pt x="1846" y="3346"/>
                    <a:pt x="298" y="3036"/>
                    <a:pt x="298" y="30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6"/>
            <p:cNvSpPr/>
            <p:nvPr/>
          </p:nvSpPr>
          <p:spPr>
            <a:xfrm>
              <a:off x="696500" y="2012225"/>
              <a:ext cx="192025" cy="140575"/>
            </a:xfrm>
            <a:custGeom>
              <a:avLst/>
              <a:gdLst/>
              <a:ahLst/>
              <a:cxnLst/>
              <a:rect l="l" t="t" r="r" b="b"/>
              <a:pathLst>
                <a:path w="7681" h="5623" extrusionOk="0">
                  <a:moveTo>
                    <a:pt x="7572" y="0"/>
                  </a:moveTo>
                  <a:cubicBezTo>
                    <a:pt x="6861" y="0"/>
                    <a:pt x="2827" y="149"/>
                    <a:pt x="834" y="2348"/>
                  </a:cubicBezTo>
                  <a:cubicBezTo>
                    <a:pt x="1" y="3253"/>
                    <a:pt x="727" y="5420"/>
                    <a:pt x="3965" y="5623"/>
                  </a:cubicBezTo>
                  <a:lnTo>
                    <a:pt x="7680" y="3"/>
                  </a:lnTo>
                  <a:cubicBezTo>
                    <a:pt x="7680" y="2"/>
                    <a:pt x="7642" y="0"/>
                    <a:pt x="75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6"/>
            <p:cNvSpPr/>
            <p:nvPr/>
          </p:nvSpPr>
          <p:spPr>
            <a:xfrm>
              <a:off x="692325" y="1958700"/>
              <a:ext cx="314650" cy="697425"/>
            </a:xfrm>
            <a:custGeom>
              <a:avLst/>
              <a:gdLst/>
              <a:ahLst/>
              <a:cxnLst/>
              <a:rect l="l" t="t" r="r" b="b"/>
              <a:pathLst>
                <a:path w="12586" h="27897" extrusionOk="0">
                  <a:moveTo>
                    <a:pt x="10836" y="16967"/>
                  </a:moveTo>
                  <a:cubicBezTo>
                    <a:pt x="10705" y="17027"/>
                    <a:pt x="12586" y="26552"/>
                    <a:pt x="12431" y="26599"/>
                  </a:cubicBezTo>
                  <a:cubicBezTo>
                    <a:pt x="7704" y="27897"/>
                    <a:pt x="942" y="26242"/>
                    <a:pt x="513" y="26278"/>
                  </a:cubicBezTo>
                  <a:cubicBezTo>
                    <a:pt x="1168" y="23646"/>
                    <a:pt x="1715" y="12919"/>
                    <a:pt x="1096" y="10359"/>
                  </a:cubicBezTo>
                  <a:cubicBezTo>
                    <a:pt x="1" y="5894"/>
                    <a:pt x="2370" y="4465"/>
                    <a:pt x="4525" y="2239"/>
                  </a:cubicBezTo>
                  <a:cubicBezTo>
                    <a:pt x="6692" y="1"/>
                    <a:pt x="9585" y="501"/>
                    <a:pt x="9585" y="501"/>
                  </a:cubicBezTo>
                  <a:lnTo>
                    <a:pt x="10574" y="7025"/>
                  </a:lnTo>
                  <a:cubicBezTo>
                    <a:pt x="10574" y="7025"/>
                    <a:pt x="11836" y="9311"/>
                    <a:pt x="11895" y="11835"/>
                  </a:cubicBezTo>
                  <a:cubicBezTo>
                    <a:pt x="11931" y="12764"/>
                    <a:pt x="11848" y="14574"/>
                    <a:pt x="11729" y="16574"/>
                  </a:cubicBezTo>
                  <a:close/>
                </a:path>
              </a:pathLst>
            </a:custGeom>
            <a:solidFill>
              <a:srgbClr val="35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6"/>
            <p:cNvSpPr/>
            <p:nvPr/>
          </p:nvSpPr>
          <p:spPr>
            <a:xfrm>
              <a:off x="696800" y="1285400"/>
              <a:ext cx="347825" cy="453400"/>
            </a:xfrm>
            <a:custGeom>
              <a:avLst/>
              <a:gdLst/>
              <a:ahLst/>
              <a:cxnLst/>
              <a:rect l="l" t="t" r="r" b="b"/>
              <a:pathLst>
                <a:path w="13913" h="18136" extrusionOk="0">
                  <a:moveTo>
                    <a:pt x="9359" y="1"/>
                  </a:moveTo>
                  <a:cubicBezTo>
                    <a:pt x="9351" y="1"/>
                    <a:pt x="9347" y="1"/>
                    <a:pt x="9347" y="1"/>
                  </a:cubicBezTo>
                  <a:lnTo>
                    <a:pt x="5037" y="5882"/>
                  </a:lnTo>
                  <a:lnTo>
                    <a:pt x="1" y="12943"/>
                  </a:lnTo>
                  <a:cubicBezTo>
                    <a:pt x="1" y="12943"/>
                    <a:pt x="2108" y="13443"/>
                    <a:pt x="5823" y="16848"/>
                  </a:cubicBezTo>
                  <a:cubicBezTo>
                    <a:pt x="6808" y="17752"/>
                    <a:pt x="7858" y="18136"/>
                    <a:pt x="8849" y="18136"/>
                  </a:cubicBezTo>
                  <a:cubicBezTo>
                    <a:pt x="11606" y="18136"/>
                    <a:pt x="13913" y="15163"/>
                    <a:pt x="13133" y="12133"/>
                  </a:cubicBezTo>
                  <a:cubicBezTo>
                    <a:pt x="12073" y="8026"/>
                    <a:pt x="12966" y="5740"/>
                    <a:pt x="12478" y="2846"/>
                  </a:cubicBezTo>
                  <a:cubicBezTo>
                    <a:pt x="12009" y="56"/>
                    <a:pt x="9552" y="1"/>
                    <a:pt x="9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6"/>
            <p:cNvSpPr/>
            <p:nvPr/>
          </p:nvSpPr>
          <p:spPr>
            <a:xfrm>
              <a:off x="809625" y="1545850"/>
              <a:ext cx="204200" cy="283850"/>
            </a:xfrm>
            <a:custGeom>
              <a:avLst/>
              <a:gdLst/>
              <a:ahLst/>
              <a:cxnLst/>
              <a:rect l="l" t="t" r="r" b="b"/>
              <a:pathLst>
                <a:path w="8168" h="11354" extrusionOk="0">
                  <a:moveTo>
                    <a:pt x="2143" y="1"/>
                  </a:moveTo>
                  <a:cubicBezTo>
                    <a:pt x="2143" y="1"/>
                    <a:pt x="1667" y="1429"/>
                    <a:pt x="833" y="2549"/>
                  </a:cubicBezTo>
                  <a:cubicBezTo>
                    <a:pt x="0" y="3656"/>
                    <a:pt x="3381" y="10978"/>
                    <a:pt x="5417" y="11324"/>
                  </a:cubicBezTo>
                  <a:cubicBezTo>
                    <a:pt x="5542" y="11344"/>
                    <a:pt x="5661" y="11353"/>
                    <a:pt x="5776" y="11353"/>
                  </a:cubicBezTo>
                  <a:cubicBezTo>
                    <a:pt x="7538" y="11353"/>
                    <a:pt x="8168" y="9097"/>
                    <a:pt x="8168" y="9097"/>
                  </a:cubicBezTo>
                  <a:lnTo>
                    <a:pt x="6715" y="4049"/>
                  </a:lnTo>
                  <a:lnTo>
                    <a:pt x="5751" y="2549"/>
                  </a:lnTo>
                  <a:cubicBezTo>
                    <a:pt x="5429" y="2037"/>
                    <a:pt x="4417" y="1846"/>
                    <a:pt x="4929" y="596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F79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6"/>
            <p:cNvSpPr/>
            <p:nvPr/>
          </p:nvSpPr>
          <p:spPr>
            <a:xfrm>
              <a:off x="809900" y="1444950"/>
              <a:ext cx="142600" cy="199750"/>
            </a:xfrm>
            <a:custGeom>
              <a:avLst/>
              <a:gdLst/>
              <a:ahLst/>
              <a:cxnLst/>
              <a:rect l="l" t="t" r="r" b="b"/>
              <a:pathLst>
                <a:path w="5704" h="7990" extrusionOk="0">
                  <a:moveTo>
                    <a:pt x="1406" y="1"/>
                  </a:moveTo>
                  <a:lnTo>
                    <a:pt x="1406" y="1"/>
                  </a:lnTo>
                  <a:cubicBezTo>
                    <a:pt x="1406" y="1"/>
                    <a:pt x="1846" y="905"/>
                    <a:pt x="1418" y="3037"/>
                  </a:cubicBezTo>
                  <a:cubicBezTo>
                    <a:pt x="965" y="5168"/>
                    <a:pt x="1" y="7990"/>
                    <a:pt x="1" y="7990"/>
                  </a:cubicBezTo>
                  <a:lnTo>
                    <a:pt x="4382" y="7085"/>
                  </a:lnTo>
                  <a:cubicBezTo>
                    <a:pt x="4347" y="6013"/>
                    <a:pt x="5025" y="4037"/>
                    <a:pt x="5704" y="3489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rgbClr val="F79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6"/>
            <p:cNvSpPr/>
            <p:nvPr/>
          </p:nvSpPr>
          <p:spPr>
            <a:xfrm>
              <a:off x="826575" y="1308625"/>
              <a:ext cx="217625" cy="226425"/>
            </a:xfrm>
            <a:custGeom>
              <a:avLst/>
              <a:gdLst/>
              <a:ahLst/>
              <a:cxnLst/>
              <a:rect l="l" t="t" r="r" b="b"/>
              <a:pathLst>
                <a:path w="8705" h="9057" extrusionOk="0">
                  <a:moveTo>
                    <a:pt x="2763" y="0"/>
                  </a:moveTo>
                  <a:cubicBezTo>
                    <a:pt x="584" y="24"/>
                    <a:pt x="1" y="1941"/>
                    <a:pt x="1" y="1941"/>
                  </a:cubicBezTo>
                  <a:lnTo>
                    <a:pt x="727" y="5442"/>
                  </a:lnTo>
                  <a:cubicBezTo>
                    <a:pt x="727" y="5442"/>
                    <a:pt x="1525" y="7216"/>
                    <a:pt x="2072" y="7537"/>
                  </a:cubicBezTo>
                  <a:cubicBezTo>
                    <a:pt x="2632" y="7870"/>
                    <a:pt x="4073" y="8680"/>
                    <a:pt x="5037" y="8918"/>
                  </a:cubicBezTo>
                  <a:cubicBezTo>
                    <a:pt x="5395" y="9004"/>
                    <a:pt x="5815" y="9056"/>
                    <a:pt x="6211" y="9056"/>
                  </a:cubicBezTo>
                  <a:cubicBezTo>
                    <a:pt x="6908" y="9056"/>
                    <a:pt x="7528" y="8895"/>
                    <a:pt x="7597" y="8478"/>
                  </a:cubicBezTo>
                  <a:cubicBezTo>
                    <a:pt x="7704" y="7823"/>
                    <a:pt x="7954" y="6537"/>
                    <a:pt x="8014" y="6382"/>
                  </a:cubicBezTo>
                  <a:cubicBezTo>
                    <a:pt x="8073" y="6227"/>
                    <a:pt x="8704" y="5751"/>
                    <a:pt x="8609" y="5525"/>
                  </a:cubicBezTo>
                  <a:cubicBezTo>
                    <a:pt x="8526" y="5311"/>
                    <a:pt x="7609" y="4668"/>
                    <a:pt x="7347" y="4275"/>
                  </a:cubicBezTo>
                  <a:cubicBezTo>
                    <a:pt x="7073" y="3906"/>
                    <a:pt x="7275" y="3477"/>
                    <a:pt x="7228" y="3048"/>
                  </a:cubicBezTo>
                  <a:cubicBezTo>
                    <a:pt x="7180" y="2632"/>
                    <a:pt x="7002" y="1691"/>
                    <a:pt x="6525" y="1084"/>
                  </a:cubicBezTo>
                  <a:cubicBezTo>
                    <a:pt x="5942" y="346"/>
                    <a:pt x="4954" y="24"/>
                    <a:pt x="2763" y="0"/>
                  </a:cubicBezTo>
                  <a:close/>
                </a:path>
              </a:pathLst>
            </a:custGeom>
            <a:solidFill>
              <a:srgbClr val="F79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6"/>
            <p:cNvSpPr/>
            <p:nvPr/>
          </p:nvSpPr>
          <p:spPr>
            <a:xfrm>
              <a:off x="660475" y="1274800"/>
              <a:ext cx="315250" cy="486100"/>
            </a:xfrm>
            <a:custGeom>
              <a:avLst/>
              <a:gdLst/>
              <a:ahLst/>
              <a:cxnLst/>
              <a:rect l="l" t="t" r="r" b="b"/>
              <a:pathLst>
                <a:path w="12610" h="19444" extrusionOk="0">
                  <a:moveTo>
                    <a:pt x="9305" y="1"/>
                  </a:moveTo>
                  <a:cubicBezTo>
                    <a:pt x="8293" y="1"/>
                    <a:pt x="7062" y="407"/>
                    <a:pt x="5633" y="1603"/>
                  </a:cubicBezTo>
                  <a:cubicBezTo>
                    <a:pt x="2978" y="3842"/>
                    <a:pt x="3430" y="7199"/>
                    <a:pt x="2751" y="9378"/>
                  </a:cubicBezTo>
                  <a:cubicBezTo>
                    <a:pt x="2061" y="11569"/>
                    <a:pt x="1" y="13522"/>
                    <a:pt x="1561" y="16820"/>
                  </a:cubicBezTo>
                  <a:cubicBezTo>
                    <a:pt x="2711" y="19275"/>
                    <a:pt x="4801" y="19443"/>
                    <a:pt x="5353" y="19443"/>
                  </a:cubicBezTo>
                  <a:cubicBezTo>
                    <a:pt x="5441" y="19443"/>
                    <a:pt x="5490" y="19439"/>
                    <a:pt x="5490" y="19439"/>
                  </a:cubicBezTo>
                  <a:cubicBezTo>
                    <a:pt x="4906" y="17736"/>
                    <a:pt x="4859" y="15439"/>
                    <a:pt x="6799" y="13391"/>
                  </a:cubicBezTo>
                  <a:cubicBezTo>
                    <a:pt x="6799" y="13391"/>
                    <a:pt x="7301" y="13663"/>
                    <a:pt x="7865" y="13663"/>
                  </a:cubicBezTo>
                  <a:cubicBezTo>
                    <a:pt x="8356" y="13663"/>
                    <a:pt x="8894" y="13458"/>
                    <a:pt x="9193" y="12688"/>
                  </a:cubicBezTo>
                  <a:cubicBezTo>
                    <a:pt x="10050" y="10533"/>
                    <a:pt x="9538" y="7140"/>
                    <a:pt x="9538" y="7140"/>
                  </a:cubicBezTo>
                  <a:cubicBezTo>
                    <a:pt x="11717" y="6223"/>
                    <a:pt x="12610" y="1818"/>
                    <a:pt x="12610" y="1818"/>
                  </a:cubicBezTo>
                  <a:cubicBezTo>
                    <a:pt x="12610" y="1818"/>
                    <a:pt x="11446" y="1"/>
                    <a:pt x="9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6"/>
            <p:cNvSpPr/>
            <p:nvPr/>
          </p:nvSpPr>
          <p:spPr>
            <a:xfrm>
              <a:off x="742350" y="2042950"/>
              <a:ext cx="343800" cy="581050"/>
            </a:xfrm>
            <a:custGeom>
              <a:avLst/>
              <a:gdLst/>
              <a:ahLst/>
              <a:cxnLst/>
              <a:rect l="l" t="t" r="r" b="b"/>
              <a:pathLst>
                <a:path w="13752" h="23242" extrusionOk="0">
                  <a:moveTo>
                    <a:pt x="2643" y="20955"/>
                  </a:moveTo>
                  <a:cubicBezTo>
                    <a:pt x="1560" y="18895"/>
                    <a:pt x="0" y="8715"/>
                    <a:pt x="119" y="6691"/>
                  </a:cubicBezTo>
                  <a:cubicBezTo>
                    <a:pt x="310" y="3381"/>
                    <a:pt x="2155" y="1441"/>
                    <a:pt x="4763" y="643"/>
                  </a:cubicBezTo>
                  <a:cubicBezTo>
                    <a:pt x="6811" y="0"/>
                    <a:pt x="9894" y="1238"/>
                    <a:pt x="9894" y="1238"/>
                  </a:cubicBezTo>
                  <a:lnTo>
                    <a:pt x="10799" y="6251"/>
                  </a:lnTo>
                  <a:cubicBezTo>
                    <a:pt x="10799" y="6251"/>
                    <a:pt x="12883" y="16931"/>
                    <a:pt x="13752" y="22134"/>
                  </a:cubicBezTo>
                  <a:cubicBezTo>
                    <a:pt x="13526" y="22253"/>
                    <a:pt x="6311" y="23241"/>
                    <a:pt x="2643" y="20955"/>
                  </a:cubicBezTo>
                  <a:close/>
                </a:path>
              </a:pathLst>
            </a:custGeom>
            <a:solidFill>
              <a:srgbClr val="35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6"/>
            <p:cNvSpPr/>
            <p:nvPr/>
          </p:nvSpPr>
          <p:spPr>
            <a:xfrm>
              <a:off x="717350" y="1608950"/>
              <a:ext cx="345000" cy="515100"/>
            </a:xfrm>
            <a:custGeom>
              <a:avLst/>
              <a:gdLst/>
              <a:ahLst/>
              <a:cxnLst/>
              <a:rect l="l" t="t" r="r" b="b"/>
              <a:pathLst>
                <a:path w="13800" h="20604" extrusionOk="0">
                  <a:moveTo>
                    <a:pt x="9454" y="1"/>
                  </a:moveTo>
                  <a:lnTo>
                    <a:pt x="9454" y="1"/>
                  </a:lnTo>
                  <a:cubicBezTo>
                    <a:pt x="10251" y="644"/>
                    <a:pt x="11001" y="4882"/>
                    <a:pt x="10537" y="5085"/>
                  </a:cubicBezTo>
                  <a:cubicBezTo>
                    <a:pt x="10514" y="5094"/>
                    <a:pt x="10488" y="5099"/>
                    <a:pt x="10459" y="5099"/>
                  </a:cubicBezTo>
                  <a:cubicBezTo>
                    <a:pt x="9906" y="5099"/>
                    <a:pt x="8321" y="3418"/>
                    <a:pt x="7156" y="2061"/>
                  </a:cubicBezTo>
                  <a:cubicBezTo>
                    <a:pt x="5941" y="632"/>
                    <a:pt x="4536" y="25"/>
                    <a:pt x="4536" y="25"/>
                  </a:cubicBezTo>
                  <a:cubicBezTo>
                    <a:pt x="4536" y="25"/>
                    <a:pt x="2393" y="537"/>
                    <a:pt x="1536" y="1775"/>
                  </a:cubicBezTo>
                  <a:cubicBezTo>
                    <a:pt x="643" y="3037"/>
                    <a:pt x="1238" y="4454"/>
                    <a:pt x="1691" y="6990"/>
                  </a:cubicBezTo>
                  <a:cubicBezTo>
                    <a:pt x="2155" y="9514"/>
                    <a:pt x="3417" y="11848"/>
                    <a:pt x="2488" y="13931"/>
                  </a:cubicBezTo>
                  <a:cubicBezTo>
                    <a:pt x="1548" y="16015"/>
                    <a:pt x="0" y="18455"/>
                    <a:pt x="0" y="18455"/>
                  </a:cubicBezTo>
                  <a:cubicBezTo>
                    <a:pt x="111" y="18390"/>
                    <a:pt x="242" y="18360"/>
                    <a:pt x="390" y="18360"/>
                  </a:cubicBezTo>
                  <a:cubicBezTo>
                    <a:pt x="1609" y="18360"/>
                    <a:pt x="4032" y="20351"/>
                    <a:pt x="6834" y="20563"/>
                  </a:cubicBezTo>
                  <a:cubicBezTo>
                    <a:pt x="7206" y="20591"/>
                    <a:pt x="7569" y="20604"/>
                    <a:pt x="7921" y="20604"/>
                  </a:cubicBezTo>
                  <a:cubicBezTo>
                    <a:pt x="10524" y="20604"/>
                    <a:pt x="12502" y="19920"/>
                    <a:pt x="12502" y="19920"/>
                  </a:cubicBezTo>
                  <a:cubicBezTo>
                    <a:pt x="12502" y="19920"/>
                    <a:pt x="12811" y="15515"/>
                    <a:pt x="12728" y="14253"/>
                  </a:cubicBezTo>
                  <a:cubicBezTo>
                    <a:pt x="12633" y="12979"/>
                    <a:pt x="13621" y="10931"/>
                    <a:pt x="13704" y="9454"/>
                  </a:cubicBezTo>
                  <a:cubicBezTo>
                    <a:pt x="13799" y="8002"/>
                    <a:pt x="12859" y="6430"/>
                    <a:pt x="12252" y="5323"/>
                  </a:cubicBezTo>
                  <a:cubicBezTo>
                    <a:pt x="11632" y="4192"/>
                    <a:pt x="10668" y="739"/>
                    <a:pt x="10668" y="739"/>
                  </a:cubicBezTo>
                  <a:lnTo>
                    <a:pt x="9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6"/>
            <p:cNvSpPr/>
            <p:nvPr/>
          </p:nvSpPr>
          <p:spPr>
            <a:xfrm>
              <a:off x="974800" y="1626825"/>
              <a:ext cx="533725" cy="109850"/>
            </a:xfrm>
            <a:custGeom>
              <a:avLst/>
              <a:gdLst/>
              <a:ahLst/>
              <a:cxnLst/>
              <a:rect l="l" t="t" r="r" b="b"/>
              <a:pathLst>
                <a:path w="21349" h="4394" extrusionOk="0">
                  <a:moveTo>
                    <a:pt x="5275" y="0"/>
                  </a:moveTo>
                  <a:lnTo>
                    <a:pt x="1" y="3310"/>
                  </a:lnTo>
                  <a:lnTo>
                    <a:pt x="16372" y="4394"/>
                  </a:lnTo>
                  <a:lnTo>
                    <a:pt x="21349" y="679"/>
                  </a:lnTo>
                  <a:lnTo>
                    <a:pt x="5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6"/>
            <p:cNvSpPr/>
            <p:nvPr/>
          </p:nvSpPr>
          <p:spPr>
            <a:xfrm>
              <a:off x="974800" y="1626825"/>
              <a:ext cx="134875" cy="92000"/>
            </a:xfrm>
            <a:custGeom>
              <a:avLst/>
              <a:gdLst/>
              <a:ahLst/>
              <a:cxnLst/>
              <a:rect l="l" t="t" r="r" b="b"/>
              <a:pathLst>
                <a:path w="5395" h="3680" extrusionOk="0">
                  <a:moveTo>
                    <a:pt x="5275" y="0"/>
                  </a:moveTo>
                  <a:lnTo>
                    <a:pt x="1" y="3310"/>
                  </a:lnTo>
                  <a:lnTo>
                    <a:pt x="5395" y="3679"/>
                  </a:lnTo>
                  <a:lnTo>
                    <a:pt x="5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6"/>
            <p:cNvSpPr/>
            <p:nvPr/>
          </p:nvSpPr>
          <p:spPr>
            <a:xfrm>
              <a:off x="1137325" y="1565800"/>
              <a:ext cx="219400" cy="248825"/>
            </a:xfrm>
            <a:custGeom>
              <a:avLst/>
              <a:gdLst/>
              <a:ahLst/>
              <a:cxnLst/>
              <a:rect l="l" t="t" r="r" b="b"/>
              <a:pathLst>
                <a:path w="8776" h="9953" extrusionOk="0">
                  <a:moveTo>
                    <a:pt x="3454" y="0"/>
                  </a:moveTo>
                  <a:lnTo>
                    <a:pt x="3370" y="227"/>
                  </a:lnTo>
                  <a:lnTo>
                    <a:pt x="3335" y="286"/>
                  </a:lnTo>
                  <a:lnTo>
                    <a:pt x="3215" y="560"/>
                  </a:lnTo>
                  <a:lnTo>
                    <a:pt x="3001" y="1072"/>
                  </a:lnTo>
                  <a:lnTo>
                    <a:pt x="3001" y="1096"/>
                  </a:lnTo>
                  <a:lnTo>
                    <a:pt x="1811" y="3846"/>
                  </a:lnTo>
                  <a:lnTo>
                    <a:pt x="1668" y="4144"/>
                  </a:lnTo>
                  <a:lnTo>
                    <a:pt x="1465" y="4620"/>
                  </a:lnTo>
                  <a:lnTo>
                    <a:pt x="346" y="6954"/>
                  </a:lnTo>
                  <a:lnTo>
                    <a:pt x="120" y="7489"/>
                  </a:lnTo>
                  <a:cubicBezTo>
                    <a:pt x="1" y="7823"/>
                    <a:pt x="513" y="8418"/>
                    <a:pt x="1334" y="8954"/>
                  </a:cubicBezTo>
                  <a:cubicBezTo>
                    <a:pt x="1525" y="9073"/>
                    <a:pt x="1727" y="9192"/>
                    <a:pt x="1942" y="9311"/>
                  </a:cubicBezTo>
                  <a:cubicBezTo>
                    <a:pt x="2697" y="9712"/>
                    <a:pt x="3441" y="9952"/>
                    <a:pt x="3929" y="9952"/>
                  </a:cubicBezTo>
                  <a:cubicBezTo>
                    <a:pt x="4179" y="9952"/>
                    <a:pt x="4361" y="9889"/>
                    <a:pt x="4442" y="9752"/>
                  </a:cubicBezTo>
                  <a:lnTo>
                    <a:pt x="4680" y="9383"/>
                  </a:lnTo>
                  <a:lnTo>
                    <a:pt x="5001" y="8871"/>
                  </a:lnTo>
                  <a:lnTo>
                    <a:pt x="6418" y="6585"/>
                  </a:lnTo>
                  <a:lnTo>
                    <a:pt x="6585" y="6311"/>
                  </a:lnTo>
                  <a:lnTo>
                    <a:pt x="7561" y="4703"/>
                  </a:lnTo>
                  <a:lnTo>
                    <a:pt x="8145" y="3799"/>
                  </a:lnTo>
                  <a:lnTo>
                    <a:pt x="8454" y="3310"/>
                  </a:lnTo>
                  <a:lnTo>
                    <a:pt x="8609" y="3072"/>
                  </a:lnTo>
                  <a:lnTo>
                    <a:pt x="8669" y="3001"/>
                  </a:lnTo>
                  <a:lnTo>
                    <a:pt x="8776" y="2834"/>
                  </a:lnTo>
                  <a:lnTo>
                    <a:pt x="8752" y="2834"/>
                  </a:lnTo>
                  <a:lnTo>
                    <a:pt x="8335" y="2608"/>
                  </a:lnTo>
                  <a:cubicBezTo>
                    <a:pt x="8299" y="2525"/>
                    <a:pt x="8240" y="2429"/>
                    <a:pt x="8157" y="2346"/>
                  </a:cubicBezTo>
                  <a:cubicBezTo>
                    <a:pt x="8133" y="2298"/>
                    <a:pt x="8097" y="2251"/>
                    <a:pt x="8061" y="2203"/>
                  </a:cubicBezTo>
                  <a:cubicBezTo>
                    <a:pt x="7823" y="1929"/>
                    <a:pt x="7490" y="1643"/>
                    <a:pt x="7085" y="1358"/>
                  </a:cubicBezTo>
                  <a:cubicBezTo>
                    <a:pt x="7002" y="1286"/>
                    <a:pt x="6883" y="1227"/>
                    <a:pt x="6775" y="1155"/>
                  </a:cubicBezTo>
                  <a:lnTo>
                    <a:pt x="6371" y="929"/>
                  </a:lnTo>
                  <a:cubicBezTo>
                    <a:pt x="6228" y="858"/>
                    <a:pt x="6073" y="774"/>
                    <a:pt x="5942" y="715"/>
                  </a:cubicBezTo>
                  <a:cubicBezTo>
                    <a:pt x="5382" y="453"/>
                    <a:pt x="4823" y="298"/>
                    <a:pt x="4370" y="239"/>
                  </a:cubicBezTo>
                  <a:cubicBezTo>
                    <a:pt x="4311" y="239"/>
                    <a:pt x="4263" y="227"/>
                    <a:pt x="4204" y="227"/>
                  </a:cubicBezTo>
                  <a:cubicBezTo>
                    <a:pt x="4144" y="221"/>
                    <a:pt x="4088" y="218"/>
                    <a:pt x="4033" y="218"/>
                  </a:cubicBezTo>
                  <a:cubicBezTo>
                    <a:pt x="3977" y="218"/>
                    <a:pt x="3924" y="221"/>
                    <a:pt x="3870" y="227"/>
                  </a:cubicBezTo>
                  <a:lnTo>
                    <a:pt x="3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6"/>
            <p:cNvSpPr/>
            <p:nvPr/>
          </p:nvSpPr>
          <p:spPr>
            <a:xfrm>
              <a:off x="1181975" y="1590800"/>
              <a:ext cx="162550" cy="135000"/>
            </a:xfrm>
            <a:custGeom>
              <a:avLst/>
              <a:gdLst/>
              <a:ahLst/>
              <a:cxnLst/>
              <a:rect l="l" t="t" r="r" b="b"/>
              <a:pathLst>
                <a:path w="6502" h="5400" extrusionOk="0">
                  <a:moveTo>
                    <a:pt x="1120" y="1"/>
                  </a:moveTo>
                  <a:lnTo>
                    <a:pt x="25" y="2596"/>
                  </a:lnTo>
                  <a:cubicBezTo>
                    <a:pt x="1" y="2632"/>
                    <a:pt x="1" y="2668"/>
                    <a:pt x="1" y="2715"/>
                  </a:cubicBezTo>
                  <a:cubicBezTo>
                    <a:pt x="1" y="2751"/>
                    <a:pt x="25" y="2810"/>
                    <a:pt x="36" y="2870"/>
                  </a:cubicBezTo>
                  <a:cubicBezTo>
                    <a:pt x="167" y="3215"/>
                    <a:pt x="644" y="3691"/>
                    <a:pt x="1322" y="4156"/>
                  </a:cubicBezTo>
                  <a:cubicBezTo>
                    <a:pt x="1572" y="4323"/>
                    <a:pt x="1834" y="4477"/>
                    <a:pt x="2120" y="4632"/>
                  </a:cubicBezTo>
                  <a:cubicBezTo>
                    <a:pt x="3027" y="5120"/>
                    <a:pt x="3935" y="5400"/>
                    <a:pt x="4488" y="5400"/>
                  </a:cubicBezTo>
                  <a:cubicBezTo>
                    <a:pt x="4610" y="5400"/>
                    <a:pt x="4715" y="5386"/>
                    <a:pt x="4799" y="5358"/>
                  </a:cubicBezTo>
                  <a:cubicBezTo>
                    <a:pt x="4847" y="5346"/>
                    <a:pt x="4870" y="5335"/>
                    <a:pt x="4882" y="5311"/>
                  </a:cubicBezTo>
                  <a:cubicBezTo>
                    <a:pt x="4930" y="5299"/>
                    <a:pt x="4954" y="5263"/>
                    <a:pt x="4978" y="5239"/>
                  </a:cubicBezTo>
                  <a:lnTo>
                    <a:pt x="6502" y="2870"/>
                  </a:lnTo>
                  <a:lnTo>
                    <a:pt x="6478" y="2870"/>
                  </a:lnTo>
                  <a:cubicBezTo>
                    <a:pt x="6454" y="2870"/>
                    <a:pt x="6406" y="2858"/>
                    <a:pt x="6359" y="2858"/>
                  </a:cubicBezTo>
                  <a:cubicBezTo>
                    <a:pt x="5692" y="2751"/>
                    <a:pt x="4680" y="2382"/>
                    <a:pt x="3620" y="1822"/>
                  </a:cubicBezTo>
                  <a:cubicBezTo>
                    <a:pt x="3382" y="1691"/>
                    <a:pt x="3180" y="1560"/>
                    <a:pt x="2965" y="1441"/>
                  </a:cubicBezTo>
                  <a:cubicBezTo>
                    <a:pt x="2203" y="989"/>
                    <a:pt x="1584" y="501"/>
                    <a:pt x="1227" y="120"/>
                  </a:cubicBezTo>
                  <a:lnTo>
                    <a:pt x="1132" y="36"/>
                  </a:lnTo>
                  <a:cubicBezTo>
                    <a:pt x="1132" y="12"/>
                    <a:pt x="1120" y="12"/>
                    <a:pt x="1120" y="1"/>
                  </a:cubicBezTo>
                  <a:close/>
                </a:path>
              </a:pathLst>
            </a:custGeom>
            <a:solidFill>
              <a:srgbClr val="D9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6"/>
            <p:cNvSpPr/>
            <p:nvPr/>
          </p:nvSpPr>
          <p:spPr>
            <a:xfrm>
              <a:off x="1138225" y="1545300"/>
              <a:ext cx="132775" cy="244650"/>
            </a:xfrm>
            <a:custGeom>
              <a:avLst/>
              <a:gdLst/>
              <a:ahLst/>
              <a:cxnLst/>
              <a:rect l="l" t="t" r="r" b="b"/>
              <a:pathLst>
                <a:path w="5311" h="9786" extrusionOk="0">
                  <a:moveTo>
                    <a:pt x="3993" y="0"/>
                  </a:moveTo>
                  <a:cubicBezTo>
                    <a:pt x="3664" y="0"/>
                    <a:pt x="3433" y="81"/>
                    <a:pt x="3346" y="249"/>
                  </a:cubicBezTo>
                  <a:lnTo>
                    <a:pt x="3215" y="499"/>
                  </a:lnTo>
                  <a:lnTo>
                    <a:pt x="3084" y="737"/>
                  </a:lnTo>
                  <a:cubicBezTo>
                    <a:pt x="3001" y="868"/>
                    <a:pt x="3037" y="1047"/>
                    <a:pt x="3144" y="1261"/>
                  </a:cubicBezTo>
                  <a:lnTo>
                    <a:pt x="2906" y="1821"/>
                  </a:lnTo>
                  <a:cubicBezTo>
                    <a:pt x="2906" y="1809"/>
                    <a:pt x="2882" y="1809"/>
                    <a:pt x="2882" y="1797"/>
                  </a:cubicBezTo>
                  <a:lnTo>
                    <a:pt x="1786" y="4380"/>
                  </a:lnTo>
                  <a:cubicBezTo>
                    <a:pt x="1775" y="4416"/>
                    <a:pt x="1775" y="4452"/>
                    <a:pt x="1775" y="4499"/>
                  </a:cubicBezTo>
                  <a:lnTo>
                    <a:pt x="1667" y="4738"/>
                  </a:lnTo>
                  <a:cubicBezTo>
                    <a:pt x="1632" y="4797"/>
                    <a:pt x="1632" y="4892"/>
                    <a:pt x="1667" y="4976"/>
                  </a:cubicBezTo>
                  <a:lnTo>
                    <a:pt x="1453" y="5452"/>
                  </a:lnTo>
                  <a:lnTo>
                    <a:pt x="346" y="7786"/>
                  </a:lnTo>
                  <a:lnTo>
                    <a:pt x="120" y="8321"/>
                  </a:lnTo>
                  <a:cubicBezTo>
                    <a:pt x="1" y="8655"/>
                    <a:pt x="501" y="9238"/>
                    <a:pt x="1322" y="9786"/>
                  </a:cubicBezTo>
                  <a:cubicBezTo>
                    <a:pt x="1679" y="8821"/>
                    <a:pt x="4656" y="1856"/>
                    <a:pt x="5311" y="261"/>
                  </a:cubicBezTo>
                  <a:cubicBezTo>
                    <a:pt x="4797" y="90"/>
                    <a:pt x="4341" y="0"/>
                    <a:pt x="3993" y="0"/>
                  </a:cubicBez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6"/>
            <p:cNvSpPr/>
            <p:nvPr/>
          </p:nvSpPr>
          <p:spPr>
            <a:xfrm>
              <a:off x="1212925" y="1550925"/>
              <a:ext cx="158400" cy="98825"/>
            </a:xfrm>
            <a:custGeom>
              <a:avLst/>
              <a:gdLst/>
              <a:ahLst/>
              <a:cxnLst/>
              <a:rect l="l" t="t" r="r" b="b"/>
              <a:pathLst>
                <a:path w="6336" h="3953" extrusionOk="0">
                  <a:moveTo>
                    <a:pt x="346" y="0"/>
                  </a:moveTo>
                  <a:lnTo>
                    <a:pt x="203" y="262"/>
                  </a:lnTo>
                  <a:lnTo>
                    <a:pt x="72" y="500"/>
                  </a:lnTo>
                  <a:cubicBezTo>
                    <a:pt x="1" y="631"/>
                    <a:pt x="37" y="810"/>
                    <a:pt x="132" y="1012"/>
                  </a:cubicBezTo>
                  <a:cubicBezTo>
                    <a:pt x="156" y="1060"/>
                    <a:pt x="180" y="1107"/>
                    <a:pt x="203" y="1155"/>
                  </a:cubicBezTo>
                  <a:cubicBezTo>
                    <a:pt x="501" y="1607"/>
                    <a:pt x="1132" y="2167"/>
                    <a:pt x="1966" y="2667"/>
                  </a:cubicBezTo>
                  <a:cubicBezTo>
                    <a:pt x="1966" y="2679"/>
                    <a:pt x="1977" y="2679"/>
                    <a:pt x="1977" y="2679"/>
                  </a:cubicBezTo>
                  <a:cubicBezTo>
                    <a:pt x="2180" y="2798"/>
                    <a:pt x="2370" y="2917"/>
                    <a:pt x="2573" y="3024"/>
                  </a:cubicBezTo>
                  <a:cubicBezTo>
                    <a:pt x="2787" y="3143"/>
                    <a:pt x="2989" y="3251"/>
                    <a:pt x="3204" y="3334"/>
                  </a:cubicBezTo>
                  <a:lnTo>
                    <a:pt x="3216" y="3334"/>
                  </a:lnTo>
                  <a:cubicBezTo>
                    <a:pt x="4109" y="3739"/>
                    <a:pt x="4918" y="3953"/>
                    <a:pt x="5454" y="3953"/>
                  </a:cubicBezTo>
                  <a:cubicBezTo>
                    <a:pt x="5514" y="3953"/>
                    <a:pt x="5549" y="3929"/>
                    <a:pt x="5597" y="3929"/>
                  </a:cubicBezTo>
                  <a:cubicBezTo>
                    <a:pt x="5823" y="3905"/>
                    <a:pt x="5990" y="3834"/>
                    <a:pt x="6085" y="3703"/>
                  </a:cubicBezTo>
                  <a:lnTo>
                    <a:pt x="6204" y="3465"/>
                  </a:lnTo>
                  <a:lnTo>
                    <a:pt x="6335" y="3215"/>
                  </a:lnTo>
                  <a:lnTo>
                    <a:pt x="6335" y="3203"/>
                  </a:lnTo>
                  <a:lnTo>
                    <a:pt x="5859" y="2953"/>
                  </a:lnTo>
                  <a:cubicBezTo>
                    <a:pt x="5847" y="2941"/>
                    <a:pt x="5823" y="2905"/>
                    <a:pt x="5799" y="2881"/>
                  </a:cubicBezTo>
                  <a:cubicBezTo>
                    <a:pt x="5740" y="2822"/>
                    <a:pt x="5704" y="2762"/>
                    <a:pt x="5645" y="2703"/>
                  </a:cubicBezTo>
                  <a:cubicBezTo>
                    <a:pt x="5549" y="2596"/>
                    <a:pt x="5442" y="2500"/>
                    <a:pt x="5347" y="2405"/>
                  </a:cubicBezTo>
                  <a:cubicBezTo>
                    <a:pt x="5073" y="2167"/>
                    <a:pt x="4763" y="1929"/>
                    <a:pt x="4406" y="1691"/>
                  </a:cubicBezTo>
                  <a:cubicBezTo>
                    <a:pt x="4299" y="1607"/>
                    <a:pt x="4192" y="1548"/>
                    <a:pt x="4073" y="1477"/>
                  </a:cubicBezTo>
                  <a:cubicBezTo>
                    <a:pt x="3918" y="1369"/>
                    <a:pt x="3751" y="1274"/>
                    <a:pt x="3573" y="1179"/>
                  </a:cubicBezTo>
                  <a:cubicBezTo>
                    <a:pt x="3406" y="1096"/>
                    <a:pt x="3239" y="1012"/>
                    <a:pt x="3097" y="941"/>
                  </a:cubicBezTo>
                  <a:cubicBezTo>
                    <a:pt x="2549" y="679"/>
                    <a:pt x="2025" y="500"/>
                    <a:pt x="1573" y="381"/>
                  </a:cubicBezTo>
                  <a:cubicBezTo>
                    <a:pt x="1430" y="334"/>
                    <a:pt x="1299" y="298"/>
                    <a:pt x="1156" y="286"/>
                  </a:cubicBezTo>
                  <a:cubicBezTo>
                    <a:pt x="1084" y="274"/>
                    <a:pt x="1001" y="262"/>
                    <a:pt x="918" y="262"/>
                  </a:cubicBezTo>
                  <a:lnTo>
                    <a:pt x="823" y="26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6"/>
            <p:cNvSpPr/>
            <p:nvPr/>
          </p:nvSpPr>
          <p:spPr>
            <a:xfrm>
              <a:off x="1216200" y="1551800"/>
              <a:ext cx="155400" cy="92000"/>
            </a:xfrm>
            <a:custGeom>
              <a:avLst/>
              <a:gdLst/>
              <a:ahLst/>
              <a:cxnLst/>
              <a:rect l="l" t="t" r="r" b="b"/>
              <a:pathLst>
                <a:path w="6216" h="3680" extrusionOk="0">
                  <a:moveTo>
                    <a:pt x="215" y="1"/>
                  </a:moveTo>
                  <a:lnTo>
                    <a:pt x="84" y="251"/>
                  </a:lnTo>
                  <a:cubicBezTo>
                    <a:pt x="1" y="382"/>
                    <a:pt x="25" y="549"/>
                    <a:pt x="120" y="739"/>
                  </a:cubicBezTo>
                  <a:cubicBezTo>
                    <a:pt x="144" y="787"/>
                    <a:pt x="168" y="834"/>
                    <a:pt x="203" y="882"/>
                  </a:cubicBezTo>
                  <a:cubicBezTo>
                    <a:pt x="239" y="953"/>
                    <a:pt x="287" y="1013"/>
                    <a:pt x="334" y="1072"/>
                  </a:cubicBezTo>
                  <a:cubicBezTo>
                    <a:pt x="680" y="1489"/>
                    <a:pt x="1251" y="1977"/>
                    <a:pt x="2001" y="2442"/>
                  </a:cubicBezTo>
                  <a:cubicBezTo>
                    <a:pt x="2180" y="2549"/>
                    <a:pt x="2370" y="2668"/>
                    <a:pt x="2585" y="2763"/>
                  </a:cubicBezTo>
                  <a:cubicBezTo>
                    <a:pt x="3597" y="3299"/>
                    <a:pt x="4573" y="3632"/>
                    <a:pt x="5240" y="3680"/>
                  </a:cubicBezTo>
                  <a:lnTo>
                    <a:pt x="5466" y="3680"/>
                  </a:lnTo>
                  <a:cubicBezTo>
                    <a:pt x="5514" y="3680"/>
                    <a:pt x="5573" y="3656"/>
                    <a:pt x="5621" y="3656"/>
                  </a:cubicBezTo>
                  <a:cubicBezTo>
                    <a:pt x="5835" y="3632"/>
                    <a:pt x="5990" y="3561"/>
                    <a:pt x="6073" y="3466"/>
                  </a:cubicBezTo>
                  <a:lnTo>
                    <a:pt x="6216" y="3216"/>
                  </a:lnTo>
                  <a:lnTo>
                    <a:pt x="6216" y="3192"/>
                  </a:lnTo>
                  <a:lnTo>
                    <a:pt x="5740" y="2942"/>
                  </a:lnTo>
                  <a:cubicBezTo>
                    <a:pt x="5716" y="2930"/>
                    <a:pt x="5692" y="2894"/>
                    <a:pt x="5680" y="2870"/>
                  </a:cubicBezTo>
                  <a:cubicBezTo>
                    <a:pt x="5621" y="2811"/>
                    <a:pt x="5573" y="2751"/>
                    <a:pt x="5514" y="2692"/>
                  </a:cubicBezTo>
                  <a:cubicBezTo>
                    <a:pt x="5418" y="2584"/>
                    <a:pt x="5323" y="2501"/>
                    <a:pt x="5216" y="2394"/>
                  </a:cubicBezTo>
                  <a:cubicBezTo>
                    <a:pt x="4942" y="2156"/>
                    <a:pt x="4632" y="1918"/>
                    <a:pt x="4275" y="1680"/>
                  </a:cubicBezTo>
                  <a:cubicBezTo>
                    <a:pt x="4168" y="1608"/>
                    <a:pt x="4073" y="1549"/>
                    <a:pt x="3954" y="1465"/>
                  </a:cubicBezTo>
                  <a:cubicBezTo>
                    <a:pt x="3787" y="1370"/>
                    <a:pt x="3620" y="1263"/>
                    <a:pt x="3442" y="1168"/>
                  </a:cubicBezTo>
                  <a:cubicBezTo>
                    <a:pt x="3275" y="1084"/>
                    <a:pt x="3120" y="1013"/>
                    <a:pt x="2966" y="941"/>
                  </a:cubicBezTo>
                  <a:cubicBezTo>
                    <a:pt x="2418" y="668"/>
                    <a:pt x="1894" y="489"/>
                    <a:pt x="1454" y="370"/>
                  </a:cubicBezTo>
                  <a:cubicBezTo>
                    <a:pt x="1299" y="322"/>
                    <a:pt x="1168" y="299"/>
                    <a:pt x="1037" y="275"/>
                  </a:cubicBezTo>
                  <a:cubicBezTo>
                    <a:pt x="953" y="263"/>
                    <a:pt x="870" y="251"/>
                    <a:pt x="799" y="251"/>
                  </a:cubicBezTo>
                  <a:lnTo>
                    <a:pt x="692" y="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B2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6"/>
            <p:cNvSpPr/>
            <p:nvPr/>
          </p:nvSpPr>
          <p:spPr>
            <a:xfrm>
              <a:off x="1216200" y="1551800"/>
              <a:ext cx="155400" cy="92000"/>
            </a:xfrm>
            <a:custGeom>
              <a:avLst/>
              <a:gdLst/>
              <a:ahLst/>
              <a:cxnLst/>
              <a:rect l="l" t="t" r="r" b="b"/>
              <a:pathLst>
                <a:path w="6216" h="3680" extrusionOk="0">
                  <a:moveTo>
                    <a:pt x="215" y="1"/>
                  </a:moveTo>
                  <a:lnTo>
                    <a:pt x="84" y="251"/>
                  </a:lnTo>
                  <a:cubicBezTo>
                    <a:pt x="1" y="382"/>
                    <a:pt x="25" y="549"/>
                    <a:pt x="120" y="739"/>
                  </a:cubicBezTo>
                  <a:cubicBezTo>
                    <a:pt x="144" y="787"/>
                    <a:pt x="168" y="834"/>
                    <a:pt x="203" y="882"/>
                  </a:cubicBezTo>
                  <a:cubicBezTo>
                    <a:pt x="239" y="953"/>
                    <a:pt x="287" y="1013"/>
                    <a:pt x="334" y="1072"/>
                  </a:cubicBezTo>
                  <a:cubicBezTo>
                    <a:pt x="680" y="1489"/>
                    <a:pt x="1251" y="1977"/>
                    <a:pt x="2001" y="2442"/>
                  </a:cubicBezTo>
                  <a:cubicBezTo>
                    <a:pt x="2180" y="2549"/>
                    <a:pt x="2370" y="2668"/>
                    <a:pt x="2585" y="2763"/>
                  </a:cubicBezTo>
                  <a:cubicBezTo>
                    <a:pt x="3597" y="3299"/>
                    <a:pt x="4573" y="3632"/>
                    <a:pt x="5240" y="3680"/>
                  </a:cubicBezTo>
                  <a:lnTo>
                    <a:pt x="5466" y="3680"/>
                  </a:lnTo>
                  <a:cubicBezTo>
                    <a:pt x="5514" y="3680"/>
                    <a:pt x="5573" y="3656"/>
                    <a:pt x="5621" y="3656"/>
                  </a:cubicBezTo>
                  <a:cubicBezTo>
                    <a:pt x="5835" y="3632"/>
                    <a:pt x="5990" y="3561"/>
                    <a:pt x="6073" y="3466"/>
                  </a:cubicBezTo>
                  <a:lnTo>
                    <a:pt x="6216" y="3216"/>
                  </a:lnTo>
                  <a:lnTo>
                    <a:pt x="6216" y="3192"/>
                  </a:lnTo>
                  <a:lnTo>
                    <a:pt x="5740" y="2942"/>
                  </a:lnTo>
                  <a:cubicBezTo>
                    <a:pt x="5716" y="2930"/>
                    <a:pt x="5692" y="2894"/>
                    <a:pt x="5680" y="2870"/>
                  </a:cubicBezTo>
                  <a:cubicBezTo>
                    <a:pt x="5621" y="2811"/>
                    <a:pt x="5573" y="2751"/>
                    <a:pt x="5514" y="2692"/>
                  </a:cubicBezTo>
                  <a:cubicBezTo>
                    <a:pt x="5418" y="2584"/>
                    <a:pt x="5323" y="2501"/>
                    <a:pt x="5216" y="2394"/>
                  </a:cubicBezTo>
                  <a:cubicBezTo>
                    <a:pt x="4942" y="2156"/>
                    <a:pt x="4632" y="1918"/>
                    <a:pt x="4275" y="1680"/>
                  </a:cubicBezTo>
                  <a:cubicBezTo>
                    <a:pt x="4168" y="1608"/>
                    <a:pt x="4073" y="1549"/>
                    <a:pt x="3954" y="1465"/>
                  </a:cubicBezTo>
                  <a:cubicBezTo>
                    <a:pt x="3787" y="1370"/>
                    <a:pt x="3620" y="1263"/>
                    <a:pt x="3442" y="1168"/>
                  </a:cubicBezTo>
                  <a:cubicBezTo>
                    <a:pt x="3275" y="1084"/>
                    <a:pt x="3120" y="1013"/>
                    <a:pt x="2966" y="941"/>
                  </a:cubicBezTo>
                  <a:cubicBezTo>
                    <a:pt x="2418" y="668"/>
                    <a:pt x="1894" y="489"/>
                    <a:pt x="1454" y="370"/>
                  </a:cubicBezTo>
                  <a:cubicBezTo>
                    <a:pt x="1299" y="322"/>
                    <a:pt x="1168" y="299"/>
                    <a:pt x="1037" y="275"/>
                  </a:cubicBezTo>
                  <a:cubicBezTo>
                    <a:pt x="953" y="263"/>
                    <a:pt x="870" y="251"/>
                    <a:pt x="799" y="251"/>
                  </a:cubicBezTo>
                  <a:lnTo>
                    <a:pt x="692" y="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6"/>
            <p:cNvSpPr/>
            <p:nvPr/>
          </p:nvSpPr>
          <p:spPr>
            <a:xfrm>
              <a:off x="1219475" y="1544875"/>
              <a:ext cx="157200" cy="92100"/>
            </a:xfrm>
            <a:custGeom>
              <a:avLst/>
              <a:gdLst/>
              <a:ahLst/>
              <a:cxnLst/>
              <a:rect l="l" t="t" r="r" b="b"/>
              <a:pathLst>
                <a:path w="6288" h="3684" extrusionOk="0">
                  <a:moveTo>
                    <a:pt x="735" y="0"/>
                  </a:moveTo>
                  <a:cubicBezTo>
                    <a:pt x="411" y="0"/>
                    <a:pt x="185" y="78"/>
                    <a:pt x="96" y="242"/>
                  </a:cubicBezTo>
                  <a:cubicBezTo>
                    <a:pt x="1" y="397"/>
                    <a:pt x="49" y="599"/>
                    <a:pt x="203" y="837"/>
                  </a:cubicBezTo>
                  <a:lnTo>
                    <a:pt x="203" y="861"/>
                  </a:lnTo>
                  <a:cubicBezTo>
                    <a:pt x="489" y="1338"/>
                    <a:pt x="1156" y="1909"/>
                    <a:pt x="2025" y="2445"/>
                  </a:cubicBezTo>
                  <a:cubicBezTo>
                    <a:pt x="2204" y="2552"/>
                    <a:pt x="2382" y="2659"/>
                    <a:pt x="2585" y="2766"/>
                  </a:cubicBezTo>
                  <a:cubicBezTo>
                    <a:pt x="3418" y="3207"/>
                    <a:pt x="4216" y="3504"/>
                    <a:pt x="4859" y="3623"/>
                  </a:cubicBezTo>
                  <a:cubicBezTo>
                    <a:pt x="5073" y="3671"/>
                    <a:pt x="5263" y="3683"/>
                    <a:pt x="5430" y="3683"/>
                  </a:cubicBezTo>
                  <a:lnTo>
                    <a:pt x="5502" y="3683"/>
                  </a:lnTo>
                  <a:cubicBezTo>
                    <a:pt x="5787" y="3671"/>
                    <a:pt x="5978" y="3600"/>
                    <a:pt x="6073" y="3445"/>
                  </a:cubicBezTo>
                  <a:lnTo>
                    <a:pt x="6073" y="3433"/>
                  </a:lnTo>
                  <a:cubicBezTo>
                    <a:pt x="6287" y="3028"/>
                    <a:pt x="5644" y="2266"/>
                    <a:pt x="4573" y="1528"/>
                  </a:cubicBezTo>
                  <a:cubicBezTo>
                    <a:pt x="4454" y="1457"/>
                    <a:pt x="4347" y="1373"/>
                    <a:pt x="4228" y="1302"/>
                  </a:cubicBezTo>
                  <a:cubicBezTo>
                    <a:pt x="4025" y="1171"/>
                    <a:pt x="3811" y="1040"/>
                    <a:pt x="3573" y="921"/>
                  </a:cubicBezTo>
                  <a:cubicBezTo>
                    <a:pt x="3382" y="814"/>
                    <a:pt x="3192" y="718"/>
                    <a:pt x="3001" y="635"/>
                  </a:cubicBezTo>
                  <a:cubicBezTo>
                    <a:pt x="2104" y="224"/>
                    <a:pt x="1281" y="0"/>
                    <a:pt x="735" y="0"/>
                  </a:cubicBezTo>
                  <a:close/>
                </a:path>
              </a:pathLst>
            </a:custGeom>
            <a:solidFill>
              <a:srgbClr val="D9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6"/>
            <p:cNvSpPr/>
            <p:nvPr/>
          </p:nvSpPr>
          <p:spPr>
            <a:xfrm>
              <a:off x="1234975" y="1557250"/>
              <a:ext cx="122650" cy="67550"/>
            </a:xfrm>
            <a:custGeom>
              <a:avLst/>
              <a:gdLst/>
              <a:ahLst/>
              <a:cxnLst/>
              <a:rect l="l" t="t" r="r" b="b"/>
              <a:pathLst>
                <a:path w="4906" h="2702" extrusionOk="0">
                  <a:moveTo>
                    <a:pt x="548" y="0"/>
                  </a:moveTo>
                  <a:cubicBezTo>
                    <a:pt x="360" y="0"/>
                    <a:pt x="229" y="45"/>
                    <a:pt x="179" y="140"/>
                  </a:cubicBezTo>
                  <a:cubicBezTo>
                    <a:pt x="0" y="462"/>
                    <a:pt x="881" y="1271"/>
                    <a:pt x="2143" y="1938"/>
                  </a:cubicBezTo>
                  <a:cubicBezTo>
                    <a:pt x="3044" y="2418"/>
                    <a:pt x="3896" y="2701"/>
                    <a:pt x="4368" y="2701"/>
                  </a:cubicBezTo>
                  <a:cubicBezTo>
                    <a:pt x="4551" y="2701"/>
                    <a:pt x="4677" y="2659"/>
                    <a:pt x="4727" y="2569"/>
                  </a:cubicBezTo>
                  <a:cubicBezTo>
                    <a:pt x="4905" y="2236"/>
                    <a:pt x="4036" y="1438"/>
                    <a:pt x="2762" y="759"/>
                  </a:cubicBezTo>
                  <a:cubicBezTo>
                    <a:pt x="1868" y="282"/>
                    <a:pt x="1023" y="0"/>
                    <a:pt x="548" y="0"/>
                  </a:cubicBez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6"/>
            <p:cNvSpPr/>
            <p:nvPr/>
          </p:nvSpPr>
          <p:spPr>
            <a:xfrm>
              <a:off x="1301650" y="1533650"/>
              <a:ext cx="76500" cy="71700"/>
            </a:xfrm>
            <a:custGeom>
              <a:avLst/>
              <a:gdLst/>
              <a:ahLst/>
              <a:cxnLst/>
              <a:rect l="l" t="t" r="r" b="b"/>
              <a:pathLst>
                <a:path w="3060" h="2868" extrusionOk="0">
                  <a:moveTo>
                    <a:pt x="2750" y="1"/>
                  </a:moveTo>
                  <a:lnTo>
                    <a:pt x="24" y="2656"/>
                  </a:lnTo>
                  <a:cubicBezTo>
                    <a:pt x="24" y="2656"/>
                    <a:pt x="0" y="2739"/>
                    <a:pt x="155" y="2822"/>
                  </a:cubicBezTo>
                  <a:cubicBezTo>
                    <a:pt x="215" y="2857"/>
                    <a:pt x="260" y="2868"/>
                    <a:pt x="293" y="2868"/>
                  </a:cubicBezTo>
                  <a:cubicBezTo>
                    <a:pt x="350" y="2868"/>
                    <a:pt x="369" y="2834"/>
                    <a:pt x="369" y="2834"/>
                  </a:cubicBezTo>
                  <a:lnTo>
                    <a:pt x="3060" y="310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rgbClr val="E3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6"/>
            <p:cNvSpPr/>
            <p:nvPr/>
          </p:nvSpPr>
          <p:spPr>
            <a:xfrm>
              <a:off x="1369200" y="1532725"/>
              <a:ext cx="10150" cy="9150"/>
            </a:xfrm>
            <a:custGeom>
              <a:avLst/>
              <a:gdLst/>
              <a:ahLst/>
              <a:cxnLst/>
              <a:rect l="l" t="t" r="r" b="b"/>
              <a:pathLst>
                <a:path w="406" h="366" extrusionOk="0">
                  <a:moveTo>
                    <a:pt x="71" y="0"/>
                  </a:moveTo>
                  <a:cubicBezTo>
                    <a:pt x="53" y="0"/>
                    <a:pt x="37" y="5"/>
                    <a:pt x="25" y="14"/>
                  </a:cubicBezTo>
                  <a:cubicBezTo>
                    <a:pt x="1" y="61"/>
                    <a:pt x="25" y="169"/>
                    <a:pt x="120" y="252"/>
                  </a:cubicBezTo>
                  <a:cubicBezTo>
                    <a:pt x="181" y="322"/>
                    <a:pt x="255" y="366"/>
                    <a:pt x="308" y="366"/>
                  </a:cubicBezTo>
                  <a:cubicBezTo>
                    <a:pt x="328" y="366"/>
                    <a:pt x="345" y="360"/>
                    <a:pt x="358" y="347"/>
                  </a:cubicBezTo>
                  <a:cubicBezTo>
                    <a:pt x="406" y="300"/>
                    <a:pt x="370" y="192"/>
                    <a:pt x="263" y="109"/>
                  </a:cubicBezTo>
                  <a:cubicBezTo>
                    <a:pt x="201" y="38"/>
                    <a:pt x="125" y="0"/>
                    <a:pt x="71" y="0"/>
                  </a:cubicBezTo>
                  <a:close/>
                </a:path>
              </a:pathLst>
            </a:custGeom>
            <a:solidFill>
              <a:srgbClr val="E3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6"/>
            <p:cNvSpPr/>
            <p:nvPr/>
          </p:nvSpPr>
          <p:spPr>
            <a:xfrm>
              <a:off x="1369200" y="1532725"/>
              <a:ext cx="10150" cy="9150"/>
            </a:xfrm>
            <a:custGeom>
              <a:avLst/>
              <a:gdLst/>
              <a:ahLst/>
              <a:cxnLst/>
              <a:rect l="l" t="t" r="r" b="b"/>
              <a:pathLst>
                <a:path w="406" h="366" extrusionOk="0">
                  <a:moveTo>
                    <a:pt x="71" y="0"/>
                  </a:moveTo>
                  <a:cubicBezTo>
                    <a:pt x="53" y="0"/>
                    <a:pt x="37" y="5"/>
                    <a:pt x="25" y="14"/>
                  </a:cubicBezTo>
                  <a:cubicBezTo>
                    <a:pt x="1" y="61"/>
                    <a:pt x="25" y="169"/>
                    <a:pt x="120" y="252"/>
                  </a:cubicBezTo>
                  <a:cubicBezTo>
                    <a:pt x="181" y="322"/>
                    <a:pt x="255" y="366"/>
                    <a:pt x="308" y="366"/>
                  </a:cubicBezTo>
                  <a:cubicBezTo>
                    <a:pt x="328" y="366"/>
                    <a:pt x="345" y="360"/>
                    <a:pt x="358" y="347"/>
                  </a:cubicBezTo>
                  <a:cubicBezTo>
                    <a:pt x="406" y="300"/>
                    <a:pt x="370" y="192"/>
                    <a:pt x="263" y="109"/>
                  </a:cubicBezTo>
                  <a:cubicBezTo>
                    <a:pt x="201" y="38"/>
                    <a:pt x="125" y="0"/>
                    <a:pt x="71" y="0"/>
                  </a:cubicBezTo>
                  <a:close/>
                </a:path>
              </a:pathLst>
            </a:custGeom>
            <a:solidFill>
              <a:srgbClr val="BEC2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6"/>
            <p:cNvSpPr/>
            <p:nvPr/>
          </p:nvSpPr>
          <p:spPr>
            <a:xfrm>
              <a:off x="1337650" y="1578600"/>
              <a:ext cx="158075" cy="194250"/>
            </a:xfrm>
            <a:custGeom>
              <a:avLst/>
              <a:gdLst/>
              <a:ahLst/>
              <a:cxnLst/>
              <a:rect l="l" t="t" r="r" b="b"/>
              <a:pathLst>
                <a:path w="6323" h="7770" extrusionOk="0">
                  <a:moveTo>
                    <a:pt x="4013" y="0"/>
                  </a:moveTo>
                  <a:lnTo>
                    <a:pt x="3846" y="286"/>
                  </a:lnTo>
                  <a:cubicBezTo>
                    <a:pt x="3299" y="358"/>
                    <a:pt x="2346" y="1608"/>
                    <a:pt x="2120" y="2024"/>
                  </a:cubicBezTo>
                  <a:lnTo>
                    <a:pt x="96" y="5715"/>
                  </a:lnTo>
                  <a:cubicBezTo>
                    <a:pt x="1" y="5906"/>
                    <a:pt x="120" y="6180"/>
                    <a:pt x="358" y="6311"/>
                  </a:cubicBezTo>
                  <a:lnTo>
                    <a:pt x="2894" y="7692"/>
                  </a:lnTo>
                  <a:cubicBezTo>
                    <a:pt x="2997" y="7743"/>
                    <a:pt x="3102" y="7769"/>
                    <a:pt x="3197" y="7769"/>
                  </a:cubicBezTo>
                  <a:cubicBezTo>
                    <a:pt x="3345" y="7769"/>
                    <a:pt x="3472" y="7708"/>
                    <a:pt x="3537" y="7585"/>
                  </a:cubicBezTo>
                  <a:lnTo>
                    <a:pt x="5561" y="3894"/>
                  </a:lnTo>
                  <a:cubicBezTo>
                    <a:pt x="5787" y="3477"/>
                    <a:pt x="6323" y="2013"/>
                    <a:pt x="6097" y="1501"/>
                  </a:cubicBezTo>
                  <a:lnTo>
                    <a:pt x="6263" y="1215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6"/>
            <p:cNvSpPr/>
            <p:nvPr/>
          </p:nvSpPr>
          <p:spPr>
            <a:xfrm>
              <a:off x="1433800" y="1576800"/>
              <a:ext cx="61050" cy="39625"/>
            </a:xfrm>
            <a:custGeom>
              <a:avLst/>
              <a:gdLst/>
              <a:ahLst/>
              <a:cxnLst/>
              <a:rect l="l" t="t" r="r" b="b"/>
              <a:pathLst>
                <a:path w="2442" h="1585" extrusionOk="0">
                  <a:moveTo>
                    <a:pt x="203" y="1"/>
                  </a:moveTo>
                  <a:lnTo>
                    <a:pt x="0" y="358"/>
                  </a:lnTo>
                  <a:lnTo>
                    <a:pt x="2251" y="1584"/>
                  </a:lnTo>
                  <a:lnTo>
                    <a:pt x="2441" y="1227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6"/>
            <p:cNvSpPr/>
            <p:nvPr/>
          </p:nvSpPr>
          <p:spPr>
            <a:xfrm>
              <a:off x="1433500" y="1550375"/>
              <a:ext cx="79800" cy="60225"/>
            </a:xfrm>
            <a:custGeom>
              <a:avLst/>
              <a:gdLst/>
              <a:ahLst/>
              <a:cxnLst/>
              <a:rect l="l" t="t" r="r" b="b"/>
              <a:pathLst>
                <a:path w="3192" h="2409" extrusionOk="0">
                  <a:moveTo>
                    <a:pt x="596" y="1"/>
                  </a:moveTo>
                  <a:cubicBezTo>
                    <a:pt x="554" y="1"/>
                    <a:pt x="515" y="23"/>
                    <a:pt x="489" y="58"/>
                  </a:cubicBezTo>
                  <a:lnTo>
                    <a:pt x="36" y="891"/>
                  </a:lnTo>
                  <a:cubicBezTo>
                    <a:pt x="1" y="951"/>
                    <a:pt x="36" y="1010"/>
                    <a:pt x="72" y="1034"/>
                  </a:cubicBezTo>
                  <a:lnTo>
                    <a:pt x="2548" y="2391"/>
                  </a:lnTo>
                  <a:cubicBezTo>
                    <a:pt x="2564" y="2403"/>
                    <a:pt x="2581" y="2408"/>
                    <a:pt x="2600" y="2408"/>
                  </a:cubicBezTo>
                  <a:cubicBezTo>
                    <a:pt x="2638" y="2408"/>
                    <a:pt x="2679" y="2384"/>
                    <a:pt x="2703" y="2344"/>
                  </a:cubicBezTo>
                  <a:lnTo>
                    <a:pt x="3156" y="1510"/>
                  </a:lnTo>
                  <a:cubicBezTo>
                    <a:pt x="3191" y="1451"/>
                    <a:pt x="3156" y="1391"/>
                    <a:pt x="3120" y="1368"/>
                  </a:cubicBezTo>
                  <a:lnTo>
                    <a:pt x="643" y="10"/>
                  </a:lnTo>
                  <a:cubicBezTo>
                    <a:pt x="627" y="4"/>
                    <a:pt x="612" y="1"/>
                    <a:pt x="596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6"/>
            <p:cNvSpPr/>
            <p:nvPr/>
          </p:nvSpPr>
          <p:spPr>
            <a:xfrm>
              <a:off x="1346000" y="1631275"/>
              <a:ext cx="130100" cy="125950"/>
            </a:xfrm>
            <a:custGeom>
              <a:avLst/>
              <a:gdLst/>
              <a:ahLst/>
              <a:cxnLst/>
              <a:rect l="l" t="t" r="r" b="b"/>
              <a:pathLst>
                <a:path w="5204" h="5038" extrusionOk="0">
                  <a:moveTo>
                    <a:pt x="1715" y="1"/>
                  </a:moveTo>
                  <a:lnTo>
                    <a:pt x="0" y="3132"/>
                  </a:lnTo>
                  <a:lnTo>
                    <a:pt x="3489" y="5037"/>
                  </a:lnTo>
                  <a:lnTo>
                    <a:pt x="5203" y="190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6"/>
            <p:cNvSpPr/>
            <p:nvPr/>
          </p:nvSpPr>
          <p:spPr>
            <a:xfrm>
              <a:off x="1364150" y="1654200"/>
              <a:ext cx="92000" cy="86650"/>
            </a:xfrm>
            <a:custGeom>
              <a:avLst/>
              <a:gdLst/>
              <a:ahLst/>
              <a:cxnLst/>
              <a:rect l="l" t="t" r="r" b="b"/>
              <a:pathLst>
                <a:path w="3680" h="3466" extrusionOk="0">
                  <a:moveTo>
                    <a:pt x="1143" y="1"/>
                  </a:moveTo>
                  <a:lnTo>
                    <a:pt x="0" y="2084"/>
                  </a:lnTo>
                  <a:lnTo>
                    <a:pt x="2536" y="3465"/>
                  </a:lnTo>
                  <a:lnTo>
                    <a:pt x="3679" y="1394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F35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6"/>
            <p:cNvSpPr/>
            <p:nvPr/>
          </p:nvSpPr>
          <p:spPr>
            <a:xfrm>
              <a:off x="1385988" y="1600025"/>
              <a:ext cx="109850" cy="172825"/>
            </a:xfrm>
            <a:custGeom>
              <a:avLst/>
              <a:gdLst/>
              <a:ahLst/>
              <a:cxnLst/>
              <a:rect l="l" t="t" r="r" b="b"/>
              <a:pathLst>
                <a:path w="4394" h="6913" extrusionOk="0">
                  <a:moveTo>
                    <a:pt x="3691" y="1"/>
                  </a:moveTo>
                  <a:lnTo>
                    <a:pt x="3537" y="286"/>
                  </a:lnTo>
                  <a:cubicBezTo>
                    <a:pt x="3751" y="798"/>
                    <a:pt x="2894" y="2084"/>
                    <a:pt x="2668" y="2501"/>
                  </a:cubicBezTo>
                  <a:lnTo>
                    <a:pt x="643" y="6192"/>
                  </a:lnTo>
                  <a:cubicBezTo>
                    <a:pt x="578" y="6315"/>
                    <a:pt x="447" y="6376"/>
                    <a:pt x="299" y="6376"/>
                  </a:cubicBezTo>
                  <a:cubicBezTo>
                    <a:pt x="202" y="6376"/>
                    <a:pt x="99" y="6351"/>
                    <a:pt x="1" y="6299"/>
                  </a:cubicBezTo>
                  <a:lnTo>
                    <a:pt x="1" y="6299"/>
                  </a:lnTo>
                  <a:lnTo>
                    <a:pt x="965" y="6835"/>
                  </a:lnTo>
                  <a:cubicBezTo>
                    <a:pt x="1068" y="6886"/>
                    <a:pt x="1173" y="6912"/>
                    <a:pt x="1268" y="6912"/>
                  </a:cubicBezTo>
                  <a:cubicBezTo>
                    <a:pt x="1416" y="6912"/>
                    <a:pt x="1543" y="6851"/>
                    <a:pt x="1608" y="6728"/>
                  </a:cubicBezTo>
                  <a:lnTo>
                    <a:pt x="3632" y="3037"/>
                  </a:lnTo>
                  <a:cubicBezTo>
                    <a:pt x="3858" y="2620"/>
                    <a:pt x="4394" y="1156"/>
                    <a:pt x="4168" y="644"/>
                  </a:cubicBezTo>
                  <a:lnTo>
                    <a:pt x="4334" y="358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6"/>
            <p:cNvSpPr/>
            <p:nvPr/>
          </p:nvSpPr>
          <p:spPr>
            <a:xfrm>
              <a:off x="978375" y="1544375"/>
              <a:ext cx="213150" cy="423225"/>
            </a:xfrm>
            <a:custGeom>
              <a:avLst/>
              <a:gdLst/>
              <a:ahLst/>
              <a:cxnLst/>
              <a:rect l="l" t="t" r="r" b="b"/>
              <a:pathLst>
                <a:path w="8526" h="16929" extrusionOk="0">
                  <a:moveTo>
                    <a:pt x="5621" y="0"/>
                  </a:moveTo>
                  <a:cubicBezTo>
                    <a:pt x="3466" y="2405"/>
                    <a:pt x="2001" y="5370"/>
                    <a:pt x="1358" y="8537"/>
                  </a:cubicBezTo>
                  <a:lnTo>
                    <a:pt x="132" y="14764"/>
                  </a:lnTo>
                  <a:cubicBezTo>
                    <a:pt x="1" y="15335"/>
                    <a:pt x="394" y="15907"/>
                    <a:pt x="977" y="16026"/>
                  </a:cubicBezTo>
                  <a:lnTo>
                    <a:pt x="5406" y="16907"/>
                  </a:lnTo>
                  <a:cubicBezTo>
                    <a:pt x="5477" y="16921"/>
                    <a:pt x="5547" y="16928"/>
                    <a:pt x="5616" y="16928"/>
                  </a:cubicBezTo>
                  <a:cubicBezTo>
                    <a:pt x="6119" y="16928"/>
                    <a:pt x="6565" y="16563"/>
                    <a:pt x="6680" y="16050"/>
                  </a:cubicBezTo>
                  <a:lnTo>
                    <a:pt x="7907" y="9835"/>
                  </a:lnTo>
                  <a:cubicBezTo>
                    <a:pt x="8526" y="6680"/>
                    <a:pt x="8300" y="3393"/>
                    <a:pt x="7228" y="322"/>
                  </a:cubicBezTo>
                  <a:lnTo>
                    <a:pt x="6537" y="191"/>
                  </a:lnTo>
                  <a:lnTo>
                    <a:pt x="5906" y="60"/>
                  </a:lnTo>
                  <a:lnTo>
                    <a:pt x="5621" y="0"/>
                  </a:lnTo>
                  <a:close/>
                </a:path>
              </a:pathLst>
            </a:custGeom>
            <a:solidFill>
              <a:srgbClr val="25B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6"/>
            <p:cNvSpPr/>
            <p:nvPr/>
          </p:nvSpPr>
          <p:spPr>
            <a:xfrm>
              <a:off x="984625" y="1760475"/>
              <a:ext cx="190525" cy="170275"/>
            </a:xfrm>
            <a:custGeom>
              <a:avLst/>
              <a:gdLst/>
              <a:ahLst/>
              <a:cxnLst/>
              <a:rect l="l" t="t" r="r" b="b"/>
              <a:pathLst>
                <a:path w="7621" h="6811" extrusionOk="0">
                  <a:moveTo>
                    <a:pt x="1096" y="0"/>
                  </a:moveTo>
                  <a:lnTo>
                    <a:pt x="1" y="5513"/>
                  </a:lnTo>
                  <a:lnTo>
                    <a:pt x="6526" y="6810"/>
                  </a:lnTo>
                  <a:lnTo>
                    <a:pt x="7621" y="1298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ABC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6"/>
            <p:cNvSpPr/>
            <p:nvPr/>
          </p:nvSpPr>
          <p:spPr>
            <a:xfrm>
              <a:off x="1083150" y="1549425"/>
              <a:ext cx="108375" cy="418175"/>
            </a:xfrm>
            <a:custGeom>
              <a:avLst/>
              <a:gdLst/>
              <a:ahLst/>
              <a:cxnLst/>
              <a:rect l="l" t="t" r="r" b="b"/>
              <a:pathLst>
                <a:path w="4335" h="16727" extrusionOk="0">
                  <a:moveTo>
                    <a:pt x="1" y="16467"/>
                  </a:moveTo>
                  <a:cubicBezTo>
                    <a:pt x="6" y="16468"/>
                    <a:pt x="11" y="16469"/>
                    <a:pt x="16" y="16470"/>
                  </a:cubicBezTo>
                  <a:lnTo>
                    <a:pt x="16" y="16470"/>
                  </a:lnTo>
                  <a:lnTo>
                    <a:pt x="1" y="16467"/>
                  </a:lnTo>
                  <a:close/>
                  <a:moveTo>
                    <a:pt x="2430" y="1"/>
                  </a:moveTo>
                  <a:cubicBezTo>
                    <a:pt x="3120" y="2894"/>
                    <a:pt x="2787" y="5835"/>
                    <a:pt x="2204" y="8799"/>
                  </a:cubicBezTo>
                  <a:lnTo>
                    <a:pt x="882" y="15467"/>
                  </a:lnTo>
                  <a:cubicBezTo>
                    <a:pt x="775" y="16024"/>
                    <a:pt x="619" y="16485"/>
                    <a:pt x="164" y="16485"/>
                  </a:cubicBezTo>
                  <a:cubicBezTo>
                    <a:pt x="118" y="16485"/>
                    <a:pt x="69" y="16480"/>
                    <a:pt x="16" y="16470"/>
                  </a:cubicBezTo>
                  <a:lnTo>
                    <a:pt x="16" y="16470"/>
                  </a:lnTo>
                  <a:lnTo>
                    <a:pt x="1215" y="16705"/>
                  </a:lnTo>
                  <a:cubicBezTo>
                    <a:pt x="1286" y="16719"/>
                    <a:pt x="1356" y="16726"/>
                    <a:pt x="1425" y="16726"/>
                  </a:cubicBezTo>
                  <a:cubicBezTo>
                    <a:pt x="1928" y="16726"/>
                    <a:pt x="2374" y="16361"/>
                    <a:pt x="2489" y="15848"/>
                  </a:cubicBezTo>
                  <a:lnTo>
                    <a:pt x="3716" y="9633"/>
                  </a:lnTo>
                  <a:cubicBezTo>
                    <a:pt x="4335" y="6478"/>
                    <a:pt x="4109" y="3191"/>
                    <a:pt x="3037" y="120"/>
                  </a:cubicBezTo>
                  <a:lnTo>
                    <a:pt x="2430" y="1"/>
                  </a:ln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6"/>
            <p:cNvSpPr/>
            <p:nvPr/>
          </p:nvSpPr>
          <p:spPr>
            <a:xfrm>
              <a:off x="1114425" y="1505225"/>
              <a:ext cx="57150" cy="47850"/>
            </a:xfrm>
            <a:custGeom>
              <a:avLst/>
              <a:gdLst/>
              <a:ahLst/>
              <a:cxnLst/>
              <a:rect l="l" t="t" r="r" b="b"/>
              <a:pathLst>
                <a:path w="2286" h="1914" extrusionOk="0">
                  <a:moveTo>
                    <a:pt x="399" y="0"/>
                  </a:moveTo>
                  <a:cubicBezTo>
                    <a:pt x="334" y="0"/>
                    <a:pt x="282" y="47"/>
                    <a:pt x="262" y="126"/>
                  </a:cubicBezTo>
                  <a:lnTo>
                    <a:pt x="12" y="1388"/>
                  </a:lnTo>
                  <a:cubicBezTo>
                    <a:pt x="0" y="1471"/>
                    <a:pt x="48" y="1554"/>
                    <a:pt x="131" y="1566"/>
                  </a:cubicBezTo>
                  <a:lnTo>
                    <a:pt x="1834" y="1911"/>
                  </a:lnTo>
                  <a:cubicBezTo>
                    <a:pt x="1842" y="1913"/>
                    <a:pt x="1850" y="1913"/>
                    <a:pt x="1859" y="1913"/>
                  </a:cubicBezTo>
                  <a:cubicBezTo>
                    <a:pt x="1931" y="1913"/>
                    <a:pt x="1991" y="1867"/>
                    <a:pt x="2012" y="1792"/>
                  </a:cubicBezTo>
                  <a:lnTo>
                    <a:pt x="2262" y="518"/>
                  </a:lnTo>
                  <a:cubicBezTo>
                    <a:pt x="2286" y="435"/>
                    <a:pt x="2226" y="364"/>
                    <a:pt x="2143" y="340"/>
                  </a:cubicBezTo>
                  <a:lnTo>
                    <a:pt x="441" y="6"/>
                  </a:lnTo>
                  <a:cubicBezTo>
                    <a:pt x="426" y="2"/>
                    <a:pt x="412" y="0"/>
                    <a:pt x="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6"/>
            <p:cNvSpPr/>
            <p:nvPr/>
          </p:nvSpPr>
          <p:spPr>
            <a:xfrm>
              <a:off x="1144175" y="1510425"/>
              <a:ext cx="27400" cy="42650"/>
            </a:xfrm>
            <a:custGeom>
              <a:avLst/>
              <a:gdLst/>
              <a:ahLst/>
              <a:cxnLst/>
              <a:rect l="l" t="t" r="r" b="b"/>
              <a:pathLst>
                <a:path w="1096" h="1706" extrusionOk="0">
                  <a:moveTo>
                    <a:pt x="310" y="1"/>
                  </a:moveTo>
                  <a:lnTo>
                    <a:pt x="335" y="6"/>
                  </a:lnTo>
                  <a:lnTo>
                    <a:pt x="335" y="6"/>
                  </a:lnTo>
                  <a:cubicBezTo>
                    <a:pt x="327" y="4"/>
                    <a:pt x="319" y="2"/>
                    <a:pt x="310" y="1"/>
                  </a:cubicBezTo>
                  <a:close/>
                  <a:moveTo>
                    <a:pt x="1" y="1561"/>
                  </a:moveTo>
                  <a:cubicBezTo>
                    <a:pt x="7" y="1562"/>
                    <a:pt x="13" y="1564"/>
                    <a:pt x="19" y="1565"/>
                  </a:cubicBezTo>
                  <a:lnTo>
                    <a:pt x="19" y="1565"/>
                  </a:lnTo>
                  <a:lnTo>
                    <a:pt x="1" y="1561"/>
                  </a:lnTo>
                  <a:close/>
                  <a:moveTo>
                    <a:pt x="335" y="6"/>
                  </a:moveTo>
                  <a:cubicBezTo>
                    <a:pt x="412" y="28"/>
                    <a:pt x="440" y="104"/>
                    <a:pt x="429" y="179"/>
                  </a:cubicBezTo>
                  <a:lnTo>
                    <a:pt x="179" y="1442"/>
                  </a:lnTo>
                  <a:cubicBezTo>
                    <a:pt x="169" y="1520"/>
                    <a:pt x="110" y="1567"/>
                    <a:pt x="43" y="1567"/>
                  </a:cubicBezTo>
                  <a:cubicBezTo>
                    <a:pt x="35" y="1567"/>
                    <a:pt x="27" y="1566"/>
                    <a:pt x="19" y="1565"/>
                  </a:cubicBezTo>
                  <a:lnTo>
                    <a:pt x="19" y="1565"/>
                  </a:lnTo>
                  <a:lnTo>
                    <a:pt x="644" y="1703"/>
                  </a:lnTo>
                  <a:cubicBezTo>
                    <a:pt x="652" y="1705"/>
                    <a:pt x="660" y="1705"/>
                    <a:pt x="669" y="1705"/>
                  </a:cubicBezTo>
                  <a:cubicBezTo>
                    <a:pt x="741" y="1705"/>
                    <a:pt x="801" y="1659"/>
                    <a:pt x="822" y="1584"/>
                  </a:cubicBezTo>
                  <a:lnTo>
                    <a:pt x="1072" y="310"/>
                  </a:lnTo>
                  <a:cubicBezTo>
                    <a:pt x="1096" y="227"/>
                    <a:pt x="1036" y="156"/>
                    <a:pt x="953" y="132"/>
                  </a:cubicBezTo>
                  <a:lnTo>
                    <a:pt x="335" y="6"/>
                  </a:ln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6"/>
            <p:cNvSpPr/>
            <p:nvPr/>
          </p:nvSpPr>
          <p:spPr>
            <a:xfrm>
              <a:off x="1333500" y="1422625"/>
              <a:ext cx="45550" cy="38425"/>
            </a:xfrm>
            <a:custGeom>
              <a:avLst/>
              <a:gdLst/>
              <a:ahLst/>
              <a:cxnLst/>
              <a:rect l="l" t="t" r="r" b="b"/>
              <a:pathLst>
                <a:path w="1822" h="1537" extrusionOk="0">
                  <a:moveTo>
                    <a:pt x="1619" y="1"/>
                  </a:moveTo>
                  <a:lnTo>
                    <a:pt x="0" y="251"/>
                  </a:lnTo>
                  <a:lnTo>
                    <a:pt x="202" y="1536"/>
                  </a:lnTo>
                  <a:lnTo>
                    <a:pt x="1822" y="1286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25B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6"/>
            <p:cNvSpPr/>
            <p:nvPr/>
          </p:nvSpPr>
          <p:spPr>
            <a:xfrm>
              <a:off x="1324250" y="1394600"/>
              <a:ext cx="56600" cy="47150"/>
            </a:xfrm>
            <a:custGeom>
              <a:avLst/>
              <a:gdLst/>
              <a:ahLst/>
              <a:cxnLst/>
              <a:rect l="l" t="t" r="r" b="b"/>
              <a:pathLst>
                <a:path w="2264" h="1886" extrusionOk="0">
                  <a:moveTo>
                    <a:pt x="1894" y="1"/>
                  </a:moveTo>
                  <a:cubicBezTo>
                    <a:pt x="1886" y="1"/>
                    <a:pt x="1878" y="1"/>
                    <a:pt x="1870" y="2"/>
                  </a:cubicBezTo>
                  <a:lnTo>
                    <a:pt x="132" y="276"/>
                  </a:lnTo>
                  <a:cubicBezTo>
                    <a:pt x="60" y="276"/>
                    <a:pt x="1" y="360"/>
                    <a:pt x="1" y="455"/>
                  </a:cubicBezTo>
                  <a:lnTo>
                    <a:pt x="191" y="1741"/>
                  </a:lnTo>
                  <a:cubicBezTo>
                    <a:pt x="202" y="1828"/>
                    <a:pt x="273" y="1885"/>
                    <a:pt x="349" y="1885"/>
                  </a:cubicBezTo>
                  <a:cubicBezTo>
                    <a:pt x="356" y="1885"/>
                    <a:pt x="363" y="1885"/>
                    <a:pt x="370" y="1884"/>
                  </a:cubicBezTo>
                  <a:lnTo>
                    <a:pt x="2108" y="1610"/>
                  </a:lnTo>
                  <a:cubicBezTo>
                    <a:pt x="2204" y="1598"/>
                    <a:pt x="2263" y="1526"/>
                    <a:pt x="2251" y="1431"/>
                  </a:cubicBezTo>
                  <a:lnTo>
                    <a:pt x="2049" y="133"/>
                  </a:lnTo>
                  <a:cubicBezTo>
                    <a:pt x="2038" y="57"/>
                    <a:pt x="1977" y="1"/>
                    <a:pt x="1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6"/>
            <p:cNvSpPr/>
            <p:nvPr/>
          </p:nvSpPr>
          <p:spPr>
            <a:xfrm>
              <a:off x="1324250" y="1398825"/>
              <a:ext cx="22950" cy="42400"/>
            </a:xfrm>
            <a:custGeom>
              <a:avLst/>
              <a:gdLst/>
              <a:ahLst/>
              <a:cxnLst/>
              <a:rect l="l" t="t" r="r" b="b"/>
              <a:pathLst>
                <a:path w="918" h="1696" extrusionOk="0">
                  <a:moveTo>
                    <a:pt x="680" y="0"/>
                  </a:moveTo>
                  <a:cubicBezTo>
                    <a:pt x="676" y="1"/>
                    <a:pt x="673" y="1"/>
                    <a:pt x="670" y="2"/>
                  </a:cubicBezTo>
                  <a:lnTo>
                    <a:pt x="670" y="2"/>
                  </a:lnTo>
                  <a:lnTo>
                    <a:pt x="680" y="0"/>
                  </a:lnTo>
                  <a:close/>
                  <a:moveTo>
                    <a:pt x="670" y="2"/>
                  </a:moveTo>
                  <a:lnTo>
                    <a:pt x="144" y="95"/>
                  </a:lnTo>
                  <a:cubicBezTo>
                    <a:pt x="60" y="107"/>
                    <a:pt x="1" y="179"/>
                    <a:pt x="13" y="262"/>
                  </a:cubicBezTo>
                  <a:lnTo>
                    <a:pt x="203" y="1560"/>
                  </a:lnTo>
                  <a:cubicBezTo>
                    <a:pt x="213" y="1641"/>
                    <a:pt x="275" y="1696"/>
                    <a:pt x="345" y="1696"/>
                  </a:cubicBezTo>
                  <a:cubicBezTo>
                    <a:pt x="357" y="1696"/>
                    <a:pt x="369" y="1694"/>
                    <a:pt x="382" y="1691"/>
                  </a:cubicBezTo>
                  <a:lnTo>
                    <a:pt x="918" y="1607"/>
                  </a:lnTo>
                  <a:lnTo>
                    <a:pt x="918" y="1607"/>
                  </a:lnTo>
                  <a:cubicBezTo>
                    <a:pt x="911" y="1608"/>
                    <a:pt x="903" y="1609"/>
                    <a:pt x="897" y="1609"/>
                  </a:cubicBezTo>
                  <a:cubicBezTo>
                    <a:pt x="822" y="1609"/>
                    <a:pt x="761" y="1553"/>
                    <a:pt x="739" y="1476"/>
                  </a:cubicBezTo>
                  <a:lnTo>
                    <a:pt x="549" y="179"/>
                  </a:lnTo>
                  <a:cubicBezTo>
                    <a:pt x="537" y="99"/>
                    <a:pt x="592" y="18"/>
                    <a:pt x="670" y="2"/>
                  </a:cubicBez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6"/>
            <p:cNvSpPr/>
            <p:nvPr/>
          </p:nvSpPr>
          <p:spPr>
            <a:xfrm>
              <a:off x="1296575" y="1445375"/>
              <a:ext cx="181300" cy="375125"/>
            </a:xfrm>
            <a:custGeom>
              <a:avLst/>
              <a:gdLst/>
              <a:ahLst/>
              <a:cxnLst/>
              <a:rect l="l" t="t" r="r" b="b"/>
              <a:pathLst>
                <a:path w="7252" h="15005" extrusionOk="0">
                  <a:moveTo>
                    <a:pt x="2824" y="1"/>
                  </a:moveTo>
                  <a:cubicBezTo>
                    <a:pt x="2690" y="1"/>
                    <a:pt x="2554" y="11"/>
                    <a:pt x="2418" y="31"/>
                  </a:cubicBezTo>
                  <a:cubicBezTo>
                    <a:pt x="989" y="257"/>
                    <a:pt x="1" y="1591"/>
                    <a:pt x="215" y="3020"/>
                  </a:cubicBezTo>
                  <a:lnTo>
                    <a:pt x="2013" y="14628"/>
                  </a:lnTo>
                  <a:cubicBezTo>
                    <a:pt x="2055" y="14840"/>
                    <a:pt x="2239" y="15005"/>
                    <a:pt x="2455" y="15005"/>
                  </a:cubicBezTo>
                  <a:cubicBezTo>
                    <a:pt x="2482" y="15005"/>
                    <a:pt x="2509" y="15002"/>
                    <a:pt x="2537" y="14997"/>
                  </a:cubicBezTo>
                  <a:lnTo>
                    <a:pt x="6835" y="14331"/>
                  </a:lnTo>
                  <a:cubicBezTo>
                    <a:pt x="7073" y="14283"/>
                    <a:pt x="7252" y="14057"/>
                    <a:pt x="7204" y="13830"/>
                  </a:cubicBezTo>
                  <a:lnTo>
                    <a:pt x="5406" y="2222"/>
                  </a:lnTo>
                  <a:cubicBezTo>
                    <a:pt x="5299" y="1496"/>
                    <a:pt x="4894" y="888"/>
                    <a:pt x="4358" y="507"/>
                  </a:cubicBezTo>
                  <a:cubicBezTo>
                    <a:pt x="3925" y="180"/>
                    <a:pt x="3391" y="1"/>
                    <a:pt x="2824" y="1"/>
                  </a:cubicBezTo>
                  <a:close/>
                </a:path>
              </a:pathLst>
            </a:custGeom>
            <a:solidFill>
              <a:srgbClr val="25B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6"/>
            <p:cNvSpPr/>
            <p:nvPr/>
          </p:nvSpPr>
          <p:spPr>
            <a:xfrm>
              <a:off x="1317125" y="1596450"/>
              <a:ext cx="146475" cy="133375"/>
            </a:xfrm>
            <a:custGeom>
              <a:avLst/>
              <a:gdLst/>
              <a:ahLst/>
              <a:cxnLst/>
              <a:rect l="l" t="t" r="r" b="b"/>
              <a:pathLst>
                <a:path w="5859" h="5335" extrusionOk="0">
                  <a:moveTo>
                    <a:pt x="5156" y="1"/>
                  </a:moveTo>
                  <a:lnTo>
                    <a:pt x="0" y="798"/>
                  </a:lnTo>
                  <a:lnTo>
                    <a:pt x="703" y="5335"/>
                  </a:lnTo>
                  <a:lnTo>
                    <a:pt x="5858" y="4525"/>
                  </a:lnTo>
                  <a:lnTo>
                    <a:pt x="5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6"/>
            <p:cNvSpPr/>
            <p:nvPr/>
          </p:nvSpPr>
          <p:spPr>
            <a:xfrm>
              <a:off x="1296575" y="1445250"/>
              <a:ext cx="170875" cy="375250"/>
            </a:xfrm>
            <a:custGeom>
              <a:avLst/>
              <a:gdLst/>
              <a:ahLst/>
              <a:cxnLst/>
              <a:rect l="l" t="t" r="r" b="b"/>
              <a:pathLst>
                <a:path w="6835" h="15010" extrusionOk="0">
                  <a:moveTo>
                    <a:pt x="2953" y="0"/>
                  </a:moveTo>
                  <a:cubicBezTo>
                    <a:pt x="2775" y="0"/>
                    <a:pt x="2596" y="0"/>
                    <a:pt x="2418" y="36"/>
                  </a:cubicBezTo>
                  <a:cubicBezTo>
                    <a:pt x="989" y="262"/>
                    <a:pt x="1" y="1596"/>
                    <a:pt x="215" y="3025"/>
                  </a:cubicBezTo>
                  <a:lnTo>
                    <a:pt x="2013" y="14633"/>
                  </a:lnTo>
                  <a:cubicBezTo>
                    <a:pt x="2055" y="14845"/>
                    <a:pt x="2239" y="15010"/>
                    <a:pt x="2455" y="15010"/>
                  </a:cubicBezTo>
                  <a:cubicBezTo>
                    <a:pt x="2482" y="15010"/>
                    <a:pt x="2509" y="15007"/>
                    <a:pt x="2537" y="15002"/>
                  </a:cubicBezTo>
                  <a:lnTo>
                    <a:pt x="3508" y="14852"/>
                  </a:lnTo>
                  <a:lnTo>
                    <a:pt x="3508" y="14852"/>
                  </a:lnTo>
                  <a:cubicBezTo>
                    <a:pt x="3515" y="14852"/>
                    <a:pt x="3523" y="14852"/>
                    <a:pt x="3530" y="14852"/>
                  </a:cubicBezTo>
                  <a:cubicBezTo>
                    <a:pt x="3552" y="14852"/>
                    <a:pt x="3574" y="14851"/>
                    <a:pt x="3596" y="14847"/>
                  </a:cubicBezTo>
                  <a:lnTo>
                    <a:pt x="6835" y="14336"/>
                  </a:lnTo>
                  <a:lnTo>
                    <a:pt x="3508" y="14852"/>
                  </a:lnTo>
                  <a:lnTo>
                    <a:pt x="3508" y="14852"/>
                  </a:lnTo>
                  <a:cubicBezTo>
                    <a:pt x="3287" y="14841"/>
                    <a:pt x="3115" y="14677"/>
                    <a:pt x="3072" y="14466"/>
                  </a:cubicBezTo>
                  <a:lnTo>
                    <a:pt x="1275" y="2858"/>
                  </a:lnTo>
                  <a:cubicBezTo>
                    <a:pt x="1072" y="1608"/>
                    <a:pt x="1810" y="441"/>
                    <a:pt x="2953" y="0"/>
                  </a:cubicBez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6"/>
            <p:cNvSpPr/>
            <p:nvPr/>
          </p:nvSpPr>
          <p:spPr>
            <a:xfrm>
              <a:off x="1134350" y="1655100"/>
              <a:ext cx="178625" cy="238450"/>
            </a:xfrm>
            <a:custGeom>
              <a:avLst/>
              <a:gdLst/>
              <a:ahLst/>
              <a:cxnLst/>
              <a:rect l="l" t="t" r="r" b="b"/>
              <a:pathLst>
                <a:path w="7145" h="9538" extrusionOk="0">
                  <a:moveTo>
                    <a:pt x="4406" y="0"/>
                  </a:moveTo>
                  <a:lnTo>
                    <a:pt x="1" y="2012"/>
                  </a:lnTo>
                  <a:lnTo>
                    <a:pt x="1727" y="4679"/>
                  </a:lnTo>
                  <a:lnTo>
                    <a:pt x="3275" y="7370"/>
                  </a:lnTo>
                  <a:lnTo>
                    <a:pt x="4513" y="9537"/>
                  </a:lnTo>
                  <a:lnTo>
                    <a:pt x="7144" y="8335"/>
                  </a:lnTo>
                  <a:lnTo>
                    <a:pt x="6311" y="5989"/>
                  </a:lnTo>
                  <a:lnTo>
                    <a:pt x="5287" y="3060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rgbClr val="006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6"/>
            <p:cNvSpPr/>
            <p:nvPr/>
          </p:nvSpPr>
          <p:spPr>
            <a:xfrm>
              <a:off x="1175425" y="1655100"/>
              <a:ext cx="137550" cy="230100"/>
            </a:xfrm>
            <a:custGeom>
              <a:avLst/>
              <a:gdLst/>
              <a:ahLst/>
              <a:cxnLst/>
              <a:rect l="l" t="t" r="r" b="b"/>
              <a:pathLst>
                <a:path w="5502" h="9204" extrusionOk="0">
                  <a:moveTo>
                    <a:pt x="2763" y="0"/>
                  </a:moveTo>
                  <a:lnTo>
                    <a:pt x="1" y="1274"/>
                  </a:lnTo>
                  <a:lnTo>
                    <a:pt x="3596" y="9204"/>
                  </a:lnTo>
                  <a:lnTo>
                    <a:pt x="5501" y="8335"/>
                  </a:lnTo>
                  <a:lnTo>
                    <a:pt x="4668" y="5989"/>
                  </a:lnTo>
                  <a:lnTo>
                    <a:pt x="3644" y="306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6"/>
            <p:cNvSpPr/>
            <p:nvPr/>
          </p:nvSpPr>
          <p:spPr>
            <a:xfrm>
              <a:off x="1246575" y="1862550"/>
              <a:ext cx="83075" cy="67300"/>
            </a:xfrm>
            <a:custGeom>
              <a:avLst/>
              <a:gdLst/>
              <a:ahLst/>
              <a:cxnLst/>
              <a:rect l="l" t="t" r="r" b="b"/>
              <a:pathLst>
                <a:path w="3323" h="2692" extrusionOk="0">
                  <a:moveTo>
                    <a:pt x="2644" y="1"/>
                  </a:moveTo>
                  <a:lnTo>
                    <a:pt x="0" y="1203"/>
                  </a:lnTo>
                  <a:lnTo>
                    <a:pt x="691" y="2692"/>
                  </a:lnTo>
                  <a:lnTo>
                    <a:pt x="3322" y="148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ABC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6"/>
            <p:cNvSpPr/>
            <p:nvPr/>
          </p:nvSpPr>
          <p:spPr>
            <a:xfrm>
              <a:off x="1262050" y="1896200"/>
              <a:ext cx="72050" cy="44000"/>
            </a:xfrm>
            <a:custGeom>
              <a:avLst/>
              <a:gdLst/>
              <a:ahLst/>
              <a:cxnLst/>
              <a:rect l="l" t="t" r="r" b="b"/>
              <a:pathLst>
                <a:path w="2882" h="1760" extrusionOk="0">
                  <a:moveTo>
                    <a:pt x="2632" y="0"/>
                  </a:moveTo>
                  <a:lnTo>
                    <a:pt x="1" y="1191"/>
                  </a:lnTo>
                  <a:lnTo>
                    <a:pt x="227" y="1691"/>
                  </a:lnTo>
                  <a:cubicBezTo>
                    <a:pt x="244" y="1735"/>
                    <a:pt x="282" y="1760"/>
                    <a:pt x="324" y="1760"/>
                  </a:cubicBezTo>
                  <a:cubicBezTo>
                    <a:pt x="339" y="1760"/>
                    <a:pt x="354" y="1757"/>
                    <a:pt x="370" y="1751"/>
                  </a:cubicBezTo>
                  <a:lnTo>
                    <a:pt x="2798" y="643"/>
                  </a:lnTo>
                  <a:cubicBezTo>
                    <a:pt x="2858" y="619"/>
                    <a:pt x="2882" y="560"/>
                    <a:pt x="2858" y="500"/>
                  </a:cubicBezTo>
                  <a:lnTo>
                    <a:pt x="2632" y="0"/>
                  </a:lnTo>
                  <a:close/>
                </a:path>
              </a:pathLst>
            </a:custGeom>
            <a:solidFill>
              <a:srgbClr val="006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6"/>
            <p:cNvSpPr/>
            <p:nvPr/>
          </p:nvSpPr>
          <p:spPr>
            <a:xfrm>
              <a:off x="1177525" y="1731600"/>
              <a:ext cx="114625" cy="107775"/>
            </a:xfrm>
            <a:custGeom>
              <a:avLst/>
              <a:gdLst/>
              <a:ahLst/>
              <a:cxnLst/>
              <a:rect l="l" t="t" r="r" b="b"/>
              <a:pathLst>
                <a:path w="4585" h="4311" extrusionOk="0">
                  <a:moveTo>
                    <a:pt x="3560" y="0"/>
                  </a:moveTo>
                  <a:lnTo>
                    <a:pt x="0" y="1619"/>
                  </a:lnTo>
                  <a:lnTo>
                    <a:pt x="286" y="2096"/>
                  </a:lnTo>
                  <a:lnTo>
                    <a:pt x="1072" y="3477"/>
                  </a:lnTo>
                  <a:lnTo>
                    <a:pt x="1548" y="4310"/>
                  </a:lnTo>
                  <a:lnTo>
                    <a:pt x="4584" y="2929"/>
                  </a:lnTo>
                  <a:lnTo>
                    <a:pt x="4263" y="2024"/>
                  </a:lnTo>
                  <a:lnTo>
                    <a:pt x="3739" y="512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ABC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6"/>
            <p:cNvSpPr/>
            <p:nvPr/>
          </p:nvSpPr>
          <p:spPr>
            <a:xfrm>
              <a:off x="1129600" y="1643775"/>
              <a:ext cx="114925" cy="61650"/>
            </a:xfrm>
            <a:custGeom>
              <a:avLst/>
              <a:gdLst/>
              <a:ahLst/>
              <a:cxnLst/>
              <a:rect l="l" t="t" r="r" b="b"/>
              <a:pathLst>
                <a:path w="4597" h="2466" extrusionOk="0">
                  <a:moveTo>
                    <a:pt x="4358" y="1"/>
                  </a:moveTo>
                  <a:lnTo>
                    <a:pt x="0" y="1989"/>
                  </a:lnTo>
                  <a:lnTo>
                    <a:pt x="191" y="2465"/>
                  </a:lnTo>
                  <a:lnTo>
                    <a:pt x="4596" y="453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006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6"/>
            <p:cNvSpPr/>
            <p:nvPr/>
          </p:nvSpPr>
          <p:spPr>
            <a:xfrm>
              <a:off x="1129900" y="1683975"/>
              <a:ext cx="170875" cy="256950"/>
            </a:xfrm>
            <a:custGeom>
              <a:avLst/>
              <a:gdLst/>
              <a:ahLst/>
              <a:cxnLst/>
              <a:rect l="l" t="t" r="r" b="b"/>
              <a:pathLst>
                <a:path w="6835" h="10278" extrusionOk="0">
                  <a:moveTo>
                    <a:pt x="810" y="0"/>
                  </a:moveTo>
                  <a:lnTo>
                    <a:pt x="0" y="393"/>
                  </a:lnTo>
                  <a:lnTo>
                    <a:pt x="203" y="869"/>
                  </a:lnTo>
                  <a:lnTo>
                    <a:pt x="1929" y="3536"/>
                  </a:lnTo>
                  <a:lnTo>
                    <a:pt x="2203" y="4025"/>
                  </a:lnTo>
                  <a:lnTo>
                    <a:pt x="3001" y="5394"/>
                  </a:lnTo>
                  <a:lnTo>
                    <a:pt x="3477" y="6251"/>
                  </a:lnTo>
                  <a:lnTo>
                    <a:pt x="4691" y="8394"/>
                  </a:lnTo>
                  <a:lnTo>
                    <a:pt x="5298" y="9716"/>
                  </a:lnTo>
                  <a:lnTo>
                    <a:pt x="5525" y="10204"/>
                  </a:lnTo>
                  <a:cubicBezTo>
                    <a:pt x="5551" y="10247"/>
                    <a:pt x="5589" y="10278"/>
                    <a:pt x="5631" y="10278"/>
                  </a:cubicBezTo>
                  <a:cubicBezTo>
                    <a:pt x="5647" y="10278"/>
                    <a:pt x="5663" y="10273"/>
                    <a:pt x="5679" y="10263"/>
                  </a:cubicBezTo>
                  <a:lnTo>
                    <a:pt x="6834" y="9728"/>
                  </a:lnTo>
                  <a:cubicBezTo>
                    <a:pt x="6727" y="9561"/>
                    <a:pt x="6632" y="9382"/>
                    <a:pt x="6525" y="9228"/>
                  </a:cubicBezTo>
                  <a:cubicBezTo>
                    <a:pt x="6394" y="8989"/>
                    <a:pt x="6239" y="8727"/>
                    <a:pt x="6096" y="8489"/>
                  </a:cubicBezTo>
                  <a:cubicBezTo>
                    <a:pt x="5989" y="8299"/>
                    <a:pt x="5870" y="8120"/>
                    <a:pt x="5751" y="7930"/>
                  </a:cubicBezTo>
                  <a:cubicBezTo>
                    <a:pt x="5751" y="7918"/>
                    <a:pt x="5739" y="7918"/>
                    <a:pt x="5739" y="7894"/>
                  </a:cubicBezTo>
                  <a:cubicBezTo>
                    <a:pt x="5715" y="7894"/>
                    <a:pt x="5715" y="7882"/>
                    <a:pt x="5715" y="7882"/>
                  </a:cubicBezTo>
                  <a:cubicBezTo>
                    <a:pt x="5584" y="7656"/>
                    <a:pt x="5441" y="7442"/>
                    <a:pt x="5298" y="7215"/>
                  </a:cubicBezTo>
                  <a:cubicBezTo>
                    <a:pt x="5275" y="7168"/>
                    <a:pt x="5239" y="7108"/>
                    <a:pt x="5215" y="7061"/>
                  </a:cubicBezTo>
                  <a:cubicBezTo>
                    <a:pt x="4941" y="6668"/>
                    <a:pt x="4691" y="6251"/>
                    <a:pt x="4417" y="5846"/>
                  </a:cubicBezTo>
                  <a:cubicBezTo>
                    <a:pt x="4405" y="5834"/>
                    <a:pt x="4405" y="5810"/>
                    <a:pt x="4394" y="5799"/>
                  </a:cubicBezTo>
                  <a:cubicBezTo>
                    <a:pt x="4155" y="5429"/>
                    <a:pt x="3917" y="5072"/>
                    <a:pt x="3679" y="4703"/>
                  </a:cubicBezTo>
                  <a:cubicBezTo>
                    <a:pt x="3560" y="4489"/>
                    <a:pt x="3429" y="4298"/>
                    <a:pt x="3286" y="4084"/>
                  </a:cubicBezTo>
                  <a:cubicBezTo>
                    <a:pt x="3251" y="4025"/>
                    <a:pt x="3203" y="3953"/>
                    <a:pt x="3155" y="3894"/>
                  </a:cubicBezTo>
                  <a:cubicBezTo>
                    <a:pt x="3120" y="3834"/>
                    <a:pt x="3072" y="3763"/>
                    <a:pt x="3024" y="3691"/>
                  </a:cubicBezTo>
                  <a:lnTo>
                    <a:pt x="2715" y="3191"/>
                  </a:lnTo>
                  <a:cubicBezTo>
                    <a:pt x="2417" y="2703"/>
                    <a:pt x="2108" y="2215"/>
                    <a:pt x="1810" y="1727"/>
                  </a:cubicBezTo>
                  <a:cubicBezTo>
                    <a:pt x="1548" y="1310"/>
                    <a:pt x="1298" y="893"/>
                    <a:pt x="1060" y="453"/>
                  </a:cubicBezTo>
                  <a:cubicBezTo>
                    <a:pt x="976" y="298"/>
                    <a:pt x="893" y="143"/>
                    <a:pt x="810" y="0"/>
                  </a:cubicBezTo>
                  <a:close/>
                </a:path>
              </a:pathLst>
            </a:custGeom>
            <a:solidFill>
              <a:srgbClr val="BEC2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6"/>
            <p:cNvSpPr/>
            <p:nvPr/>
          </p:nvSpPr>
          <p:spPr>
            <a:xfrm>
              <a:off x="1055175" y="1601225"/>
              <a:ext cx="114325" cy="198900"/>
            </a:xfrm>
            <a:custGeom>
              <a:avLst/>
              <a:gdLst/>
              <a:ahLst/>
              <a:cxnLst/>
              <a:rect l="l" t="t" r="r" b="b"/>
              <a:pathLst>
                <a:path w="4573" h="7956" extrusionOk="0">
                  <a:moveTo>
                    <a:pt x="3251" y="0"/>
                  </a:moveTo>
                  <a:lnTo>
                    <a:pt x="536" y="226"/>
                  </a:lnTo>
                  <a:lnTo>
                    <a:pt x="572" y="572"/>
                  </a:lnTo>
                  <a:cubicBezTo>
                    <a:pt x="132" y="953"/>
                    <a:pt x="1" y="2620"/>
                    <a:pt x="48" y="3132"/>
                  </a:cubicBezTo>
                  <a:lnTo>
                    <a:pt x="405" y="7573"/>
                  </a:lnTo>
                  <a:cubicBezTo>
                    <a:pt x="417" y="7796"/>
                    <a:pt x="657" y="7956"/>
                    <a:pt x="932" y="7956"/>
                  </a:cubicBezTo>
                  <a:cubicBezTo>
                    <a:pt x="951" y="7956"/>
                    <a:pt x="970" y="7955"/>
                    <a:pt x="989" y="7954"/>
                  </a:cubicBezTo>
                  <a:lnTo>
                    <a:pt x="4049" y="7692"/>
                  </a:lnTo>
                  <a:cubicBezTo>
                    <a:pt x="4346" y="7668"/>
                    <a:pt x="4573" y="7454"/>
                    <a:pt x="4561" y="7239"/>
                  </a:cubicBezTo>
                  <a:lnTo>
                    <a:pt x="4204" y="2786"/>
                  </a:lnTo>
                  <a:cubicBezTo>
                    <a:pt x="4156" y="2274"/>
                    <a:pt x="3763" y="655"/>
                    <a:pt x="3275" y="346"/>
                  </a:cubicBezTo>
                  <a:lnTo>
                    <a:pt x="3251" y="0"/>
                  </a:ln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6"/>
            <p:cNvSpPr/>
            <p:nvPr/>
          </p:nvSpPr>
          <p:spPr>
            <a:xfrm>
              <a:off x="1068275" y="1599125"/>
              <a:ext cx="68475" cy="16400"/>
            </a:xfrm>
            <a:custGeom>
              <a:avLst/>
              <a:gdLst/>
              <a:ahLst/>
              <a:cxnLst/>
              <a:rect l="l" t="t" r="r" b="b"/>
              <a:pathLst>
                <a:path w="2739" h="656" extrusionOk="0">
                  <a:moveTo>
                    <a:pt x="2703" y="1"/>
                  </a:moveTo>
                  <a:lnTo>
                    <a:pt x="1" y="227"/>
                  </a:lnTo>
                  <a:lnTo>
                    <a:pt x="36" y="656"/>
                  </a:lnTo>
                  <a:lnTo>
                    <a:pt x="2739" y="430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6"/>
            <p:cNvSpPr/>
            <p:nvPr/>
          </p:nvSpPr>
          <p:spPr>
            <a:xfrm>
              <a:off x="1059650" y="1569375"/>
              <a:ext cx="82775" cy="36625"/>
            </a:xfrm>
            <a:custGeom>
              <a:avLst/>
              <a:gdLst/>
              <a:ahLst/>
              <a:cxnLst/>
              <a:rect l="l" t="t" r="r" b="b"/>
              <a:pathLst>
                <a:path w="3311" h="1465" extrusionOk="0">
                  <a:moveTo>
                    <a:pt x="3096" y="0"/>
                  </a:moveTo>
                  <a:lnTo>
                    <a:pt x="107" y="238"/>
                  </a:lnTo>
                  <a:cubicBezTo>
                    <a:pt x="48" y="238"/>
                    <a:pt x="0" y="298"/>
                    <a:pt x="0" y="358"/>
                  </a:cubicBezTo>
                  <a:lnTo>
                    <a:pt x="96" y="1370"/>
                  </a:lnTo>
                  <a:cubicBezTo>
                    <a:pt x="96" y="1429"/>
                    <a:pt x="155" y="1465"/>
                    <a:pt x="215" y="1465"/>
                  </a:cubicBezTo>
                  <a:lnTo>
                    <a:pt x="3203" y="1227"/>
                  </a:lnTo>
                  <a:cubicBezTo>
                    <a:pt x="3263" y="1227"/>
                    <a:pt x="3310" y="1167"/>
                    <a:pt x="3310" y="1108"/>
                  </a:cubicBezTo>
                  <a:lnTo>
                    <a:pt x="3215" y="96"/>
                  </a:lnTo>
                  <a:cubicBezTo>
                    <a:pt x="3215" y="36"/>
                    <a:pt x="3155" y="0"/>
                    <a:pt x="3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6"/>
            <p:cNvSpPr/>
            <p:nvPr/>
          </p:nvSpPr>
          <p:spPr>
            <a:xfrm>
              <a:off x="1060825" y="1588125"/>
              <a:ext cx="81600" cy="17875"/>
            </a:xfrm>
            <a:custGeom>
              <a:avLst/>
              <a:gdLst/>
              <a:ahLst/>
              <a:cxnLst/>
              <a:rect l="l" t="t" r="r" b="b"/>
              <a:pathLst>
                <a:path w="3264" h="715" extrusionOk="0">
                  <a:moveTo>
                    <a:pt x="1" y="0"/>
                  </a:moveTo>
                  <a:lnTo>
                    <a:pt x="49" y="620"/>
                  </a:lnTo>
                  <a:cubicBezTo>
                    <a:pt x="49" y="679"/>
                    <a:pt x="108" y="715"/>
                    <a:pt x="168" y="715"/>
                  </a:cubicBezTo>
                  <a:lnTo>
                    <a:pt x="3156" y="477"/>
                  </a:lnTo>
                  <a:cubicBezTo>
                    <a:pt x="3216" y="477"/>
                    <a:pt x="3263" y="417"/>
                    <a:pt x="3263" y="358"/>
                  </a:cubicBezTo>
                  <a:lnTo>
                    <a:pt x="3227" y="24"/>
                  </a:lnTo>
                  <a:cubicBezTo>
                    <a:pt x="2686" y="12"/>
                    <a:pt x="2147" y="12"/>
                    <a:pt x="1610" y="12"/>
                  </a:cubicBezTo>
                  <a:cubicBezTo>
                    <a:pt x="1072" y="12"/>
                    <a:pt x="537" y="12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6"/>
            <p:cNvSpPr/>
            <p:nvPr/>
          </p:nvSpPr>
          <p:spPr>
            <a:xfrm>
              <a:off x="1056075" y="1673850"/>
              <a:ext cx="112525" cy="103000"/>
            </a:xfrm>
            <a:custGeom>
              <a:avLst/>
              <a:gdLst/>
              <a:ahLst/>
              <a:cxnLst/>
              <a:rect l="l" t="t" r="r" b="b"/>
              <a:pathLst>
                <a:path w="4501" h="4120" extrusionOk="0">
                  <a:moveTo>
                    <a:pt x="4191" y="0"/>
                  </a:moveTo>
                  <a:lnTo>
                    <a:pt x="0" y="334"/>
                  </a:lnTo>
                  <a:lnTo>
                    <a:pt x="298" y="4120"/>
                  </a:lnTo>
                  <a:lnTo>
                    <a:pt x="4501" y="3775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E3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6"/>
            <p:cNvSpPr/>
            <p:nvPr/>
          </p:nvSpPr>
          <p:spPr>
            <a:xfrm>
              <a:off x="1072450" y="1694100"/>
              <a:ext cx="81575" cy="69375"/>
            </a:xfrm>
            <a:custGeom>
              <a:avLst/>
              <a:gdLst/>
              <a:ahLst/>
              <a:cxnLst/>
              <a:rect l="l" t="t" r="r" b="b"/>
              <a:pathLst>
                <a:path w="3263" h="2775" extrusionOk="0">
                  <a:moveTo>
                    <a:pt x="3060" y="0"/>
                  </a:moveTo>
                  <a:lnTo>
                    <a:pt x="0" y="250"/>
                  </a:lnTo>
                  <a:lnTo>
                    <a:pt x="203" y="2774"/>
                  </a:lnTo>
                  <a:lnTo>
                    <a:pt x="3263" y="2524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6"/>
            <p:cNvSpPr/>
            <p:nvPr/>
          </p:nvSpPr>
          <p:spPr>
            <a:xfrm>
              <a:off x="1117100" y="1601225"/>
              <a:ext cx="52400" cy="194675"/>
            </a:xfrm>
            <a:custGeom>
              <a:avLst/>
              <a:gdLst/>
              <a:ahLst/>
              <a:cxnLst/>
              <a:rect l="l" t="t" r="r" b="b"/>
              <a:pathLst>
                <a:path w="2096" h="7787" extrusionOk="0">
                  <a:moveTo>
                    <a:pt x="774" y="0"/>
                  </a:moveTo>
                  <a:lnTo>
                    <a:pt x="0" y="60"/>
                  </a:lnTo>
                  <a:lnTo>
                    <a:pt x="24" y="405"/>
                  </a:lnTo>
                  <a:cubicBezTo>
                    <a:pt x="512" y="715"/>
                    <a:pt x="512" y="2370"/>
                    <a:pt x="548" y="2870"/>
                  </a:cubicBezTo>
                  <a:lnTo>
                    <a:pt x="905" y="7323"/>
                  </a:lnTo>
                  <a:cubicBezTo>
                    <a:pt x="916" y="7547"/>
                    <a:pt x="717" y="7750"/>
                    <a:pt x="445" y="7783"/>
                  </a:cubicBezTo>
                  <a:lnTo>
                    <a:pt x="445" y="7783"/>
                  </a:lnTo>
                  <a:lnTo>
                    <a:pt x="1572" y="7692"/>
                  </a:lnTo>
                  <a:cubicBezTo>
                    <a:pt x="1869" y="7668"/>
                    <a:pt x="2096" y="7454"/>
                    <a:pt x="2084" y="7239"/>
                  </a:cubicBezTo>
                  <a:lnTo>
                    <a:pt x="1727" y="2786"/>
                  </a:lnTo>
                  <a:cubicBezTo>
                    <a:pt x="1679" y="2274"/>
                    <a:pt x="1286" y="655"/>
                    <a:pt x="798" y="346"/>
                  </a:cubicBezTo>
                  <a:lnTo>
                    <a:pt x="774" y="0"/>
                  </a:lnTo>
                  <a:close/>
                  <a:moveTo>
                    <a:pt x="445" y="7783"/>
                  </a:moveTo>
                  <a:lnTo>
                    <a:pt x="393" y="7787"/>
                  </a:lnTo>
                  <a:cubicBezTo>
                    <a:pt x="411" y="7786"/>
                    <a:pt x="428" y="7785"/>
                    <a:pt x="445" y="7783"/>
                  </a:cubicBez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6"/>
            <p:cNvSpPr/>
            <p:nvPr/>
          </p:nvSpPr>
          <p:spPr>
            <a:xfrm>
              <a:off x="974800" y="1709575"/>
              <a:ext cx="420925" cy="431925"/>
            </a:xfrm>
            <a:custGeom>
              <a:avLst/>
              <a:gdLst/>
              <a:ahLst/>
              <a:cxnLst/>
              <a:rect l="l" t="t" r="r" b="b"/>
              <a:pathLst>
                <a:path w="16837" h="17277" extrusionOk="0">
                  <a:moveTo>
                    <a:pt x="1" y="0"/>
                  </a:moveTo>
                  <a:lnTo>
                    <a:pt x="430" y="16181"/>
                  </a:lnTo>
                  <a:lnTo>
                    <a:pt x="16836" y="17276"/>
                  </a:lnTo>
                  <a:lnTo>
                    <a:pt x="16372" y="10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9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6"/>
            <p:cNvSpPr/>
            <p:nvPr/>
          </p:nvSpPr>
          <p:spPr>
            <a:xfrm>
              <a:off x="1098625" y="1806300"/>
              <a:ext cx="131900" cy="85450"/>
            </a:xfrm>
            <a:custGeom>
              <a:avLst/>
              <a:gdLst/>
              <a:ahLst/>
              <a:cxnLst/>
              <a:rect l="l" t="t" r="r" b="b"/>
              <a:pathLst>
                <a:path w="5276" h="3418" extrusionOk="0">
                  <a:moveTo>
                    <a:pt x="2311" y="1"/>
                  </a:moveTo>
                  <a:cubicBezTo>
                    <a:pt x="2239" y="13"/>
                    <a:pt x="2180" y="13"/>
                    <a:pt x="2108" y="24"/>
                  </a:cubicBezTo>
                  <a:cubicBezTo>
                    <a:pt x="1763" y="120"/>
                    <a:pt x="1489" y="310"/>
                    <a:pt x="1311" y="620"/>
                  </a:cubicBezTo>
                  <a:cubicBezTo>
                    <a:pt x="1120" y="941"/>
                    <a:pt x="942" y="1263"/>
                    <a:pt x="751" y="1572"/>
                  </a:cubicBezTo>
                  <a:cubicBezTo>
                    <a:pt x="751" y="1572"/>
                    <a:pt x="751" y="1584"/>
                    <a:pt x="739" y="1584"/>
                  </a:cubicBezTo>
                  <a:cubicBezTo>
                    <a:pt x="501" y="1453"/>
                    <a:pt x="263" y="1310"/>
                    <a:pt x="1" y="1167"/>
                  </a:cubicBezTo>
                  <a:lnTo>
                    <a:pt x="1" y="1167"/>
                  </a:lnTo>
                  <a:cubicBezTo>
                    <a:pt x="13" y="1191"/>
                    <a:pt x="13" y="1203"/>
                    <a:pt x="13" y="1215"/>
                  </a:cubicBezTo>
                  <a:cubicBezTo>
                    <a:pt x="406" y="1918"/>
                    <a:pt x="775" y="2620"/>
                    <a:pt x="1168" y="3299"/>
                  </a:cubicBezTo>
                  <a:cubicBezTo>
                    <a:pt x="1180" y="3334"/>
                    <a:pt x="1192" y="3334"/>
                    <a:pt x="1227" y="3334"/>
                  </a:cubicBezTo>
                  <a:cubicBezTo>
                    <a:pt x="1823" y="3346"/>
                    <a:pt x="2418" y="3370"/>
                    <a:pt x="3013" y="3394"/>
                  </a:cubicBezTo>
                  <a:cubicBezTo>
                    <a:pt x="3204" y="3394"/>
                    <a:pt x="3382" y="3406"/>
                    <a:pt x="3573" y="3418"/>
                  </a:cubicBezTo>
                  <a:lnTo>
                    <a:pt x="3573" y="3406"/>
                  </a:lnTo>
                  <a:cubicBezTo>
                    <a:pt x="3370" y="3251"/>
                    <a:pt x="3156" y="3108"/>
                    <a:pt x="2930" y="2953"/>
                  </a:cubicBezTo>
                  <a:cubicBezTo>
                    <a:pt x="2989" y="2870"/>
                    <a:pt x="3037" y="2775"/>
                    <a:pt x="3097" y="2680"/>
                  </a:cubicBezTo>
                  <a:cubicBezTo>
                    <a:pt x="3382" y="2203"/>
                    <a:pt x="3668" y="1727"/>
                    <a:pt x="3966" y="1251"/>
                  </a:cubicBezTo>
                  <a:cubicBezTo>
                    <a:pt x="4132" y="977"/>
                    <a:pt x="4311" y="739"/>
                    <a:pt x="4537" y="548"/>
                  </a:cubicBezTo>
                  <a:cubicBezTo>
                    <a:pt x="4752" y="370"/>
                    <a:pt x="4978" y="239"/>
                    <a:pt x="5240" y="155"/>
                  </a:cubicBezTo>
                  <a:lnTo>
                    <a:pt x="5252" y="155"/>
                  </a:lnTo>
                  <a:lnTo>
                    <a:pt x="5275" y="144"/>
                  </a:lnTo>
                  <a:cubicBezTo>
                    <a:pt x="5061" y="132"/>
                    <a:pt x="4859" y="132"/>
                    <a:pt x="4656" y="120"/>
                  </a:cubicBezTo>
                  <a:cubicBezTo>
                    <a:pt x="4013" y="84"/>
                    <a:pt x="3370" y="60"/>
                    <a:pt x="2716" y="24"/>
                  </a:cubicBezTo>
                  <a:cubicBezTo>
                    <a:pt x="2692" y="24"/>
                    <a:pt x="2668" y="24"/>
                    <a:pt x="2656" y="13"/>
                  </a:cubicBezTo>
                  <a:cubicBezTo>
                    <a:pt x="2549" y="13"/>
                    <a:pt x="2430" y="1"/>
                    <a:pt x="2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6"/>
            <p:cNvSpPr/>
            <p:nvPr/>
          </p:nvSpPr>
          <p:spPr>
            <a:xfrm>
              <a:off x="1231975" y="1897250"/>
              <a:ext cx="94400" cy="86475"/>
            </a:xfrm>
            <a:custGeom>
              <a:avLst/>
              <a:gdLst/>
              <a:ahLst/>
              <a:cxnLst/>
              <a:rect l="l" t="t" r="r" b="b"/>
              <a:pathLst>
                <a:path w="3776" h="3459" extrusionOk="0">
                  <a:moveTo>
                    <a:pt x="1345" y="1"/>
                  </a:moveTo>
                  <a:cubicBezTo>
                    <a:pt x="1331" y="1"/>
                    <a:pt x="1319" y="2"/>
                    <a:pt x="1311" y="6"/>
                  </a:cubicBezTo>
                  <a:cubicBezTo>
                    <a:pt x="1275" y="18"/>
                    <a:pt x="1251" y="77"/>
                    <a:pt x="1227" y="125"/>
                  </a:cubicBezTo>
                  <a:cubicBezTo>
                    <a:pt x="834" y="816"/>
                    <a:pt x="418" y="1494"/>
                    <a:pt x="13" y="2185"/>
                  </a:cubicBezTo>
                  <a:cubicBezTo>
                    <a:pt x="13" y="2185"/>
                    <a:pt x="1" y="2197"/>
                    <a:pt x="1" y="2209"/>
                  </a:cubicBezTo>
                  <a:cubicBezTo>
                    <a:pt x="239" y="2090"/>
                    <a:pt x="477" y="1971"/>
                    <a:pt x="715" y="1863"/>
                  </a:cubicBezTo>
                  <a:cubicBezTo>
                    <a:pt x="727" y="1887"/>
                    <a:pt x="727" y="1899"/>
                    <a:pt x="739" y="1911"/>
                  </a:cubicBezTo>
                  <a:cubicBezTo>
                    <a:pt x="1013" y="2399"/>
                    <a:pt x="1287" y="2911"/>
                    <a:pt x="1561" y="3399"/>
                  </a:cubicBezTo>
                  <a:cubicBezTo>
                    <a:pt x="1573" y="3423"/>
                    <a:pt x="1585" y="3447"/>
                    <a:pt x="1632" y="3447"/>
                  </a:cubicBezTo>
                  <a:cubicBezTo>
                    <a:pt x="1811" y="3447"/>
                    <a:pt x="1977" y="3459"/>
                    <a:pt x="2156" y="3459"/>
                  </a:cubicBezTo>
                  <a:cubicBezTo>
                    <a:pt x="2418" y="3459"/>
                    <a:pt x="2692" y="3447"/>
                    <a:pt x="2930" y="3340"/>
                  </a:cubicBezTo>
                  <a:cubicBezTo>
                    <a:pt x="3287" y="3197"/>
                    <a:pt x="3573" y="2935"/>
                    <a:pt x="3716" y="2566"/>
                  </a:cubicBezTo>
                  <a:cubicBezTo>
                    <a:pt x="3751" y="2506"/>
                    <a:pt x="3751" y="2447"/>
                    <a:pt x="3763" y="2387"/>
                  </a:cubicBezTo>
                  <a:cubicBezTo>
                    <a:pt x="3716" y="2340"/>
                    <a:pt x="3740" y="2316"/>
                    <a:pt x="3740" y="2268"/>
                  </a:cubicBezTo>
                  <a:cubicBezTo>
                    <a:pt x="3716" y="2209"/>
                    <a:pt x="3716" y="2149"/>
                    <a:pt x="3704" y="2101"/>
                  </a:cubicBezTo>
                  <a:cubicBezTo>
                    <a:pt x="3656" y="1971"/>
                    <a:pt x="3597" y="1851"/>
                    <a:pt x="3537" y="1720"/>
                  </a:cubicBezTo>
                  <a:cubicBezTo>
                    <a:pt x="3370" y="1375"/>
                    <a:pt x="3216" y="1030"/>
                    <a:pt x="3061" y="697"/>
                  </a:cubicBezTo>
                  <a:cubicBezTo>
                    <a:pt x="3061" y="673"/>
                    <a:pt x="3049" y="661"/>
                    <a:pt x="3049" y="649"/>
                  </a:cubicBezTo>
                  <a:cubicBezTo>
                    <a:pt x="3287" y="482"/>
                    <a:pt x="3525" y="304"/>
                    <a:pt x="3775" y="125"/>
                  </a:cubicBezTo>
                  <a:lnTo>
                    <a:pt x="3716" y="125"/>
                  </a:lnTo>
                  <a:cubicBezTo>
                    <a:pt x="2954" y="77"/>
                    <a:pt x="2204" y="54"/>
                    <a:pt x="1442" y="6"/>
                  </a:cubicBezTo>
                  <a:cubicBezTo>
                    <a:pt x="1410" y="6"/>
                    <a:pt x="1373" y="1"/>
                    <a:pt x="1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6"/>
            <p:cNvSpPr/>
            <p:nvPr/>
          </p:nvSpPr>
          <p:spPr>
            <a:xfrm>
              <a:off x="1061125" y="1889350"/>
              <a:ext cx="83375" cy="86650"/>
            </a:xfrm>
            <a:custGeom>
              <a:avLst/>
              <a:gdLst/>
              <a:ahLst/>
              <a:cxnLst/>
              <a:rect l="l" t="t" r="r" b="b"/>
              <a:pathLst>
                <a:path w="3335" h="3466" extrusionOk="0">
                  <a:moveTo>
                    <a:pt x="1132" y="1"/>
                  </a:moveTo>
                  <a:lnTo>
                    <a:pt x="1084" y="84"/>
                  </a:lnTo>
                  <a:cubicBezTo>
                    <a:pt x="739" y="679"/>
                    <a:pt x="418" y="1286"/>
                    <a:pt x="72" y="1882"/>
                  </a:cubicBezTo>
                  <a:cubicBezTo>
                    <a:pt x="48" y="1941"/>
                    <a:pt x="25" y="2025"/>
                    <a:pt x="13" y="2084"/>
                  </a:cubicBezTo>
                  <a:cubicBezTo>
                    <a:pt x="13" y="2096"/>
                    <a:pt x="13" y="2108"/>
                    <a:pt x="1" y="2120"/>
                  </a:cubicBezTo>
                  <a:lnTo>
                    <a:pt x="1" y="2251"/>
                  </a:lnTo>
                  <a:cubicBezTo>
                    <a:pt x="13" y="2310"/>
                    <a:pt x="13" y="2382"/>
                    <a:pt x="25" y="2429"/>
                  </a:cubicBezTo>
                  <a:cubicBezTo>
                    <a:pt x="72" y="2656"/>
                    <a:pt x="203" y="2834"/>
                    <a:pt x="394" y="2989"/>
                  </a:cubicBezTo>
                  <a:cubicBezTo>
                    <a:pt x="608" y="3168"/>
                    <a:pt x="858" y="3263"/>
                    <a:pt x="1144" y="3346"/>
                  </a:cubicBezTo>
                  <a:cubicBezTo>
                    <a:pt x="1453" y="3430"/>
                    <a:pt x="1787" y="3465"/>
                    <a:pt x="2108" y="3465"/>
                  </a:cubicBezTo>
                  <a:cubicBezTo>
                    <a:pt x="2144" y="3465"/>
                    <a:pt x="2156" y="3465"/>
                    <a:pt x="2180" y="3430"/>
                  </a:cubicBezTo>
                  <a:cubicBezTo>
                    <a:pt x="2561" y="2787"/>
                    <a:pt x="2942" y="2132"/>
                    <a:pt x="3323" y="1501"/>
                  </a:cubicBezTo>
                  <a:cubicBezTo>
                    <a:pt x="3323" y="1501"/>
                    <a:pt x="3323" y="1477"/>
                    <a:pt x="3335" y="1465"/>
                  </a:cubicBezTo>
                  <a:cubicBezTo>
                    <a:pt x="2608" y="977"/>
                    <a:pt x="1870" y="489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6"/>
            <p:cNvSpPr/>
            <p:nvPr/>
          </p:nvSpPr>
          <p:spPr>
            <a:xfrm>
              <a:off x="1065900" y="1962875"/>
              <a:ext cx="117300" cy="107475"/>
            </a:xfrm>
            <a:custGeom>
              <a:avLst/>
              <a:gdLst/>
              <a:ahLst/>
              <a:cxnLst/>
              <a:rect l="l" t="t" r="r" b="b"/>
              <a:pathLst>
                <a:path w="4692" h="4299" extrusionOk="0">
                  <a:moveTo>
                    <a:pt x="3608" y="0"/>
                  </a:moveTo>
                  <a:cubicBezTo>
                    <a:pt x="3596" y="203"/>
                    <a:pt x="3560" y="417"/>
                    <a:pt x="3548" y="631"/>
                  </a:cubicBezTo>
                  <a:cubicBezTo>
                    <a:pt x="3548" y="667"/>
                    <a:pt x="3536" y="727"/>
                    <a:pt x="3536" y="774"/>
                  </a:cubicBezTo>
                  <a:cubicBezTo>
                    <a:pt x="3536" y="786"/>
                    <a:pt x="3513" y="798"/>
                    <a:pt x="3501" y="798"/>
                  </a:cubicBezTo>
                  <a:lnTo>
                    <a:pt x="3477" y="798"/>
                  </a:lnTo>
                  <a:cubicBezTo>
                    <a:pt x="2894" y="774"/>
                    <a:pt x="2310" y="762"/>
                    <a:pt x="1727" y="727"/>
                  </a:cubicBezTo>
                  <a:cubicBezTo>
                    <a:pt x="1477" y="715"/>
                    <a:pt x="1227" y="703"/>
                    <a:pt x="989" y="643"/>
                  </a:cubicBezTo>
                  <a:cubicBezTo>
                    <a:pt x="619" y="548"/>
                    <a:pt x="298" y="381"/>
                    <a:pt x="36" y="119"/>
                  </a:cubicBezTo>
                  <a:cubicBezTo>
                    <a:pt x="36" y="119"/>
                    <a:pt x="24" y="108"/>
                    <a:pt x="0" y="108"/>
                  </a:cubicBezTo>
                  <a:cubicBezTo>
                    <a:pt x="60" y="227"/>
                    <a:pt x="107" y="346"/>
                    <a:pt x="167" y="441"/>
                  </a:cubicBezTo>
                  <a:cubicBezTo>
                    <a:pt x="536" y="1203"/>
                    <a:pt x="893" y="1965"/>
                    <a:pt x="1274" y="2727"/>
                  </a:cubicBezTo>
                  <a:cubicBezTo>
                    <a:pt x="1453" y="3084"/>
                    <a:pt x="1751" y="3286"/>
                    <a:pt x="2132" y="3382"/>
                  </a:cubicBezTo>
                  <a:cubicBezTo>
                    <a:pt x="2203" y="3394"/>
                    <a:pt x="2298" y="3394"/>
                    <a:pt x="2370" y="3394"/>
                  </a:cubicBezTo>
                  <a:lnTo>
                    <a:pt x="3394" y="3441"/>
                  </a:lnTo>
                  <a:cubicBezTo>
                    <a:pt x="3441" y="3441"/>
                    <a:pt x="3441" y="3453"/>
                    <a:pt x="3441" y="3477"/>
                  </a:cubicBezTo>
                  <a:cubicBezTo>
                    <a:pt x="3441" y="3691"/>
                    <a:pt x="3441" y="3906"/>
                    <a:pt x="3429" y="4108"/>
                  </a:cubicBezTo>
                  <a:lnTo>
                    <a:pt x="3429" y="4298"/>
                  </a:lnTo>
                  <a:cubicBezTo>
                    <a:pt x="3477" y="4227"/>
                    <a:pt x="3513" y="4168"/>
                    <a:pt x="3548" y="4096"/>
                  </a:cubicBezTo>
                  <a:cubicBezTo>
                    <a:pt x="3917" y="3465"/>
                    <a:pt x="4310" y="2846"/>
                    <a:pt x="4679" y="2215"/>
                  </a:cubicBezTo>
                  <a:cubicBezTo>
                    <a:pt x="4679" y="2203"/>
                    <a:pt x="4691" y="2191"/>
                    <a:pt x="4679" y="2167"/>
                  </a:cubicBezTo>
                  <a:lnTo>
                    <a:pt x="3608" y="36"/>
                  </a:lnTo>
                  <a:cubicBezTo>
                    <a:pt x="3620" y="12"/>
                    <a:pt x="3620" y="12"/>
                    <a:pt x="3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6"/>
            <p:cNvSpPr/>
            <p:nvPr/>
          </p:nvSpPr>
          <p:spPr>
            <a:xfrm>
              <a:off x="1202525" y="1975375"/>
              <a:ext cx="117000" cy="77125"/>
            </a:xfrm>
            <a:custGeom>
              <a:avLst/>
              <a:gdLst/>
              <a:ahLst/>
              <a:cxnLst/>
              <a:rect l="l" t="t" r="r" b="b"/>
              <a:pathLst>
                <a:path w="4680" h="3085" extrusionOk="0">
                  <a:moveTo>
                    <a:pt x="4679" y="0"/>
                  </a:moveTo>
                  <a:lnTo>
                    <a:pt x="4679" y="0"/>
                  </a:lnTo>
                  <a:cubicBezTo>
                    <a:pt x="4572" y="84"/>
                    <a:pt x="4465" y="167"/>
                    <a:pt x="4358" y="227"/>
                  </a:cubicBezTo>
                  <a:cubicBezTo>
                    <a:pt x="4156" y="358"/>
                    <a:pt x="3917" y="441"/>
                    <a:pt x="3667" y="465"/>
                  </a:cubicBezTo>
                  <a:cubicBezTo>
                    <a:pt x="3560" y="486"/>
                    <a:pt x="3453" y="490"/>
                    <a:pt x="3346" y="490"/>
                  </a:cubicBezTo>
                  <a:cubicBezTo>
                    <a:pt x="3274" y="490"/>
                    <a:pt x="3203" y="489"/>
                    <a:pt x="3132" y="489"/>
                  </a:cubicBezTo>
                  <a:cubicBezTo>
                    <a:pt x="2798" y="465"/>
                    <a:pt x="2477" y="453"/>
                    <a:pt x="2155" y="441"/>
                  </a:cubicBezTo>
                  <a:lnTo>
                    <a:pt x="1000" y="393"/>
                  </a:lnTo>
                  <a:cubicBezTo>
                    <a:pt x="715" y="381"/>
                    <a:pt x="429" y="381"/>
                    <a:pt x="155" y="370"/>
                  </a:cubicBezTo>
                  <a:lnTo>
                    <a:pt x="119" y="370"/>
                  </a:lnTo>
                  <a:cubicBezTo>
                    <a:pt x="72" y="1239"/>
                    <a:pt x="48" y="2120"/>
                    <a:pt x="0" y="3013"/>
                  </a:cubicBezTo>
                  <a:lnTo>
                    <a:pt x="60" y="3013"/>
                  </a:lnTo>
                  <a:cubicBezTo>
                    <a:pt x="548" y="3025"/>
                    <a:pt x="1048" y="3060"/>
                    <a:pt x="1536" y="3072"/>
                  </a:cubicBezTo>
                  <a:cubicBezTo>
                    <a:pt x="1691" y="3072"/>
                    <a:pt x="1870" y="3084"/>
                    <a:pt x="2036" y="3084"/>
                  </a:cubicBezTo>
                  <a:cubicBezTo>
                    <a:pt x="2322" y="3072"/>
                    <a:pt x="2608" y="3025"/>
                    <a:pt x="2858" y="2882"/>
                  </a:cubicBezTo>
                  <a:cubicBezTo>
                    <a:pt x="2977" y="2810"/>
                    <a:pt x="3060" y="2715"/>
                    <a:pt x="3144" y="2596"/>
                  </a:cubicBezTo>
                  <a:cubicBezTo>
                    <a:pt x="3644" y="1739"/>
                    <a:pt x="4167" y="881"/>
                    <a:pt x="4668" y="24"/>
                  </a:cubicBezTo>
                  <a:lnTo>
                    <a:pt x="46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6"/>
            <p:cNvSpPr/>
            <p:nvPr/>
          </p:nvSpPr>
          <p:spPr>
            <a:xfrm>
              <a:off x="1196875" y="1812050"/>
              <a:ext cx="86925" cy="86850"/>
            </a:xfrm>
            <a:custGeom>
              <a:avLst/>
              <a:gdLst/>
              <a:ahLst/>
              <a:cxnLst/>
              <a:rect l="l" t="t" r="r" b="b"/>
              <a:pathLst>
                <a:path w="3477" h="3474" extrusionOk="0">
                  <a:moveTo>
                    <a:pt x="1690" y="0"/>
                  </a:moveTo>
                  <a:cubicBezTo>
                    <a:pt x="1556" y="0"/>
                    <a:pt x="1421" y="33"/>
                    <a:pt x="1286" y="92"/>
                  </a:cubicBezTo>
                  <a:cubicBezTo>
                    <a:pt x="1048" y="199"/>
                    <a:pt x="857" y="354"/>
                    <a:pt x="679" y="533"/>
                  </a:cubicBezTo>
                  <a:cubicBezTo>
                    <a:pt x="405" y="795"/>
                    <a:pt x="202" y="1092"/>
                    <a:pt x="24" y="1426"/>
                  </a:cubicBezTo>
                  <a:cubicBezTo>
                    <a:pt x="0" y="1449"/>
                    <a:pt x="0" y="1461"/>
                    <a:pt x="24" y="1485"/>
                  </a:cubicBezTo>
                  <a:cubicBezTo>
                    <a:pt x="393" y="2140"/>
                    <a:pt x="750" y="2795"/>
                    <a:pt x="1119" y="3450"/>
                  </a:cubicBezTo>
                  <a:cubicBezTo>
                    <a:pt x="1131" y="3462"/>
                    <a:pt x="1131" y="3474"/>
                    <a:pt x="1131" y="3474"/>
                  </a:cubicBezTo>
                  <a:cubicBezTo>
                    <a:pt x="1905" y="3057"/>
                    <a:pt x="2679" y="2640"/>
                    <a:pt x="3477" y="2223"/>
                  </a:cubicBezTo>
                  <a:cubicBezTo>
                    <a:pt x="3417" y="2140"/>
                    <a:pt x="3370" y="2033"/>
                    <a:pt x="3310" y="1938"/>
                  </a:cubicBezTo>
                  <a:cubicBezTo>
                    <a:pt x="2989" y="1402"/>
                    <a:pt x="2679" y="866"/>
                    <a:pt x="2357" y="330"/>
                  </a:cubicBezTo>
                  <a:cubicBezTo>
                    <a:pt x="2310" y="259"/>
                    <a:pt x="2238" y="199"/>
                    <a:pt x="2167" y="152"/>
                  </a:cubicBezTo>
                  <a:cubicBezTo>
                    <a:pt x="2011" y="48"/>
                    <a:pt x="1851" y="0"/>
                    <a:pt x="1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6"/>
            <p:cNvSpPr/>
            <p:nvPr/>
          </p:nvSpPr>
          <p:spPr>
            <a:xfrm>
              <a:off x="1384100" y="1643775"/>
              <a:ext cx="135150" cy="497725"/>
            </a:xfrm>
            <a:custGeom>
              <a:avLst/>
              <a:gdLst/>
              <a:ahLst/>
              <a:cxnLst/>
              <a:rect l="l" t="t" r="r" b="b"/>
              <a:pathLst>
                <a:path w="5406" h="19909" extrusionOk="0">
                  <a:moveTo>
                    <a:pt x="4977" y="1"/>
                  </a:moveTo>
                  <a:lnTo>
                    <a:pt x="0" y="3716"/>
                  </a:lnTo>
                  <a:lnTo>
                    <a:pt x="464" y="19908"/>
                  </a:lnTo>
                  <a:lnTo>
                    <a:pt x="5406" y="14753"/>
                  </a:lnTo>
                  <a:lnTo>
                    <a:pt x="4977" y="1"/>
                  </a:lnTo>
                  <a:close/>
                </a:path>
              </a:pathLst>
            </a:custGeom>
            <a:solidFill>
              <a:srgbClr val="5EB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6"/>
            <p:cNvSpPr/>
            <p:nvPr/>
          </p:nvSpPr>
          <p:spPr>
            <a:xfrm>
              <a:off x="1224850" y="1888125"/>
              <a:ext cx="186050" cy="94225"/>
            </a:xfrm>
            <a:custGeom>
              <a:avLst/>
              <a:gdLst/>
              <a:ahLst/>
              <a:cxnLst/>
              <a:rect l="l" t="t" r="r" b="b"/>
              <a:pathLst>
                <a:path w="7442" h="3769" extrusionOk="0">
                  <a:moveTo>
                    <a:pt x="4745" y="1"/>
                  </a:moveTo>
                  <a:cubicBezTo>
                    <a:pt x="4553" y="1"/>
                    <a:pt x="4266" y="143"/>
                    <a:pt x="4036" y="240"/>
                  </a:cubicBezTo>
                  <a:cubicBezTo>
                    <a:pt x="3715" y="371"/>
                    <a:pt x="3120" y="859"/>
                    <a:pt x="2941" y="1038"/>
                  </a:cubicBezTo>
                  <a:cubicBezTo>
                    <a:pt x="2703" y="1276"/>
                    <a:pt x="2215" y="1276"/>
                    <a:pt x="1989" y="1383"/>
                  </a:cubicBezTo>
                  <a:cubicBezTo>
                    <a:pt x="1597" y="1549"/>
                    <a:pt x="907" y="1732"/>
                    <a:pt x="430" y="1732"/>
                  </a:cubicBezTo>
                  <a:cubicBezTo>
                    <a:pt x="327" y="1732"/>
                    <a:pt x="233" y="1724"/>
                    <a:pt x="155" y="1704"/>
                  </a:cubicBezTo>
                  <a:cubicBezTo>
                    <a:pt x="155" y="1704"/>
                    <a:pt x="0" y="2264"/>
                    <a:pt x="72" y="2871"/>
                  </a:cubicBezTo>
                  <a:cubicBezTo>
                    <a:pt x="84" y="3502"/>
                    <a:pt x="250" y="3514"/>
                    <a:pt x="250" y="3514"/>
                  </a:cubicBezTo>
                  <a:cubicBezTo>
                    <a:pt x="374" y="3502"/>
                    <a:pt x="515" y="3496"/>
                    <a:pt x="668" y="3496"/>
                  </a:cubicBezTo>
                  <a:cubicBezTo>
                    <a:pt x="1744" y="3496"/>
                    <a:pt x="3431" y="3768"/>
                    <a:pt x="3899" y="3768"/>
                  </a:cubicBezTo>
                  <a:cubicBezTo>
                    <a:pt x="3931" y="3768"/>
                    <a:pt x="3957" y="3767"/>
                    <a:pt x="3977" y="3764"/>
                  </a:cubicBezTo>
                  <a:cubicBezTo>
                    <a:pt x="4346" y="3705"/>
                    <a:pt x="6275" y="3228"/>
                    <a:pt x="6561" y="3121"/>
                  </a:cubicBezTo>
                  <a:cubicBezTo>
                    <a:pt x="6846" y="3026"/>
                    <a:pt x="6953" y="2800"/>
                    <a:pt x="6977" y="2586"/>
                  </a:cubicBezTo>
                  <a:cubicBezTo>
                    <a:pt x="7001" y="2383"/>
                    <a:pt x="7215" y="2324"/>
                    <a:pt x="7299" y="2145"/>
                  </a:cubicBezTo>
                  <a:cubicBezTo>
                    <a:pt x="7370" y="1966"/>
                    <a:pt x="7394" y="1728"/>
                    <a:pt x="7430" y="1514"/>
                  </a:cubicBezTo>
                  <a:cubicBezTo>
                    <a:pt x="7442" y="1312"/>
                    <a:pt x="7192" y="1062"/>
                    <a:pt x="7192" y="1062"/>
                  </a:cubicBezTo>
                  <a:cubicBezTo>
                    <a:pt x="7192" y="1062"/>
                    <a:pt x="7161" y="661"/>
                    <a:pt x="6909" y="661"/>
                  </a:cubicBezTo>
                  <a:cubicBezTo>
                    <a:pt x="6889" y="661"/>
                    <a:pt x="6868" y="664"/>
                    <a:pt x="6846" y="669"/>
                  </a:cubicBezTo>
                  <a:cubicBezTo>
                    <a:pt x="6537" y="740"/>
                    <a:pt x="5882" y="1181"/>
                    <a:pt x="5346" y="1312"/>
                  </a:cubicBezTo>
                  <a:cubicBezTo>
                    <a:pt x="5093" y="1368"/>
                    <a:pt x="4805" y="1392"/>
                    <a:pt x="4576" y="1392"/>
                  </a:cubicBezTo>
                  <a:cubicBezTo>
                    <a:pt x="4320" y="1392"/>
                    <a:pt x="4137" y="1362"/>
                    <a:pt x="4156" y="1312"/>
                  </a:cubicBezTo>
                  <a:cubicBezTo>
                    <a:pt x="4167" y="1204"/>
                    <a:pt x="4548" y="621"/>
                    <a:pt x="4763" y="490"/>
                  </a:cubicBezTo>
                  <a:cubicBezTo>
                    <a:pt x="4953" y="371"/>
                    <a:pt x="5060" y="204"/>
                    <a:pt x="4906" y="61"/>
                  </a:cubicBezTo>
                  <a:cubicBezTo>
                    <a:pt x="4868" y="18"/>
                    <a:pt x="4813" y="1"/>
                    <a:pt x="4745" y="1"/>
                  </a:cubicBezTo>
                  <a:close/>
                </a:path>
              </a:pathLst>
            </a:custGeom>
            <a:solidFill>
              <a:srgbClr val="F79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6"/>
            <p:cNvSpPr/>
            <p:nvPr/>
          </p:nvSpPr>
          <p:spPr>
            <a:xfrm>
              <a:off x="739950" y="1611175"/>
              <a:ext cx="522725" cy="401725"/>
            </a:xfrm>
            <a:custGeom>
              <a:avLst/>
              <a:gdLst/>
              <a:ahLst/>
              <a:cxnLst/>
              <a:rect l="l" t="t" r="r" b="b"/>
              <a:pathLst>
                <a:path w="20909" h="16069" extrusionOk="0">
                  <a:moveTo>
                    <a:pt x="1992" y="0"/>
                  </a:moveTo>
                  <a:cubicBezTo>
                    <a:pt x="1172" y="0"/>
                    <a:pt x="403" y="726"/>
                    <a:pt x="239" y="2376"/>
                  </a:cubicBezTo>
                  <a:cubicBezTo>
                    <a:pt x="1" y="4770"/>
                    <a:pt x="4561" y="12390"/>
                    <a:pt x="7359" y="15211"/>
                  </a:cubicBezTo>
                  <a:cubicBezTo>
                    <a:pt x="7621" y="15485"/>
                    <a:pt x="7788" y="15640"/>
                    <a:pt x="8657" y="15807"/>
                  </a:cubicBezTo>
                  <a:cubicBezTo>
                    <a:pt x="9623" y="15994"/>
                    <a:pt x="10860" y="16068"/>
                    <a:pt x="12207" y="16068"/>
                  </a:cubicBezTo>
                  <a:cubicBezTo>
                    <a:pt x="15142" y="16068"/>
                    <a:pt x="18599" y="15716"/>
                    <a:pt x="20908" y="15414"/>
                  </a:cubicBezTo>
                  <a:cubicBezTo>
                    <a:pt x="20908" y="15414"/>
                    <a:pt x="20218" y="14187"/>
                    <a:pt x="20396" y="12735"/>
                  </a:cubicBezTo>
                  <a:lnTo>
                    <a:pt x="20396" y="12735"/>
                  </a:lnTo>
                  <a:cubicBezTo>
                    <a:pt x="20396" y="12735"/>
                    <a:pt x="20355" y="12735"/>
                    <a:pt x="20278" y="12735"/>
                  </a:cubicBezTo>
                  <a:cubicBezTo>
                    <a:pt x="19179" y="12735"/>
                    <a:pt x="10770" y="12714"/>
                    <a:pt x="9836" y="12080"/>
                  </a:cubicBezTo>
                  <a:cubicBezTo>
                    <a:pt x="9836" y="12080"/>
                    <a:pt x="8228" y="9818"/>
                    <a:pt x="6859" y="6091"/>
                  </a:cubicBezTo>
                  <a:cubicBezTo>
                    <a:pt x="5740" y="2996"/>
                    <a:pt x="4263" y="1388"/>
                    <a:pt x="3097" y="436"/>
                  </a:cubicBezTo>
                  <a:cubicBezTo>
                    <a:pt x="2753" y="152"/>
                    <a:pt x="2367" y="0"/>
                    <a:pt x="1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use Plastic Bottles Workshop XL by Slidesgo">
  <a:themeElements>
    <a:clrScheme name="Simple Light">
      <a:dk1>
        <a:srgbClr val="000000"/>
      </a:dk1>
      <a:lt1>
        <a:srgbClr val="FFFFFF"/>
      </a:lt1>
      <a:dk2>
        <a:srgbClr val="383838"/>
      </a:dk2>
      <a:lt2>
        <a:srgbClr val="95604B"/>
      </a:lt2>
      <a:accent1>
        <a:srgbClr val="E9F7D7"/>
      </a:accent1>
      <a:accent2>
        <a:srgbClr val="A6D165"/>
      </a:accent2>
      <a:accent3>
        <a:srgbClr val="75A641"/>
      </a:accent3>
      <a:accent4>
        <a:srgbClr val="235233"/>
      </a:accent4>
      <a:accent5>
        <a:srgbClr val="552014"/>
      </a:accent5>
      <a:accent6>
        <a:srgbClr val="95604B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689</Words>
  <Application>Microsoft Office PowerPoint</Application>
  <PresentationFormat>On-screen Show (16:9)</PresentationFormat>
  <Paragraphs>144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Hind</vt:lpstr>
      <vt:lpstr>Times New Roman</vt:lpstr>
      <vt:lpstr>Roboto Condensed</vt:lpstr>
      <vt:lpstr>Calibri</vt:lpstr>
      <vt:lpstr>Anaheim</vt:lpstr>
      <vt:lpstr>Londrina Solid</vt:lpstr>
      <vt:lpstr>Arial</vt:lpstr>
      <vt:lpstr>Reuse Plastic Bottles Workshop XL by Slidesgo</vt:lpstr>
      <vt:lpstr>PowerPoint Presentation</vt:lpstr>
      <vt:lpstr>ENVORIOR</vt:lpstr>
      <vt:lpstr>WHAT IS ENVORIOR ?</vt:lpstr>
      <vt:lpstr>OBJECTIVES</vt:lpstr>
      <vt:lpstr>PROBLEM STATEMENT</vt:lpstr>
      <vt:lpstr>PERSPECTIVE SOLUTION</vt:lpstr>
      <vt:lpstr>Operating System:</vt:lpstr>
      <vt:lpstr>Operating System</vt:lpstr>
      <vt:lpstr>Project Modules </vt:lpstr>
      <vt:lpstr>General Zone</vt:lpstr>
      <vt:lpstr>Public zone</vt:lpstr>
      <vt:lpstr>Public zone</vt:lpstr>
      <vt:lpstr>Servant zone</vt:lpstr>
      <vt:lpstr>Supervisor zone</vt:lpstr>
      <vt:lpstr>FEATURES OF THIS WEB APPLICATION</vt:lpstr>
      <vt:lpstr>REFERENCES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Muskan Maurya</cp:lastModifiedBy>
  <cp:revision>7</cp:revision>
  <dcterms:modified xsi:type="dcterms:W3CDTF">2023-10-09T06:14:57Z</dcterms:modified>
</cp:coreProperties>
</file>