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3422650" cx="6070600"/>
  <p:notesSz cx="6070600" cy="342265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11950" y="256675"/>
            <a:ext cx="4047250" cy="1283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07050" y="1625750"/>
            <a:ext cx="4856475" cy="154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07050" y="1625750"/>
            <a:ext cx="4856475" cy="154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/>
          <p:nvPr>
            <p:ph idx="2" type="sldImg"/>
          </p:nvPr>
        </p:nvSpPr>
        <p:spPr>
          <a:xfrm>
            <a:off x="1011950" y="256675"/>
            <a:ext cx="4047250" cy="1283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07050" y="1625750"/>
            <a:ext cx="4856475" cy="154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/>
          <p:nvPr>
            <p:ph idx="2" type="sldImg"/>
          </p:nvPr>
        </p:nvSpPr>
        <p:spPr>
          <a:xfrm>
            <a:off x="1011950" y="256675"/>
            <a:ext cx="4047250" cy="1283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:notes"/>
          <p:cNvSpPr txBox="1"/>
          <p:nvPr>
            <p:ph idx="1" type="body"/>
          </p:nvPr>
        </p:nvSpPr>
        <p:spPr>
          <a:xfrm>
            <a:off x="607050" y="1625750"/>
            <a:ext cx="4856475" cy="154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:notes"/>
          <p:cNvSpPr/>
          <p:nvPr>
            <p:ph idx="2" type="sldImg"/>
          </p:nvPr>
        </p:nvSpPr>
        <p:spPr>
          <a:xfrm>
            <a:off x="1011950" y="256675"/>
            <a:ext cx="4047250" cy="1283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:notes"/>
          <p:cNvSpPr txBox="1"/>
          <p:nvPr>
            <p:ph idx="1" type="body"/>
          </p:nvPr>
        </p:nvSpPr>
        <p:spPr>
          <a:xfrm>
            <a:off x="607050" y="1625750"/>
            <a:ext cx="4856475" cy="154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:notes"/>
          <p:cNvSpPr/>
          <p:nvPr>
            <p:ph idx="2" type="sldImg"/>
          </p:nvPr>
        </p:nvSpPr>
        <p:spPr>
          <a:xfrm>
            <a:off x="1011950" y="256675"/>
            <a:ext cx="4047250" cy="1283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:notes"/>
          <p:cNvSpPr txBox="1"/>
          <p:nvPr>
            <p:ph idx="1" type="body"/>
          </p:nvPr>
        </p:nvSpPr>
        <p:spPr>
          <a:xfrm>
            <a:off x="607050" y="1625750"/>
            <a:ext cx="4856475" cy="154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:notes"/>
          <p:cNvSpPr/>
          <p:nvPr>
            <p:ph idx="2" type="sldImg"/>
          </p:nvPr>
        </p:nvSpPr>
        <p:spPr>
          <a:xfrm>
            <a:off x="1011950" y="256675"/>
            <a:ext cx="4047250" cy="1283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:notes"/>
          <p:cNvSpPr txBox="1"/>
          <p:nvPr>
            <p:ph idx="1" type="body"/>
          </p:nvPr>
        </p:nvSpPr>
        <p:spPr>
          <a:xfrm>
            <a:off x="607050" y="1625750"/>
            <a:ext cx="4856475" cy="154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:notes"/>
          <p:cNvSpPr/>
          <p:nvPr>
            <p:ph idx="2" type="sldImg"/>
          </p:nvPr>
        </p:nvSpPr>
        <p:spPr>
          <a:xfrm>
            <a:off x="1011950" y="256675"/>
            <a:ext cx="4047250" cy="1283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:notes"/>
          <p:cNvSpPr txBox="1"/>
          <p:nvPr>
            <p:ph idx="1" type="body"/>
          </p:nvPr>
        </p:nvSpPr>
        <p:spPr>
          <a:xfrm>
            <a:off x="607050" y="1625750"/>
            <a:ext cx="4856475" cy="154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:notes"/>
          <p:cNvSpPr/>
          <p:nvPr>
            <p:ph idx="2" type="sldImg"/>
          </p:nvPr>
        </p:nvSpPr>
        <p:spPr>
          <a:xfrm>
            <a:off x="1011950" y="256675"/>
            <a:ext cx="4047250" cy="1283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:notes"/>
          <p:cNvSpPr txBox="1"/>
          <p:nvPr>
            <p:ph idx="1" type="body"/>
          </p:nvPr>
        </p:nvSpPr>
        <p:spPr>
          <a:xfrm>
            <a:off x="607050" y="1625750"/>
            <a:ext cx="4856475" cy="154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:notes"/>
          <p:cNvSpPr/>
          <p:nvPr>
            <p:ph idx="2" type="sldImg"/>
          </p:nvPr>
        </p:nvSpPr>
        <p:spPr>
          <a:xfrm>
            <a:off x="1011950" y="256675"/>
            <a:ext cx="4047250" cy="1283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:notes"/>
          <p:cNvSpPr txBox="1"/>
          <p:nvPr>
            <p:ph idx="1" type="body"/>
          </p:nvPr>
        </p:nvSpPr>
        <p:spPr>
          <a:xfrm>
            <a:off x="607050" y="1625750"/>
            <a:ext cx="4856475" cy="154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:notes"/>
          <p:cNvSpPr/>
          <p:nvPr>
            <p:ph idx="2" type="sldImg"/>
          </p:nvPr>
        </p:nvSpPr>
        <p:spPr>
          <a:xfrm>
            <a:off x="1011950" y="256675"/>
            <a:ext cx="4047250" cy="1283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07050" y="1625750"/>
            <a:ext cx="4856475" cy="154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1011950" y="256675"/>
            <a:ext cx="4047250" cy="1283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07050" y="1625750"/>
            <a:ext cx="4856475" cy="154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1011950" y="256675"/>
            <a:ext cx="4047250" cy="1283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07050" y="1625750"/>
            <a:ext cx="4856475" cy="154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011950" y="256675"/>
            <a:ext cx="4047250" cy="1283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8935cbdb4_0_364:notes"/>
          <p:cNvSpPr/>
          <p:nvPr>
            <p:ph idx="2" type="sldImg"/>
          </p:nvPr>
        </p:nvSpPr>
        <p:spPr>
          <a:xfrm>
            <a:off x="1011950" y="256675"/>
            <a:ext cx="4047300" cy="128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8935cbdb4_0_364:notes"/>
          <p:cNvSpPr txBox="1"/>
          <p:nvPr>
            <p:ph idx="1" type="body"/>
          </p:nvPr>
        </p:nvSpPr>
        <p:spPr>
          <a:xfrm>
            <a:off x="607050" y="1625750"/>
            <a:ext cx="4856400" cy="15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07050" y="1625750"/>
            <a:ext cx="4856475" cy="154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011950" y="256675"/>
            <a:ext cx="4047250" cy="1283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07050" y="1625750"/>
            <a:ext cx="4856475" cy="154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011950" y="256675"/>
            <a:ext cx="4047250" cy="1283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07050" y="1625750"/>
            <a:ext cx="4856475" cy="154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011950" y="256675"/>
            <a:ext cx="4047250" cy="1283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07050" y="1625750"/>
            <a:ext cx="4856475" cy="154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1011950" y="256675"/>
            <a:ext cx="4047250" cy="1283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12298" y="447573"/>
            <a:ext cx="718091" cy="748542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4340203" y="2224526"/>
            <a:ext cx="718091" cy="748542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2894291" y="1874831"/>
            <a:ext cx="2820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115534" y="791149"/>
            <a:ext cx="3839400" cy="969900"/>
          </a:xfrm>
          <a:prstGeom prst="rect">
            <a:avLst/>
          </a:prstGeom>
        </p:spPr>
        <p:txBody>
          <a:bodyPr anchorCtr="0" anchor="b" bIns="60750" lIns="60750" spcFirstLastPara="1" rIns="60750" wrap="square" tIns="607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115534" y="2029202"/>
            <a:ext cx="3839400" cy="604800"/>
          </a:xfrm>
          <a:prstGeom prst="rect">
            <a:avLst/>
          </a:prstGeom>
        </p:spPr>
        <p:txBody>
          <a:bodyPr anchorCtr="0" anchor="t" bIns="60750" lIns="60750" spcFirstLastPara="1" rIns="60750" wrap="square" tIns="607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Roboto Slab"/>
              <a:buNone/>
              <a:defRPr sz="16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Roboto Slab"/>
              <a:buNone/>
              <a:defRPr sz="16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Roboto Slab"/>
              <a:buNone/>
              <a:defRPr sz="16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Roboto Slab"/>
              <a:buNone/>
              <a:defRPr sz="16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Roboto Slab"/>
              <a:buNone/>
              <a:defRPr sz="16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Roboto Slab"/>
              <a:buNone/>
              <a:defRPr sz="16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Roboto Slab"/>
              <a:buNone/>
              <a:defRPr sz="16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Roboto Slab"/>
              <a:buNone/>
              <a:defRPr sz="16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Roboto Slab"/>
              <a:buNone/>
              <a:defRPr sz="16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5624771" y="3103054"/>
            <a:ext cx="364200" cy="261900"/>
          </a:xfrm>
          <a:prstGeom prst="rect">
            <a:avLst/>
          </a:prstGeom>
        </p:spPr>
        <p:txBody>
          <a:bodyPr anchorCtr="0" anchor="ctr" bIns="60750" lIns="60750" spcFirstLastPara="1" rIns="60750" wrap="square" tIns="60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00" y="3378282"/>
            <a:ext cx="6070500" cy="4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0750" lIns="60750" spcFirstLastPara="1" rIns="60750" wrap="square" tIns="60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257522" y="766877"/>
            <a:ext cx="5555700" cy="1023600"/>
          </a:xfrm>
          <a:prstGeom prst="rect">
            <a:avLst/>
          </a:prstGeom>
        </p:spPr>
        <p:txBody>
          <a:bodyPr anchorCtr="0" anchor="ctr" bIns="60750" lIns="60750" spcFirstLastPara="1" rIns="60750" wrap="square" tIns="607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600"/>
              <a:buNone/>
              <a:defRPr sz="86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600"/>
              <a:buNone/>
              <a:defRPr sz="86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600"/>
              <a:buNone/>
              <a:defRPr sz="86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600"/>
              <a:buNone/>
              <a:defRPr sz="86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600"/>
              <a:buNone/>
              <a:defRPr sz="86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600"/>
              <a:buNone/>
              <a:defRPr sz="86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600"/>
              <a:buNone/>
              <a:defRPr sz="86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600"/>
              <a:buNone/>
              <a:defRPr sz="86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600"/>
              <a:buNone/>
              <a:defRPr sz="8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257522" y="1942696"/>
            <a:ext cx="5555700" cy="713100"/>
          </a:xfrm>
          <a:prstGeom prst="rect">
            <a:avLst/>
          </a:prstGeom>
        </p:spPr>
        <p:txBody>
          <a:bodyPr anchorCtr="0" anchor="t" bIns="60750" lIns="60750" spcFirstLastPara="1" rIns="60750" wrap="square" tIns="60750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5624771" y="3103054"/>
            <a:ext cx="364200" cy="261900"/>
          </a:xfrm>
          <a:prstGeom prst="rect">
            <a:avLst/>
          </a:prstGeom>
        </p:spPr>
        <p:txBody>
          <a:bodyPr anchorCtr="0" anchor="ctr" bIns="60750" lIns="60750" spcFirstLastPara="1" rIns="60750" wrap="square" tIns="60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5624771" y="3103054"/>
            <a:ext cx="364200" cy="261900"/>
          </a:xfrm>
          <a:prstGeom prst="rect">
            <a:avLst/>
          </a:prstGeom>
        </p:spPr>
        <p:txBody>
          <a:bodyPr anchorCtr="0" anchor="ctr" bIns="60750" lIns="60750" spcFirstLastPara="1" rIns="60750" wrap="square" tIns="60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2066163" y="3183064"/>
            <a:ext cx="19446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303847" y="3183064"/>
            <a:ext cx="13977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4375404" y="3183064"/>
            <a:ext cx="1397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2894291" y="1874831"/>
            <a:ext cx="2820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319165" y="1174455"/>
            <a:ext cx="5458500" cy="603900"/>
          </a:xfrm>
          <a:prstGeom prst="rect">
            <a:avLst/>
          </a:prstGeom>
        </p:spPr>
        <p:txBody>
          <a:bodyPr anchorCtr="0" anchor="b" bIns="60750" lIns="60750" spcFirstLastPara="1" rIns="60750" wrap="square" tIns="607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5624771" y="3103054"/>
            <a:ext cx="364200" cy="261900"/>
          </a:xfrm>
          <a:prstGeom prst="rect">
            <a:avLst/>
          </a:prstGeom>
        </p:spPr>
        <p:txBody>
          <a:bodyPr anchorCtr="0" anchor="ctr" bIns="60750" lIns="60750" spcFirstLastPara="1" rIns="60750" wrap="square" tIns="60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327007" y="838633"/>
            <a:ext cx="2820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257522" y="304785"/>
            <a:ext cx="5555700" cy="456600"/>
          </a:xfrm>
          <a:prstGeom prst="rect">
            <a:avLst/>
          </a:prstGeom>
        </p:spPr>
        <p:txBody>
          <a:bodyPr anchorCtr="0" anchor="b" bIns="60750" lIns="60750" spcFirstLastPara="1" rIns="60750" wrap="square" tIns="607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257522" y="991377"/>
            <a:ext cx="5555700" cy="2048700"/>
          </a:xfrm>
          <a:prstGeom prst="rect">
            <a:avLst/>
          </a:prstGeom>
        </p:spPr>
        <p:txBody>
          <a:bodyPr anchorCtr="0" anchor="t" bIns="60750" lIns="60750" spcFirstLastPara="1" rIns="60750" wrap="square" tIns="6075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5624771" y="3103054"/>
            <a:ext cx="364200" cy="261900"/>
          </a:xfrm>
          <a:prstGeom prst="rect">
            <a:avLst/>
          </a:prstGeom>
        </p:spPr>
        <p:txBody>
          <a:bodyPr anchorCtr="0" anchor="ctr" bIns="60750" lIns="60750" spcFirstLastPara="1" rIns="60750" wrap="square" tIns="60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327007" y="838633"/>
            <a:ext cx="2820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257522" y="304785"/>
            <a:ext cx="5555700" cy="456600"/>
          </a:xfrm>
          <a:prstGeom prst="rect">
            <a:avLst/>
          </a:prstGeom>
        </p:spPr>
        <p:txBody>
          <a:bodyPr anchorCtr="0" anchor="b" bIns="60750" lIns="60750" spcFirstLastPara="1" rIns="60750" wrap="square" tIns="607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257523" y="991377"/>
            <a:ext cx="2655600" cy="2048700"/>
          </a:xfrm>
          <a:prstGeom prst="rect">
            <a:avLst/>
          </a:prstGeom>
        </p:spPr>
        <p:txBody>
          <a:bodyPr anchorCtr="0" anchor="t" bIns="60750" lIns="60750" spcFirstLastPara="1" rIns="60750" wrap="square" tIns="60750">
            <a:norm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3157588" y="991377"/>
            <a:ext cx="2655600" cy="2048700"/>
          </a:xfrm>
          <a:prstGeom prst="rect">
            <a:avLst/>
          </a:prstGeom>
        </p:spPr>
        <p:txBody>
          <a:bodyPr anchorCtr="0" anchor="t" bIns="60750" lIns="60750" spcFirstLastPara="1" rIns="60750" wrap="square" tIns="60750">
            <a:norm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5624771" y="3103054"/>
            <a:ext cx="364200" cy="261900"/>
          </a:xfrm>
          <a:prstGeom prst="rect">
            <a:avLst/>
          </a:prstGeom>
        </p:spPr>
        <p:txBody>
          <a:bodyPr anchorCtr="0" anchor="ctr" bIns="60750" lIns="60750" spcFirstLastPara="1" rIns="60750" wrap="square" tIns="60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257522" y="304785"/>
            <a:ext cx="5555700" cy="456600"/>
          </a:xfrm>
          <a:prstGeom prst="rect">
            <a:avLst/>
          </a:prstGeom>
        </p:spPr>
        <p:txBody>
          <a:bodyPr anchorCtr="0" anchor="b" bIns="60750" lIns="60750" spcFirstLastPara="1" rIns="60750" wrap="square" tIns="607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5624771" y="3103054"/>
            <a:ext cx="364200" cy="261900"/>
          </a:xfrm>
          <a:prstGeom prst="rect">
            <a:avLst/>
          </a:prstGeom>
        </p:spPr>
        <p:txBody>
          <a:bodyPr anchorCtr="0" anchor="ctr" bIns="60750" lIns="60750" spcFirstLastPara="1" rIns="60750" wrap="square" tIns="60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324786" y="939774"/>
            <a:ext cx="2202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257523" y="369714"/>
            <a:ext cx="1864200" cy="502800"/>
          </a:xfrm>
          <a:prstGeom prst="rect">
            <a:avLst/>
          </a:prstGeom>
        </p:spPr>
        <p:txBody>
          <a:bodyPr anchorCtr="0" anchor="b" bIns="60750" lIns="60750" spcFirstLastPara="1" rIns="60750" wrap="square" tIns="607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257523" y="1060715"/>
            <a:ext cx="1864200" cy="1784100"/>
          </a:xfrm>
          <a:prstGeom prst="rect">
            <a:avLst/>
          </a:prstGeom>
        </p:spPr>
        <p:txBody>
          <a:bodyPr anchorCtr="0" anchor="t" bIns="60750" lIns="60750" spcFirstLastPara="1" rIns="60750" wrap="square" tIns="60750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5624771" y="3103054"/>
            <a:ext cx="364200" cy="261900"/>
          </a:xfrm>
          <a:prstGeom prst="rect">
            <a:avLst/>
          </a:prstGeom>
        </p:spPr>
        <p:txBody>
          <a:bodyPr anchorCtr="0" anchor="ctr" bIns="60750" lIns="60750" spcFirstLastPara="1" rIns="60750" wrap="square" tIns="60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325472" y="350250"/>
            <a:ext cx="3730200" cy="2722200"/>
          </a:xfrm>
          <a:prstGeom prst="rect">
            <a:avLst/>
          </a:prstGeom>
        </p:spPr>
        <p:txBody>
          <a:bodyPr anchorCtr="0" anchor="ctr" bIns="60750" lIns="60750" spcFirstLastPara="1" rIns="60750" wrap="square" tIns="607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5624771" y="3103054"/>
            <a:ext cx="364200" cy="261900"/>
          </a:xfrm>
          <a:prstGeom prst="rect">
            <a:avLst/>
          </a:prstGeom>
        </p:spPr>
        <p:txBody>
          <a:bodyPr anchorCtr="0" anchor="ctr" bIns="60750" lIns="60750" spcFirstLastPara="1" rIns="60750" wrap="square" tIns="60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3035300" y="-50"/>
            <a:ext cx="3035400" cy="342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0750" lIns="60750" spcFirstLastPara="1" rIns="60750" wrap="square" tIns="60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3339145" y="2991452"/>
            <a:ext cx="3591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176263" y="804557"/>
            <a:ext cx="2685600" cy="1002300"/>
          </a:xfrm>
          <a:prstGeom prst="rect">
            <a:avLst/>
          </a:prstGeom>
        </p:spPr>
        <p:txBody>
          <a:bodyPr anchorCtr="0" anchor="b" bIns="60750" lIns="60750" spcFirstLastPara="1" rIns="60750" wrap="square" tIns="607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176263" y="1842582"/>
            <a:ext cx="2685600" cy="895200"/>
          </a:xfrm>
          <a:prstGeom prst="rect">
            <a:avLst/>
          </a:prstGeom>
        </p:spPr>
        <p:txBody>
          <a:bodyPr anchorCtr="0" anchor="t" bIns="60750" lIns="60750" spcFirstLastPara="1" rIns="60750" wrap="square" tIns="607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3279279" y="481906"/>
            <a:ext cx="2547300" cy="2458800"/>
          </a:xfrm>
          <a:prstGeom prst="rect">
            <a:avLst/>
          </a:prstGeom>
        </p:spPr>
        <p:txBody>
          <a:bodyPr anchorCtr="0" anchor="ctr" bIns="60750" lIns="60750" spcFirstLastPara="1" rIns="60750" wrap="square" tIns="6075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5624771" y="3103054"/>
            <a:ext cx="364200" cy="261900"/>
          </a:xfrm>
          <a:prstGeom prst="rect">
            <a:avLst/>
          </a:prstGeom>
        </p:spPr>
        <p:txBody>
          <a:bodyPr anchorCtr="0" anchor="ctr" bIns="60750" lIns="60750" spcFirstLastPara="1" rIns="60750" wrap="square" tIns="60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212113" y="2817257"/>
            <a:ext cx="3982500" cy="398400"/>
          </a:xfrm>
          <a:prstGeom prst="rect">
            <a:avLst/>
          </a:prstGeom>
        </p:spPr>
        <p:txBody>
          <a:bodyPr anchorCtr="0" anchor="ctr" bIns="60750" lIns="60750" spcFirstLastPara="1" rIns="60750" wrap="square" tIns="607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5624771" y="3103054"/>
            <a:ext cx="364200" cy="261900"/>
          </a:xfrm>
          <a:prstGeom prst="rect">
            <a:avLst/>
          </a:prstGeom>
        </p:spPr>
        <p:txBody>
          <a:bodyPr anchorCtr="0" anchor="ctr" bIns="60750" lIns="60750" spcFirstLastPara="1" rIns="60750" wrap="square" tIns="60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522" y="304785"/>
            <a:ext cx="5555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60750" lIns="60750" spcFirstLastPara="1" rIns="60750" wrap="square" tIns="607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Slab"/>
              <a:buNone/>
              <a:defRPr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Slab"/>
              <a:buNone/>
              <a:defRPr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Slab"/>
              <a:buNone/>
              <a:defRPr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Slab"/>
              <a:buNone/>
              <a:defRPr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Slab"/>
              <a:buNone/>
              <a:defRPr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Slab"/>
              <a:buNone/>
              <a:defRPr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Slab"/>
              <a:buNone/>
              <a:defRPr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Slab"/>
              <a:buNone/>
              <a:defRPr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Slab"/>
              <a:buNone/>
              <a:defRPr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522" y="991377"/>
            <a:ext cx="5555700" cy="2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750" lIns="60750" spcFirstLastPara="1" rIns="60750" wrap="square" tIns="60750">
            <a:norm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○"/>
              <a:defRPr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■"/>
              <a:defRPr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●"/>
              <a:defRPr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○"/>
              <a:defRPr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■"/>
              <a:defRPr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●"/>
              <a:defRPr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○"/>
              <a:defRPr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■"/>
              <a:defRPr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5624771" y="3103054"/>
            <a:ext cx="364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750" lIns="60750" spcFirstLastPara="1" rIns="60750" wrap="square" tIns="60750">
            <a:norm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678550" y="222000"/>
            <a:ext cx="4759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Major Project Presentation</a:t>
            </a:r>
            <a:endParaRPr sz="2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23075" y="1382525"/>
            <a:ext cx="4650300" cy="18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PRESENTED BY MUSKAN &amp; SANDEEP(BTECH CSE 8</a:t>
            </a:r>
            <a:r>
              <a:rPr baseline="30000" lang="en-US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</a:t>
            </a:r>
            <a:r>
              <a:rPr lang="en-US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SEM )</a:t>
            </a:r>
            <a:endParaRPr sz="1300">
              <a:solidFill>
                <a:srgbClr val="EE52A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-SCHOOL OF ENGINEERING &amp; TECHNOLOGY</a:t>
            </a:r>
            <a:endParaRPr sz="13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PRESENTED TO :- DR. PARVEEN SEHGAL</a:t>
            </a:r>
            <a:endParaRPr sz="1300">
              <a:solidFill>
                <a:srgbClr val="EE52A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Roboto"/>
              <a:buChar char="-"/>
            </a:pPr>
            <a:r>
              <a:rPr lang="en-US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- Professor of CSE Department</a:t>
            </a:r>
            <a:endParaRPr sz="13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-"/>
            </a:pPr>
            <a:r>
              <a:t/>
            </a:r>
            <a:endParaRPr sz="13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400"/>
            <a:ext cx="607695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81000"/>
            <a:ext cx="60769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81000"/>
            <a:ext cx="60769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81000"/>
            <a:ext cx="60769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81000"/>
            <a:ext cx="60769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81000"/>
            <a:ext cx="60769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81000"/>
            <a:ext cx="60769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95400"/>
            <a:ext cx="607695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81000"/>
            <a:ext cx="60769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2000"/>
            <a:ext cx="607695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81000"/>
            <a:ext cx="60769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 flipH="1" rot="-749015">
            <a:off x="11072417" y="2422959"/>
            <a:ext cx="700870" cy="457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EBEBE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238624" y="223400"/>
            <a:ext cx="5397300" cy="385500"/>
          </a:xfrm>
          <a:prstGeom prst="rect">
            <a:avLst/>
          </a:prstGeom>
          <a:solidFill>
            <a:srgbClr val="B31166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STAGES</a:t>
            </a:r>
            <a:endParaRPr sz="21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145825" y="1013201"/>
            <a:ext cx="1823700" cy="756300"/>
          </a:xfrm>
          <a:prstGeom prst="rect">
            <a:avLst/>
          </a:prstGeom>
          <a:solidFill>
            <a:srgbClr val="B31166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Setup project folder structure in jupyter notebook and install dependencies</a:t>
            </a:r>
            <a:endParaRPr sz="12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3023725" y="1013200"/>
            <a:ext cx="1292100" cy="756300"/>
          </a:xfrm>
          <a:prstGeom prst="rect">
            <a:avLst/>
          </a:prstGeom>
          <a:solidFill>
            <a:srgbClr val="B31166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Preprocessing</a:t>
            </a:r>
            <a:endParaRPr sz="12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92" name="Google Shape;92;p18"/>
          <p:cNvCxnSpPr>
            <a:stCxn id="90" idx="3"/>
          </p:cNvCxnSpPr>
          <p:nvPr/>
        </p:nvCxnSpPr>
        <p:spPr>
          <a:xfrm>
            <a:off x="1969525" y="1391351"/>
            <a:ext cx="1054200" cy="0"/>
          </a:xfrm>
          <a:prstGeom prst="straightConnector1">
            <a:avLst/>
          </a:prstGeom>
          <a:noFill/>
          <a:ln cap="rnd" cmpd="sng" w="28575">
            <a:solidFill>
              <a:srgbClr val="D53DD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</p:cxnSp>
      <p:cxnSp>
        <p:nvCxnSpPr>
          <p:cNvPr id="93" name="Google Shape;93;p18"/>
          <p:cNvCxnSpPr/>
          <p:nvPr/>
        </p:nvCxnSpPr>
        <p:spPr>
          <a:xfrm rot="10800000">
            <a:off x="1616525" y="2608450"/>
            <a:ext cx="1008900" cy="8400"/>
          </a:xfrm>
          <a:prstGeom prst="straightConnector1">
            <a:avLst/>
          </a:prstGeom>
          <a:noFill/>
          <a:ln cap="rnd" cmpd="sng" w="28575">
            <a:solidFill>
              <a:srgbClr val="D53DD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</p:cxnSp>
      <p:sp>
        <p:nvSpPr>
          <p:cNvPr id="94" name="Google Shape;94;p18"/>
          <p:cNvSpPr/>
          <p:nvPr/>
        </p:nvSpPr>
        <p:spPr>
          <a:xfrm>
            <a:off x="364475" y="2347750"/>
            <a:ext cx="1286700" cy="529800"/>
          </a:xfrm>
          <a:prstGeom prst="rect">
            <a:avLst/>
          </a:prstGeom>
          <a:solidFill>
            <a:srgbClr val="B31166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Deploy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2659075" y="2305750"/>
            <a:ext cx="1337100" cy="529800"/>
          </a:xfrm>
          <a:prstGeom prst="rect">
            <a:avLst/>
          </a:prstGeom>
          <a:solidFill>
            <a:srgbClr val="B31166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Website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4500750" y="2215050"/>
            <a:ext cx="1211100" cy="571800"/>
          </a:xfrm>
          <a:prstGeom prst="rect">
            <a:avLst/>
          </a:prstGeom>
          <a:solidFill>
            <a:srgbClr val="B31166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Model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97" name="Google Shape;97;p18"/>
          <p:cNvCxnSpPr/>
          <p:nvPr/>
        </p:nvCxnSpPr>
        <p:spPr>
          <a:xfrm>
            <a:off x="4963275" y="1347200"/>
            <a:ext cx="16800" cy="815700"/>
          </a:xfrm>
          <a:prstGeom prst="straightConnector1">
            <a:avLst/>
          </a:prstGeom>
          <a:noFill/>
          <a:ln cap="rnd" cmpd="sng" w="28575">
            <a:solidFill>
              <a:srgbClr val="D53DD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</p:cxnSp>
      <p:cxnSp>
        <p:nvCxnSpPr>
          <p:cNvPr id="98" name="Google Shape;98;p18"/>
          <p:cNvCxnSpPr>
            <a:endCxn id="95" idx="3"/>
          </p:cNvCxnSpPr>
          <p:nvPr/>
        </p:nvCxnSpPr>
        <p:spPr>
          <a:xfrm rot="10800000">
            <a:off x="3996175" y="2570650"/>
            <a:ext cx="504600" cy="25500"/>
          </a:xfrm>
          <a:prstGeom prst="straightConnector1">
            <a:avLst/>
          </a:prstGeom>
          <a:noFill/>
          <a:ln cap="rnd" cmpd="sng" w="28575">
            <a:solidFill>
              <a:srgbClr val="D53DD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</p:cxnSp>
      <p:cxnSp>
        <p:nvCxnSpPr>
          <p:cNvPr id="99" name="Google Shape;99;p18"/>
          <p:cNvCxnSpPr/>
          <p:nvPr/>
        </p:nvCxnSpPr>
        <p:spPr>
          <a:xfrm flipH="1" rot="10800000">
            <a:off x="4366275" y="1333700"/>
            <a:ext cx="610500" cy="13500"/>
          </a:xfrm>
          <a:prstGeom prst="straightConnector1">
            <a:avLst/>
          </a:prstGeom>
          <a:noFill/>
          <a:ln cap="flat" cmpd="sng" w="28575">
            <a:solidFill>
              <a:srgbClr val="D53DD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8"/>
          <p:cNvCxnSpPr/>
          <p:nvPr/>
        </p:nvCxnSpPr>
        <p:spPr>
          <a:xfrm>
            <a:off x="7898015" y="3620451"/>
            <a:ext cx="1054200" cy="0"/>
          </a:xfrm>
          <a:prstGeom prst="straightConnector1">
            <a:avLst/>
          </a:prstGeom>
          <a:noFill/>
          <a:ln cap="rnd" cmpd="sng" w="28575">
            <a:solidFill>
              <a:srgbClr val="D53DD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81000"/>
            <a:ext cx="60769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81000"/>
            <a:ext cx="60769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04800"/>
            <a:ext cx="607695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81000"/>
            <a:ext cx="60769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