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8288000" cy="10287000"/>
  <p:notesSz cx="6858000" cy="9144000"/>
  <p:embeddedFontLst>
    <p:embeddedFont>
      <p:font typeface="Agrandir Wide Medium" panose="020B0604020202020204" charset="0"/>
      <p:regular r:id="rId11"/>
    </p:embeddedFont>
    <p:embeddedFont>
      <p:font typeface="Agrandir Wide Thin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3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28695" y="3943222"/>
            <a:ext cx="13230605" cy="5703266"/>
          </a:xfrm>
          <a:custGeom>
            <a:avLst/>
            <a:gdLst/>
            <a:ahLst/>
            <a:cxnLst/>
            <a:rect l="l" t="t" r="r" b="b"/>
            <a:pathLst>
              <a:path w="13230605" h="5703266">
                <a:moveTo>
                  <a:pt x="0" y="0"/>
                </a:moveTo>
                <a:lnTo>
                  <a:pt x="13230605" y="0"/>
                </a:lnTo>
                <a:lnTo>
                  <a:pt x="13230605" y="5703267"/>
                </a:lnTo>
                <a:lnTo>
                  <a:pt x="0" y="5703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67" b="-564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98310" y="1246808"/>
            <a:ext cx="14736935" cy="2308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73FBE"/>
                </a:solidFill>
                <a:latin typeface="Agrandir Wide Medium"/>
              </a:rPr>
              <a:t>TEXTVERT-TEXT CONVERTER APP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61058"/>
            <a:ext cx="5158409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 Wide Thin"/>
              </a:rPr>
              <a:t>THE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366160"/>
            <a:ext cx="5913783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grandir Wide Thin"/>
              </a:rPr>
              <a:t>Muskan Garg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960395"/>
            <a:ext cx="2956891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grandir Wide Thin"/>
              </a:rPr>
              <a:t>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1365" y="1303628"/>
            <a:ext cx="6358901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73FBE"/>
                </a:solidFill>
                <a:latin typeface="Agrandir Wide Medium"/>
              </a:rPr>
              <a:t>ABOUT THE APP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01365" y="3320454"/>
            <a:ext cx="9485269" cy="509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Agrandir Wide Thin"/>
              </a:rPr>
              <a:t>The Text Converter App is a web application built using the React library, designed to convert text between various formats. This report provides an overview of the app, its features, development process, and potential future enhancements. A React text converter app is a useful tool for content creators, writers, and anyone needing to convert text from one format to another while maintaining a real-time preview and user-friendly experience. It can be further enhanced by adding additional text format conversion options and improving the app's user interface.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1522703"/>
            <a:ext cx="2273981" cy="7241595"/>
          </a:xfrm>
          <a:custGeom>
            <a:avLst/>
            <a:gdLst/>
            <a:ahLst/>
            <a:cxnLst/>
            <a:rect l="l" t="t" r="r" b="b"/>
            <a:pathLst>
              <a:path w="2273981" h="7241595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-394961" t="-11173" r="-63500" b="-566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84345"/>
            <a:ext cx="4295121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73FBE"/>
                </a:solidFill>
                <a:latin typeface="Agrandir Wide Medium"/>
              </a:rPr>
              <a:t>LINK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920740"/>
            <a:ext cx="17448153" cy="158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Agrandir Wide Thin"/>
              </a:rPr>
              <a:t>Github Link : </a:t>
            </a:r>
          </a:p>
          <a:p>
            <a:pPr algn="just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Agrandir Wide Thin"/>
              </a:rPr>
              <a:t>https://github.com/Muskan-garg-23/TextVert-Text-Converter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18288000" cy="3120284"/>
          </a:xfrm>
          <a:custGeom>
            <a:avLst/>
            <a:gdLst/>
            <a:ahLst/>
            <a:cxnLst/>
            <a:rect l="l" t="t" r="r" b="b"/>
            <a:pathLst>
              <a:path w="18288000" h="3120284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t="-65125" b="-22536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1268" y="1603823"/>
            <a:ext cx="3819572" cy="1962305"/>
          </a:xfrm>
          <a:custGeom>
            <a:avLst/>
            <a:gdLst/>
            <a:ahLst/>
            <a:cxnLst/>
            <a:rect l="l" t="t" r="r" b="b"/>
            <a:pathLst>
              <a:path w="3819572" h="1962305">
                <a:moveTo>
                  <a:pt x="0" y="0"/>
                </a:moveTo>
                <a:lnTo>
                  <a:pt x="3819572" y="0"/>
                </a:lnTo>
                <a:lnTo>
                  <a:pt x="3819572" y="1962305"/>
                </a:lnTo>
                <a:lnTo>
                  <a:pt x="0" y="196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905734" y="1862981"/>
            <a:ext cx="9323897" cy="132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333334"/>
                </a:solidFill>
                <a:latin typeface="Agrandir Wide Medium"/>
              </a:rPr>
              <a:t>Text Format Conversion: Users can input text in various formats and convert it to a different format of their choice.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58273" y="22860"/>
            <a:ext cx="4295121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19"/>
              </a:lnSpc>
            </a:pPr>
            <a:r>
              <a:rPr lang="en-US" sz="4800">
                <a:solidFill>
                  <a:srgbClr val="273FBE"/>
                </a:solidFill>
                <a:latin typeface="Agrandir Wide Medium"/>
              </a:rPr>
              <a:t>THE FEATURES</a:t>
            </a:r>
          </a:p>
        </p:txBody>
      </p:sp>
      <p:sp>
        <p:nvSpPr>
          <p:cNvPr id="6" name="Freeform 6"/>
          <p:cNvSpPr/>
          <p:nvPr/>
        </p:nvSpPr>
        <p:spPr>
          <a:xfrm>
            <a:off x="871268" y="4020657"/>
            <a:ext cx="3819572" cy="1962305"/>
          </a:xfrm>
          <a:custGeom>
            <a:avLst/>
            <a:gdLst/>
            <a:ahLst/>
            <a:cxnLst/>
            <a:rect l="l" t="t" r="r" b="b"/>
            <a:pathLst>
              <a:path w="3819572" h="1962305">
                <a:moveTo>
                  <a:pt x="0" y="0"/>
                </a:moveTo>
                <a:lnTo>
                  <a:pt x="3819572" y="0"/>
                </a:lnTo>
                <a:lnTo>
                  <a:pt x="3819572" y="1962305"/>
                </a:lnTo>
                <a:lnTo>
                  <a:pt x="0" y="196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871268" y="6440162"/>
            <a:ext cx="3819572" cy="1962305"/>
          </a:xfrm>
          <a:custGeom>
            <a:avLst/>
            <a:gdLst/>
            <a:ahLst/>
            <a:cxnLst/>
            <a:rect l="l" t="t" r="r" b="b"/>
            <a:pathLst>
              <a:path w="3819572" h="1962305">
                <a:moveTo>
                  <a:pt x="0" y="0"/>
                </a:moveTo>
                <a:lnTo>
                  <a:pt x="3819572" y="0"/>
                </a:lnTo>
                <a:lnTo>
                  <a:pt x="3819572" y="1962305"/>
                </a:lnTo>
                <a:lnTo>
                  <a:pt x="0" y="196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122832" y="4279815"/>
            <a:ext cx="9323897" cy="132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333334"/>
                </a:solidFill>
                <a:latin typeface="Agrandir Wide Medium"/>
              </a:rPr>
              <a:t>Real-Time Preview: The app provides a real-time preview of the converted text, allowing users to see the results as they type or make changes.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39931" y="6696649"/>
            <a:ext cx="9323897" cy="132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333334"/>
                </a:solidFill>
                <a:latin typeface="Agrandir Wide Medium"/>
              </a:rPr>
              <a:t>Copy to Clipboard: Users can easily copy the converted text to their clipboard with a single click, making it convenient for further use.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453104" y="1882140"/>
            <a:ext cx="8769769" cy="691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333334"/>
                </a:solidFill>
                <a:latin typeface="Agrandir Wide Thin"/>
              </a:rPr>
              <a:t>React: The app is built on the React library, which is a popular JavaScript library for building user interfaces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333334"/>
              </a:solidFill>
              <a:latin typeface="Agrandir Wide Thin"/>
            </a:endParaRPr>
          </a:p>
          <a:p>
            <a:pPr>
              <a:lnSpc>
                <a:spcPts val="3600"/>
              </a:lnSpc>
            </a:pPr>
            <a:endParaRPr lang="en-US" sz="2400">
              <a:solidFill>
                <a:srgbClr val="333334"/>
              </a:solidFill>
              <a:latin typeface="Agrandir Wide Thin"/>
            </a:endParaRP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333334"/>
                </a:solidFill>
                <a:latin typeface="Agrandir Wide Thin"/>
              </a:rPr>
              <a:t>JavaScript: JavaScript is used to add interactivity and functionality to the app. 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333334"/>
              </a:solidFill>
              <a:latin typeface="Agrandir Wide Thin"/>
            </a:endParaRPr>
          </a:p>
          <a:p>
            <a:pPr>
              <a:lnSpc>
                <a:spcPts val="3600"/>
              </a:lnSpc>
            </a:pPr>
            <a:endParaRPr lang="en-US" sz="2400">
              <a:solidFill>
                <a:srgbClr val="333334"/>
              </a:solidFill>
              <a:latin typeface="Agrandir Wide Thin"/>
            </a:endParaRP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333334"/>
                </a:solidFill>
                <a:latin typeface="Agrandir Wide Thin"/>
              </a:rPr>
              <a:t>Bootstrap: This framework used for structuring and styling the app.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333334"/>
              </a:solidFill>
              <a:latin typeface="Agrandir Wide Thin"/>
            </a:endParaRPr>
          </a:p>
          <a:p>
            <a:pPr>
              <a:lnSpc>
                <a:spcPts val="3600"/>
              </a:lnSpc>
            </a:pPr>
            <a:endParaRPr lang="en-US" sz="2400">
              <a:solidFill>
                <a:srgbClr val="333334"/>
              </a:solidFill>
              <a:latin typeface="Agrandir Wide Thin"/>
            </a:endParaRP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333334"/>
                </a:solidFill>
                <a:latin typeface="Agrandir Wide Thin"/>
              </a:rPr>
              <a:t>React Libraries: Various React libraries and components are utilized to enhance the app's functionality and user experience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74271" y="2172239"/>
            <a:ext cx="3086100" cy="1543050"/>
            <a:chOff x="0" y="0"/>
            <a:chExt cx="812800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73FB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698500" cy="530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809625"/>
            <a:ext cx="6848808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73FBE"/>
                </a:solidFill>
                <a:latin typeface="Agrandir Wide Medium"/>
              </a:rPr>
              <a:t>TECH STACKS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5</a:t>
            </a: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12589518" y="7421756"/>
            <a:ext cx="3086100" cy="1543050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73FB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698500" cy="530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408724" cy="691916"/>
          </a:xfrm>
          <a:custGeom>
            <a:avLst/>
            <a:gdLst/>
            <a:ahLst/>
            <a:cxnLst/>
            <a:rect l="l" t="t" r="r" b="b"/>
            <a:pathLst>
              <a:path w="4408724" h="691916">
                <a:moveTo>
                  <a:pt x="0" y="0"/>
                </a:moveTo>
                <a:lnTo>
                  <a:pt x="4408724" y="0"/>
                </a:lnTo>
                <a:lnTo>
                  <a:pt x="4408724" y="691916"/>
                </a:lnTo>
                <a:lnTo>
                  <a:pt x="0" y="691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 l="-101782" t="-131819" r="-109423" b="-108930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0" y="9568007"/>
            <a:ext cx="4408724" cy="718993"/>
          </a:xfrm>
          <a:custGeom>
            <a:avLst/>
            <a:gdLst/>
            <a:ahLst/>
            <a:cxnLst/>
            <a:rect l="l" t="t" r="r" b="b"/>
            <a:pathLst>
              <a:path w="4408724" h="718993">
                <a:moveTo>
                  <a:pt x="0" y="718993"/>
                </a:moveTo>
                <a:lnTo>
                  <a:pt x="4408724" y="718993"/>
                </a:lnTo>
                <a:lnTo>
                  <a:pt x="4408724" y="0"/>
                </a:lnTo>
                <a:lnTo>
                  <a:pt x="0" y="0"/>
                </a:lnTo>
                <a:lnTo>
                  <a:pt x="0" y="718993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 l="-101782" t="-123089" r="-109423" b="-10482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519891" y="866283"/>
            <a:ext cx="5014916" cy="6447505"/>
          </a:xfrm>
          <a:custGeom>
            <a:avLst/>
            <a:gdLst/>
            <a:ahLst/>
            <a:cxnLst/>
            <a:rect l="l" t="t" r="r" b="b"/>
            <a:pathLst>
              <a:path w="5014916" h="6447505">
                <a:moveTo>
                  <a:pt x="0" y="0"/>
                </a:moveTo>
                <a:lnTo>
                  <a:pt x="5014916" y="0"/>
                </a:lnTo>
                <a:lnTo>
                  <a:pt x="5014916" y="6447504"/>
                </a:lnTo>
                <a:lnTo>
                  <a:pt x="0" y="6447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77" t="-1593" b="-159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081449" y="691916"/>
            <a:ext cx="9484743" cy="9484743"/>
          </a:xfrm>
          <a:custGeom>
            <a:avLst/>
            <a:gdLst/>
            <a:ahLst/>
            <a:cxnLst/>
            <a:rect l="l" t="t" r="r" b="b"/>
            <a:pathLst>
              <a:path w="9484743" h="9484743">
                <a:moveTo>
                  <a:pt x="0" y="0"/>
                </a:moveTo>
                <a:lnTo>
                  <a:pt x="9484744" y="0"/>
                </a:lnTo>
                <a:lnTo>
                  <a:pt x="9484744" y="9484744"/>
                </a:lnTo>
                <a:lnTo>
                  <a:pt x="0" y="9484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691797" y="3870960"/>
            <a:ext cx="3716928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73FBE"/>
                </a:solidFill>
                <a:latin typeface="Agrandir Wide Medium"/>
              </a:rPr>
              <a:t>FLOW CHART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408724" cy="691916"/>
          </a:xfrm>
          <a:custGeom>
            <a:avLst/>
            <a:gdLst/>
            <a:ahLst/>
            <a:cxnLst/>
            <a:rect l="l" t="t" r="r" b="b"/>
            <a:pathLst>
              <a:path w="4408724" h="691916">
                <a:moveTo>
                  <a:pt x="0" y="0"/>
                </a:moveTo>
                <a:lnTo>
                  <a:pt x="4408724" y="0"/>
                </a:lnTo>
                <a:lnTo>
                  <a:pt x="4408724" y="691916"/>
                </a:lnTo>
                <a:lnTo>
                  <a:pt x="0" y="691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 l="-101782" t="-131819" r="-109423" b="-108930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0" y="9568007"/>
            <a:ext cx="4408724" cy="718993"/>
          </a:xfrm>
          <a:custGeom>
            <a:avLst/>
            <a:gdLst/>
            <a:ahLst/>
            <a:cxnLst/>
            <a:rect l="l" t="t" r="r" b="b"/>
            <a:pathLst>
              <a:path w="4408724" h="718993">
                <a:moveTo>
                  <a:pt x="0" y="718993"/>
                </a:moveTo>
                <a:lnTo>
                  <a:pt x="4408724" y="718993"/>
                </a:lnTo>
                <a:lnTo>
                  <a:pt x="4408724" y="0"/>
                </a:lnTo>
                <a:lnTo>
                  <a:pt x="0" y="0"/>
                </a:lnTo>
                <a:lnTo>
                  <a:pt x="0" y="718993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 l="-101782" t="-123089" r="-109423" b="-10482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577686" y="691916"/>
            <a:ext cx="3566314" cy="5425302"/>
          </a:xfrm>
          <a:custGeom>
            <a:avLst/>
            <a:gdLst/>
            <a:ahLst/>
            <a:cxnLst/>
            <a:rect l="l" t="t" r="r" b="b"/>
            <a:pathLst>
              <a:path w="3566314" h="5425302">
                <a:moveTo>
                  <a:pt x="0" y="0"/>
                </a:moveTo>
                <a:lnTo>
                  <a:pt x="3566314" y="0"/>
                </a:lnTo>
                <a:lnTo>
                  <a:pt x="3566314" y="5425302"/>
                </a:lnTo>
                <a:lnTo>
                  <a:pt x="0" y="542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62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860997" y="5453207"/>
            <a:ext cx="6200384" cy="4114800"/>
          </a:xfrm>
          <a:custGeom>
            <a:avLst/>
            <a:gdLst/>
            <a:ahLst/>
            <a:cxnLst/>
            <a:rect l="l" t="t" r="r" b="b"/>
            <a:pathLst>
              <a:path w="6200384" h="4114800">
                <a:moveTo>
                  <a:pt x="0" y="0"/>
                </a:moveTo>
                <a:lnTo>
                  <a:pt x="6200383" y="0"/>
                </a:lnTo>
                <a:lnTo>
                  <a:pt x="6200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691797" y="3870960"/>
            <a:ext cx="4708966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73FBE"/>
                </a:solidFill>
                <a:latin typeface="Agrandir Wide Medium"/>
              </a:rPr>
              <a:t>FOLDER</a:t>
            </a:r>
          </a:p>
          <a:p>
            <a:pPr>
              <a:lnSpc>
                <a:spcPts val="6719"/>
              </a:lnSpc>
            </a:pPr>
            <a:r>
              <a:rPr lang="en-US" sz="4800">
                <a:solidFill>
                  <a:srgbClr val="273FBE"/>
                </a:solidFill>
                <a:latin typeface="Agrandir Wide Medium"/>
              </a:rPr>
              <a:t>STRUCTURE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6</a:t>
            </a:r>
          </a:p>
        </p:txBody>
      </p:sp>
      <p:sp>
        <p:nvSpPr>
          <p:cNvPr id="8" name="Freeform 8"/>
          <p:cNvSpPr/>
          <p:nvPr/>
        </p:nvSpPr>
        <p:spPr>
          <a:xfrm>
            <a:off x="9860997" y="762000"/>
            <a:ext cx="6200384" cy="4114800"/>
          </a:xfrm>
          <a:custGeom>
            <a:avLst/>
            <a:gdLst/>
            <a:ahLst/>
            <a:cxnLst/>
            <a:rect l="l" t="t" r="r" b="b"/>
            <a:pathLst>
              <a:path w="6200384" h="4114800">
                <a:moveTo>
                  <a:pt x="0" y="0"/>
                </a:moveTo>
                <a:lnTo>
                  <a:pt x="6200383" y="0"/>
                </a:lnTo>
                <a:lnTo>
                  <a:pt x="6200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5713066" y="6548704"/>
            <a:ext cx="2843590" cy="337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9"/>
              </a:lnSpc>
              <a:spcBef>
                <a:spcPct val="0"/>
              </a:spcBef>
            </a:pPr>
            <a:r>
              <a:rPr lang="en-US" sz="1913">
                <a:solidFill>
                  <a:srgbClr val="000000"/>
                </a:solidFill>
                <a:latin typeface="Agrandir Wide Thin"/>
              </a:rPr>
              <a:t>The 'components' folder contains various components that are used to build the user interface and functionality of the application. Here I divided my app into navbar, textform and about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9954" y="288767"/>
            <a:ext cx="12176093" cy="5118410"/>
          </a:xfrm>
          <a:custGeom>
            <a:avLst/>
            <a:gdLst/>
            <a:ahLst/>
            <a:cxnLst/>
            <a:rect l="l" t="t" r="r" b="b"/>
            <a:pathLst>
              <a:path w="12176093" h="5118410">
                <a:moveTo>
                  <a:pt x="0" y="0"/>
                </a:moveTo>
                <a:lnTo>
                  <a:pt x="12176093" y="0"/>
                </a:lnTo>
                <a:lnTo>
                  <a:pt x="12176093" y="5118410"/>
                </a:lnTo>
                <a:lnTo>
                  <a:pt x="0" y="5118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929557" y="5789509"/>
            <a:ext cx="9615037" cy="4170930"/>
          </a:xfrm>
          <a:custGeom>
            <a:avLst/>
            <a:gdLst/>
            <a:ahLst/>
            <a:cxnLst/>
            <a:rect l="l" t="t" r="r" b="b"/>
            <a:pathLst>
              <a:path w="9615037" h="4170930">
                <a:moveTo>
                  <a:pt x="0" y="0"/>
                </a:moveTo>
                <a:lnTo>
                  <a:pt x="9615037" y="0"/>
                </a:lnTo>
                <a:lnTo>
                  <a:pt x="9615037" y="4170929"/>
                </a:lnTo>
                <a:lnTo>
                  <a:pt x="0" y="4170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AED">
                <a:alpha val="4000"/>
              </a:srgbClr>
            </a:gs>
            <a:gs pos="100000">
              <a:srgbClr val="4F7FD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9755" y="3916223"/>
            <a:ext cx="7567264" cy="1227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2"/>
              </a:lnSpc>
            </a:pPr>
            <a:r>
              <a:rPr lang="en-US" sz="7552">
                <a:solidFill>
                  <a:srgbClr val="273FBE"/>
                </a:solidFill>
                <a:latin typeface="Agrandir Wide Medium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11798" y="2176463"/>
            <a:ext cx="10076202" cy="604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3497">
                <a:solidFill>
                  <a:srgbClr val="333334"/>
                </a:solidFill>
                <a:latin typeface="Canva Sans"/>
              </a:rPr>
              <a:t>The Text Converter App, built with React, provides a user-friendly way to convert text between various formats. Its real-time preview and copy-to?clipboard functionality make it a useful tool for content creators and writers. With potential future enhancements, it can become even more versatile and user-centric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Agrandir Wide Medium</vt:lpstr>
      <vt:lpstr>Agrandir Wide Thin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Gradient Monotone Minimalist Presentation Template</dc:title>
  <cp:lastModifiedBy>muskan garg</cp:lastModifiedBy>
  <cp:revision>2</cp:revision>
  <dcterms:created xsi:type="dcterms:W3CDTF">2006-08-16T00:00:00Z</dcterms:created>
  <dcterms:modified xsi:type="dcterms:W3CDTF">2023-10-26T09:03:37Z</dcterms:modified>
  <dc:identifier>DAFyUjCmmks</dc:identifier>
</cp:coreProperties>
</file>