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ABD6A-A7BE-4F27-BC2E-06B989AB52CB}" v="9" dt="2025-04-18T11:18:4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 Singh" userId="75490db00026d7ef" providerId="LiveId" clId="{31AABD6A-A7BE-4F27-BC2E-06B989AB52CB}"/>
    <pc:docChg chg="custSel addSld modSld">
      <pc:chgData name="Muskan Singh" userId="75490db00026d7ef" providerId="LiveId" clId="{31AABD6A-A7BE-4F27-BC2E-06B989AB52CB}" dt="2025-04-18T11:18:48.213" v="210"/>
      <pc:docMkLst>
        <pc:docMk/>
      </pc:docMkLst>
      <pc:sldChg chg="modSp mod modTransition">
        <pc:chgData name="Muskan Singh" userId="75490db00026d7ef" providerId="LiveId" clId="{31AABD6A-A7BE-4F27-BC2E-06B989AB52CB}" dt="2025-04-18T11:18:48.213" v="210"/>
        <pc:sldMkLst>
          <pc:docMk/>
          <pc:sldMk cId="1107821151" sldId="256"/>
        </pc:sldMkLst>
        <pc:spChg chg="mod">
          <ac:chgData name="Muskan Singh" userId="75490db00026d7ef" providerId="LiveId" clId="{31AABD6A-A7BE-4F27-BC2E-06B989AB52CB}" dt="2025-04-18T11:16:06.184" v="204" actId="122"/>
          <ac:spMkLst>
            <pc:docMk/>
            <pc:sldMk cId="1107821151" sldId="256"/>
            <ac:spMk id="2" creationId="{42AF25D1-51A9-AC95-AEB1-003DFB2A3DE6}"/>
          </ac:spMkLst>
        </pc:spChg>
      </pc:sldChg>
      <pc:sldChg chg="modSp new mod">
        <pc:chgData name="Muskan Singh" userId="75490db00026d7ef" providerId="LiveId" clId="{31AABD6A-A7BE-4F27-BC2E-06B989AB52CB}" dt="2025-04-18T11:16:50.170" v="208" actId="14100"/>
        <pc:sldMkLst>
          <pc:docMk/>
          <pc:sldMk cId="1327306433" sldId="257"/>
        </pc:sldMkLst>
        <pc:spChg chg="mod">
          <ac:chgData name="Muskan Singh" userId="75490db00026d7ef" providerId="LiveId" clId="{31AABD6A-A7BE-4F27-BC2E-06B989AB52CB}" dt="2025-04-18T11:16:50.170" v="208" actId="14100"/>
          <ac:spMkLst>
            <pc:docMk/>
            <pc:sldMk cId="1327306433" sldId="257"/>
            <ac:spMk id="2" creationId="{04C807C6-050D-3FC6-1CED-76191CAF0DA0}"/>
          </ac:spMkLst>
        </pc:spChg>
        <pc:spChg chg="mod">
          <ac:chgData name="Muskan Singh" userId="75490db00026d7ef" providerId="LiveId" clId="{31AABD6A-A7BE-4F27-BC2E-06B989AB52CB}" dt="2025-04-18T11:16:43.349" v="207" actId="14100"/>
          <ac:spMkLst>
            <pc:docMk/>
            <pc:sldMk cId="1327306433" sldId="257"/>
            <ac:spMk id="3" creationId="{4AAC8C33-993D-AA99-2021-DA349974C749}"/>
          </ac:spMkLst>
        </pc:spChg>
      </pc:sldChg>
      <pc:sldChg chg="delSp modSp new mod modTransition">
        <pc:chgData name="Muskan Singh" userId="75490db00026d7ef" providerId="LiveId" clId="{31AABD6A-A7BE-4F27-BC2E-06B989AB52CB}" dt="2025-04-18T11:18:40.931" v="209"/>
        <pc:sldMkLst>
          <pc:docMk/>
          <pc:sldMk cId="2456922287" sldId="258"/>
        </pc:sldMkLst>
        <pc:spChg chg="del">
          <ac:chgData name="Muskan Singh" userId="75490db00026d7ef" providerId="LiveId" clId="{31AABD6A-A7BE-4F27-BC2E-06B989AB52CB}" dt="2025-04-18T11:10:59.964" v="177" actId="478"/>
          <ac:spMkLst>
            <pc:docMk/>
            <pc:sldMk cId="2456922287" sldId="258"/>
            <ac:spMk id="2" creationId="{5D4E5977-C3A9-6256-B3BE-1091EE47CE68}"/>
          </ac:spMkLst>
        </pc:spChg>
        <pc:spChg chg="mod">
          <ac:chgData name="Muskan Singh" userId="75490db00026d7ef" providerId="LiveId" clId="{31AABD6A-A7BE-4F27-BC2E-06B989AB52CB}" dt="2025-04-18T11:13:16.912" v="201" actId="255"/>
          <ac:spMkLst>
            <pc:docMk/>
            <pc:sldMk cId="2456922287" sldId="258"/>
            <ac:spMk id="3" creationId="{94DBB44D-80BF-010C-0DFF-1DEB935A34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B3C4-4010-4C13-AA2D-7DE512F4D44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1671-7D37-4941-823E-6A9815CF2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61671-7D37-4941-823E-6A9815CF264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1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96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4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53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5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5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7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3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01029E2-44D3-4DE5-9173-035BC77E117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18B0D31-9882-493F-A272-0F4C5158D2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3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25D1-51A9-AC95-AEB1-003DFB2A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531"/>
            <a:ext cx="9144000" cy="1175658"/>
          </a:xfrm>
        </p:spPr>
        <p:txBody>
          <a:bodyPr/>
          <a:lstStyle/>
          <a:p>
            <a:pPr algn="ctr"/>
            <a:r>
              <a:rPr lang="en-IN" dirty="0"/>
              <a:t>KEY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BDC49-81C4-6320-F78B-C32257CAA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87" y="1587639"/>
            <a:ext cx="11957538" cy="5270359"/>
          </a:xfrm>
        </p:spPr>
        <p:txBody>
          <a:bodyPr>
            <a:noAutofit/>
          </a:bodyPr>
          <a:lstStyle/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1- Sales Volume Trends:</a:t>
            </a: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a. There is a noticeable monthly variance in total invoice amounts, with some categories peaking seasonally.</a:t>
            </a: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b. Certain categories like Laptops and Smartphones show consistent month-over-month growth, indicating strong consumer demand.</a:t>
            </a:r>
          </a:p>
          <a:p>
            <a:pPr algn="l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2- Product Performance by Category:</a:t>
            </a: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a. Categories like Cameras &amp; Camcorders, Bluetooth Headphones, and Laptops contribute significantly to revenue.</a:t>
            </a: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b. Accessories (e.g., Cell Phone Accessories, Computers Accessories) generate less revenue but have high order frequency.</a:t>
            </a:r>
          </a:p>
          <a:p>
            <a:pPr algn="l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3- Customer Behavior:</a:t>
            </a: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a. The "Avg Length of Stay Vs Revenue" analysis suggests that longer browsing times correlate with higher spending, particularly for premium brands like -</a:t>
            </a: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Adventure Works and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Fabrikam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4- Geographical Insights:</a:t>
            </a: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a. The Order Count by Country worksheet reveals that regions with brands like Northwind Traders and Contoso Ltd. have higher order densities.</a:t>
            </a:r>
          </a:p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b. Certain brands are dominant in specific regions, indicating localization of market preferences.</a:t>
            </a:r>
            <a:endParaRPr lang="en-I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2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07C6-050D-3FC6-1CED-76191CAF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0580"/>
            <a:ext cx="7729728" cy="960075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8C33-993D-AA99-2021-DA349974C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3391"/>
            <a:ext cx="12192000" cy="55840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Detailed Summary of the Dataset: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100" dirty="0"/>
              <a:t>1- Dashboard Focus: </a:t>
            </a:r>
          </a:p>
          <a:p>
            <a:pPr marL="0" indent="0">
              <a:buNone/>
            </a:pPr>
            <a:r>
              <a:rPr lang="en-US" dirty="0"/>
              <a:t>a. A single consolidated Sales Dashboard combines performance metrics across product categories, geographies, and customer feedback.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100" dirty="0"/>
              <a:t>2- Product Categories: </a:t>
            </a:r>
          </a:p>
          <a:p>
            <a:pPr marL="0" indent="0">
              <a:buNone/>
            </a:pPr>
            <a:r>
              <a:rPr lang="en-US" dirty="0"/>
              <a:t>a. Includes Electronics </a:t>
            </a:r>
          </a:p>
          <a:p>
            <a:pPr marL="0" indent="0">
              <a:buNone/>
            </a:pPr>
            <a:r>
              <a:rPr lang="en-US" dirty="0"/>
              <a:t>b. Home Appliances </a:t>
            </a:r>
          </a:p>
          <a:p>
            <a:pPr marL="0" indent="0">
              <a:buNone/>
            </a:pPr>
            <a:r>
              <a:rPr lang="en-US" dirty="0"/>
              <a:t>c. Games &amp; Toys </a:t>
            </a:r>
          </a:p>
          <a:p>
            <a:pPr marL="0" indent="0">
              <a:buNone/>
            </a:pPr>
            <a:r>
              <a:rPr lang="en-US" dirty="0"/>
              <a:t>d. Accessories.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100" dirty="0"/>
              <a:t>3- Metrics Tracked:</a:t>
            </a:r>
          </a:p>
          <a:p>
            <a:pPr marL="0" indent="0">
              <a:buNone/>
            </a:pPr>
            <a:r>
              <a:rPr lang="en-US" dirty="0"/>
              <a:t>a. Total Invoice (Revenue)</a:t>
            </a:r>
          </a:p>
          <a:p>
            <a:pPr marL="0" indent="0">
              <a:buNone/>
            </a:pPr>
            <a:r>
              <a:rPr lang="en-US" dirty="0"/>
              <a:t>b. Number of Units Sold</a:t>
            </a:r>
          </a:p>
          <a:p>
            <a:pPr marL="0" indent="0">
              <a:buNone/>
            </a:pPr>
            <a:r>
              <a:rPr lang="en-US" dirty="0"/>
              <a:t>c. Customer Feedback (NSAT Ratings)</a:t>
            </a:r>
          </a:p>
          <a:p>
            <a:pPr marL="0" indent="0">
              <a:buNone/>
            </a:pPr>
            <a:r>
              <a:rPr lang="en-US" dirty="0"/>
              <a:t>d. Manufacturer/Brand Count</a:t>
            </a:r>
          </a:p>
          <a:p>
            <a:pPr marL="0" indent="0">
              <a:buNone/>
            </a:pPr>
            <a:r>
              <a:rPr lang="en-US" dirty="0"/>
              <a:t>e. Order Count by Region</a:t>
            </a:r>
          </a:p>
          <a:p>
            <a:pPr marL="0" indent="0">
              <a:buNone/>
            </a:pPr>
            <a:r>
              <a:rPr lang="en-US" dirty="0"/>
              <a:t>f. Repurchase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0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BB44D-80BF-010C-0DFF-1DEB935A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" y="170822"/>
            <a:ext cx="12011891" cy="6516356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4- Customer Insights:</a:t>
            </a:r>
          </a:p>
          <a:p>
            <a:pPr marL="0" indent="0">
              <a:buNone/>
            </a:pPr>
            <a:r>
              <a:rPr lang="en-US" sz="1400" dirty="0"/>
              <a:t>a. Evaluated using average Net Satisfaction (NSAT) and Feedback Ratings.</a:t>
            </a:r>
          </a:p>
          <a:p>
            <a:pPr marL="0" indent="0">
              <a:buNone/>
            </a:pPr>
            <a:r>
              <a:rPr lang="en-US" sz="1400" dirty="0"/>
              <a:t>b. Includes a trend analysis showing improving or declining feedback.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5- Time Analysis:</a:t>
            </a:r>
          </a:p>
          <a:p>
            <a:pPr marL="0" indent="0">
              <a:buNone/>
            </a:pPr>
            <a:r>
              <a:rPr lang="en-US" sz="1400" dirty="0"/>
              <a:t>a. Sales and behavior tracked on a monthly basis, allowing insights into seasonality and marketing impacts.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600" dirty="0"/>
              <a:t>6- Brand Analysis:</a:t>
            </a:r>
          </a:p>
          <a:p>
            <a:pPr marL="0" indent="0">
              <a:buNone/>
            </a:pPr>
            <a:r>
              <a:rPr lang="en-US" sz="1400" dirty="0"/>
              <a:t>a. Focus on brands like Contoso, </a:t>
            </a:r>
            <a:r>
              <a:rPr lang="en-US" sz="1400" dirty="0" err="1"/>
              <a:t>Fabrikam</a:t>
            </a:r>
            <a:r>
              <a:rPr lang="en-US" sz="1400" dirty="0"/>
              <a:t>, Adventure Works, and Northwind Traders.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5692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</TotalTime>
  <Words>344</Words>
  <Application>Microsoft Office PowerPoint</Application>
  <PresentationFormat>Widescreen</PresentationFormat>
  <Paragraphs>47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Rockwell</vt:lpstr>
      <vt:lpstr>Rockwell Condensed</vt:lpstr>
      <vt:lpstr>Wingdings</vt:lpstr>
      <vt:lpstr>Wood Type</vt:lpstr>
      <vt:lpstr>KEY INSIGHTS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Singh</dc:creator>
  <cp:lastModifiedBy>Muskan Singh</cp:lastModifiedBy>
  <cp:revision>1</cp:revision>
  <dcterms:created xsi:type="dcterms:W3CDTF">2025-04-18T10:59:09Z</dcterms:created>
  <dcterms:modified xsi:type="dcterms:W3CDTF">2025-04-18T11:19:47Z</dcterms:modified>
</cp:coreProperties>
</file>