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A02352-284E-401A-B0CB-DC819D11EF53}" v="3" dt="2025-04-15T11:39:32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kan Singh" userId="75490db00026d7ef" providerId="LiveId" clId="{4EA02352-284E-401A-B0CB-DC819D11EF53}"/>
    <pc:docChg chg="custSel modSld">
      <pc:chgData name="Muskan Singh" userId="75490db00026d7ef" providerId="LiveId" clId="{4EA02352-284E-401A-B0CB-DC819D11EF53}" dt="2025-04-15T11:40:43.398" v="127" actId="14100"/>
      <pc:docMkLst>
        <pc:docMk/>
      </pc:docMkLst>
      <pc:sldChg chg="addSp delSp modSp mod">
        <pc:chgData name="Muskan Singh" userId="75490db00026d7ef" providerId="LiveId" clId="{4EA02352-284E-401A-B0CB-DC819D11EF53}" dt="2025-04-15T11:40:43.398" v="127" actId="14100"/>
        <pc:sldMkLst>
          <pc:docMk/>
          <pc:sldMk cId="95992585" sldId="256"/>
        </pc:sldMkLst>
        <pc:spChg chg="mod">
          <ac:chgData name="Muskan Singh" userId="75490db00026d7ef" providerId="LiveId" clId="{4EA02352-284E-401A-B0CB-DC819D11EF53}" dt="2025-04-15T11:35:54.388" v="3" actId="27636"/>
          <ac:spMkLst>
            <pc:docMk/>
            <pc:sldMk cId="95992585" sldId="256"/>
            <ac:spMk id="2" creationId="{4D83C9FA-363E-42ED-BA72-530DC707829C}"/>
          </ac:spMkLst>
        </pc:spChg>
        <pc:spChg chg="mod">
          <ac:chgData name="Muskan Singh" userId="75490db00026d7ef" providerId="LiveId" clId="{4EA02352-284E-401A-B0CB-DC819D11EF53}" dt="2025-04-15T11:36:38.263" v="40" actId="14100"/>
          <ac:spMkLst>
            <pc:docMk/>
            <pc:sldMk cId="95992585" sldId="256"/>
            <ac:spMk id="3" creationId="{35E4236D-79DF-4B25-BC7C-8900F82B5F7B}"/>
          </ac:spMkLst>
        </pc:spChg>
        <pc:spChg chg="add del mod">
          <ac:chgData name="Muskan Singh" userId="75490db00026d7ef" providerId="LiveId" clId="{4EA02352-284E-401A-B0CB-DC819D11EF53}" dt="2025-04-15T11:40:27.149" v="122"/>
          <ac:spMkLst>
            <pc:docMk/>
            <pc:sldMk cId="95992585" sldId="256"/>
            <ac:spMk id="10" creationId="{FB10BEE2-FD29-7873-C0EE-A7C61A57EA65}"/>
          </ac:spMkLst>
        </pc:spChg>
        <pc:picChg chg="add del mod">
          <ac:chgData name="Muskan Singh" userId="75490db00026d7ef" providerId="LiveId" clId="{4EA02352-284E-401A-B0CB-DC819D11EF53}" dt="2025-04-15T11:37:49.222" v="47" actId="478"/>
          <ac:picMkLst>
            <pc:docMk/>
            <pc:sldMk cId="95992585" sldId="256"/>
            <ac:picMk id="5" creationId="{6A6F960F-1D1D-2065-4176-8A411C37278C}"/>
          </ac:picMkLst>
        </pc:picChg>
        <pc:picChg chg="add del mod">
          <ac:chgData name="Muskan Singh" userId="75490db00026d7ef" providerId="LiveId" clId="{4EA02352-284E-401A-B0CB-DC819D11EF53}" dt="2025-04-15T11:38:42.060" v="52" actId="478"/>
          <ac:picMkLst>
            <pc:docMk/>
            <pc:sldMk cId="95992585" sldId="256"/>
            <ac:picMk id="7" creationId="{1B9E87E6-27CB-14F4-B6BD-C4366616F18B}"/>
          </ac:picMkLst>
        </pc:picChg>
        <pc:picChg chg="add mod">
          <ac:chgData name="Muskan Singh" userId="75490db00026d7ef" providerId="LiveId" clId="{4EA02352-284E-401A-B0CB-DC819D11EF53}" dt="2025-04-15T11:40:43.398" v="127" actId="14100"/>
          <ac:picMkLst>
            <pc:docMk/>
            <pc:sldMk cId="95992585" sldId="256"/>
            <ac:picMk id="9" creationId="{D1C503E1-17A0-8EF9-80E2-FB6B8EE6981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public.tableau.com/views/SalesDash1_16478848531270/SalesDash1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quoteinspector.com/images/investing/pie-char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D83C9FA-363E-42ED-BA72-530DC7078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001"/>
            <a:ext cx="9144000" cy="9042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  <a:hlinkClick r:id="rId2"/>
              </a:rPr>
              <a:t>Sales Dash 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5E4236D-79DF-4B25-BC7C-8900F82B5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7840" y="6055360"/>
            <a:ext cx="3972560" cy="660400"/>
          </a:xfrm>
        </p:spPr>
        <p:txBody>
          <a:bodyPr/>
          <a:lstStyle/>
          <a:p>
            <a:r>
              <a:rPr i="1" dirty="0"/>
              <a:t>File created on: </a:t>
            </a:r>
            <a:r>
              <a:rPr lang="en-IN" i="1" dirty="0"/>
              <a:t>15-04-2025</a:t>
            </a:r>
            <a:endParaRPr i="1" dirty="0"/>
          </a:p>
        </p:txBody>
      </p:sp>
      <p:pic>
        <p:nvPicPr>
          <p:cNvPr id="9" name="Picture 8" descr="A pie chart with a graph&#10;&#10;AI-generated content may be incorrect.">
            <a:extLst>
              <a:ext uri="{FF2B5EF4-FFF2-40B4-BE49-F238E27FC236}">
                <a16:creationId xmlns:a16="http://schemas.microsoft.com/office/drawing/2014/main" id="{D1C503E1-17A0-8EF9-80E2-FB6B8EE69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90320" y="1432560"/>
            <a:ext cx="96520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les Distribution">
            <a:extLst>
              <a:ext uri="{FF2B5EF4-FFF2-40B4-BE49-F238E27FC236}">
                <a16:creationId xmlns:a16="http://schemas.microsoft.com/office/drawing/2014/main" id="{D4668209-A41D-4F87-BEE9-F430747CC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123"/>
            <a:ext cx="12192000" cy="529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Quantity Distribution">
            <a:extLst>
              <a:ext uri="{FF2B5EF4-FFF2-40B4-BE49-F238E27FC236}">
                <a16:creationId xmlns:a16="http://schemas.microsoft.com/office/drawing/2014/main" id="{BC25CCEA-674B-4D14-ACAA-D30689E72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123"/>
            <a:ext cx="12192000" cy="529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Revenue by Country">
            <a:extLst>
              <a:ext uri="{FF2B5EF4-FFF2-40B4-BE49-F238E27FC236}">
                <a16:creationId xmlns:a16="http://schemas.microsoft.com/office/drawing/2014/main" id="{C0EDF260-658B-4314-9D2C-EDF3C2549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" y="339090"/>
            <a:ext cx="10767060" cy="617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ustomer Distribution by Country">
            <a:extLst>
              <a:ext uri="{FF2B5EF4-FFF2-40B4-BE49-F238E27FC236}">
                <a16:creationId xmlns:a16="http://schemas.microsoft.com/office/drawing/2014/main" id="{DDC0C5BB-4327-4ECC-A6D8-9437E266C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" y="331470"/>
            <a:ext cx="12123420" cy="619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Office Theme</vt:lpstr>
      <vt:lpstr>Sales Dash 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Muskan Singh</cp:lastModifiedBy>
  <cp:revision>1</cp:revision>
  <dcterms:created xsi:type="dcterms:W3CDTF">2025-04-15T10:58:32Z</dcterms:created>
  <dcterms:modified xsi:type="dcterms:W3CDTF">2025-04-15T11:40:50Z</dcterms:modified>
</cp:coreProperties>
</file>