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3748E-EC4F-46DD-9C8A-557BD203F242}" v="1" dt="2025-04-15T11:27:18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n Singh" userId="75490db00026d7ef" providerId="LiveId" clId="{43B3748E-EC4F-46DD-9C8A-557BD203F242}"/>
    <pc:docChg chg="modSld">
      <pc:chgData name="Muskan Singh" userId="75490db00026d7ef" providerId="LiveId" clId="{43B3748E-EC4F-46DD-9C8A-557BD203F242}" dt="2025-04-15T11:32:26.997" v="113" actId="114"/>
      <pc:docMkLst>
        <pc:docMk/>
      </pc:docMkLst>
      <pc:sldChg chg="addSp delSp modSp mod">
        <pc:chgData name="Muskan Singh" userId="75490db00026d7ef" providerId="LiveId" clId="{43B3748E-EC4F-46DD-9C8A-557BD203F242}" dt="2025-04-15T11:32:26.997" v="113" actId="114"/>
        <pc:sldMkLst>
          <pc:docMk/>
          <pc:sldMk cId="95992585" sldId="256"/>
        </pc:sldMkLst>
        <pc:spChg chg="mod">
          <ac:chgData name="Muskan Singh" userId="75490db00026d7ef" providerId="LiveId" clId="{43B3748E-EC4F-46DD-9C8A-557BD203F242}" dt="2025-04-15T11:26:06.264" v="42" actId="2711"/>
          <ac:spMkLst>
            <pc:docMk/>
            <pc:sldMk cId="95992585" sldId="256"/>
            <ac:spMk id="2" creationId="{AEA55707-E4E5-4AA6-A4F6-D236D5B64204}"/>
          </ac:spMkLst>
        </pc:spChg>
        <pc:spChg chg="mod">
          <ac:chgData name="Muskan Singh" userId="75490db00026d7ef" providerId="LiveId" clId="{43B3748E-EC4F-46DD-9C8A-557BD203F242}" dt="2025-04-15T11:32:26.997" v="113" actId="114"/>
          <ac:spMkLst>
            <pc:docMk/>
            <pc:sldMk cId="95992585" sldId="256"/>
            <ac:spMk id="3" creationId="{D25E9A54-7F66-4EDF-A890-DD589571A5AC}"/>
          </ac:spMkLst>
        </pc:spChg>
        <pc:spChg chg="add del mod">
          <ac:chgData name="Muskan Singh" userId="75490db00026d7ef" providerId="LiveId" clId="{43B3748E-EC4F-46DD-9C8A-557BD203F242}" dt="2025-04-15T11:28:07.119" v="110"/>
          <ac:spMkLst>
            <pc:docMk/>
            <pc:sldMk cId="95992585" sldId="256"/>
            <ac:spMk id="6" creationId="{2E1F7F78-4026-6613-6AAB-A0183806E814}"/>
          </ac:spMkLst>
        </pc:spChg>
        <pc:picChg chg="add mod">
          <ac:chgData name="Muskan Singh" userId="75490db00026d7ef" providerId="LiveId" clId="{43B3748E-EC4F-46DD-9C8A-557BD203F242}" dt="2025-04-15T11:28:14.605" v="111" actId="14100"/>
          <ac:picMkLst>
            <pc:docMk/>
            <pc:sldMk cId="95992585" sldId="256"/>
            <ac:picMk id="5" creationId="{98E6E789-9DF9-805C-7DCC-2B3829E72A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ublic.tableau.com/views/SalesDash2_16478849131100/SalesDash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uku.it/server-vendors-mere-resellers/sales-graph-hand-drawing-on-blackboar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A55707-E4E5-4AA6-A4F6-D236D5B64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1"/>
            <a:ext cx="9144000" cy="10160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  <a:hlinkClick r:id="rId2"/>
              </a:rPr>
              <a:t>Sales Dash 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25E9A54-7F66-4EDF-A890-DD589571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0880" y="6106160"/>
            <a:ext cx="3840480" cy="751840"/>
          </a:xfrm>
        </p:spPr>
        <p:txBody>
          <a:bodyPr/>
          <a:lstStyle/>
          <a:p>
            <a:r>
              <a:rPr i="1" dirty="0"/>
              <a:t>File created on</a:t>
            </a:r>
            <a:r>
              <a:rPr dirty="0"/>
              <a:t>: </a:t>
            </a:r>
            <a:r>
              <a:rPr lang="en-IN" i="1" dirty="0"/>
              <a:t>15-04-2025</a:t>
            </a:r>
            <a:endParaRPr i="1" dirty="0"/>
          </a:p>
        </p:txBody>
      </p:sp>
      <p:pic>
        <p:nvPicPr>
          <p:cNvPr id="5" name="Picture 4" descr="A chalkboard with a graph drawn on it&#10;&#10;AI-generated content may be incorrect.">
            <a:extLst>
              <a:ext uri="{FF2B5EF4-FFF2-40B4-BE49-F238E27FC236}">
                <a16:creationId xmlns:a16="http://schemas.microsoft.com/office/drawing/2014/main" id="{98E6E789-9DF9-805C-7DCC-2B3829E72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78560" y="1503517"/>
            <a:ext cx="10027920" cy="43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ealSize Distribution">
            <a:extLst>
              <a:ext uri="{FF2B5EF4-FFF2-40B4-BE49-F238E27FC236}">
                <a16:creationId xmlns:a16="http://schemas.microsoft.com/office/drawing/2014/main" id="{64A33153-2116-463C-BEC9-E84CB2D14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20" y="331470"/>
            <a:ext cx="387096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venue by Product Line">
            <a:extLst>
              <a:ext uri="{FF2B5EF4-FFF2-40B4-BE49-F238E27FC236}">
                <a16:creationId xmlns:a16="http://schemas.microsoft.com/office/drawing/2014/main" id="{F64864B7-7BA3-4EDB-A533-0F3AD448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0" y="331470"/>
            <a:ext cx="720852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atus Distribution">
            <a:extLst>
              <a:ext uri="{FF2B5EF4-FFF2-40B4-BE49-F238E27FC236}">
                <a16:creationId xmlns:a16="http://schemas.microsoft.com/office/drawing/2014/main" id="{B7F97369-BC1E-4C33-86BA-7CD928480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0" y="331470"/>
            <a:ext cx="720852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nthly Sales by Country">
            <a:extLst>
              <a:ext uri="{FF2B5EF4-FFF2-40B4-BE49-F238E27FC236}">
                <a16:creationId xmlns:a16="http://schemas.microsoft.com/office/drawing/2014/main" id="{3E2C5460-7F1B-4BEE-ABB1-DA030515D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70" y="331470"/>
            <a:ext cx="901446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ales by Product Line and Order Year ">
            <a:extLst>
              <a:ext uri="{FF2B5EF4-FFF2-40B4-BE49-F238E27FC236}">
                <a16:creationId xmlns:a16="http://schemas.microsoft.com/office/drawing/2014/main" id="{3A8CA0D0-2F39-4D03-B7C1-7DC83776C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827"/>
            <a:ext cx="12192000" cy="593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Sales Dash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Muskan Singh</cp:lastModifiedBy>
  <cp:revision>1</cp:revision>
  <dcterms:created xsi:type="dcterms:W3CDTF">2025-04-15T11:22:54Z</dcterms:created>
  <dcterms:modified xsi:type="dcterms:W3CDTF">2025-04-15T11:32:36Z</dcterms:modified>
</cp:coreProperties>
</file>