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3C7DF0-7738-4131-BAA4-20CA4E1B19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FEFF50-7D85-4241-B5DD-769BAE9E81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11/2/2024 7:02:05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6405257-7A8F-4970-8BB2-0C6CC3150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2024-11-02T13:32:06Z</dcterms:created>
  <dcterms:modified xsi:type="dcterms:W3CDTF">2024-11-02T13:32:06Z</dcterms:modified>
</cp:coreProperties>
</file>