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2" r:id="rId15"/>
    <p:sldId id="2146847061" r:id="rId16"/>
    <p:sldId id="2146847055" r:id="rId17"/>
    <p:sldId id="2146847059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Fitness </a:t>
            </a:r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Buddy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Muskan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Gupta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Muskan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Gupta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Galgotias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University, SCAT Department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5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4" name="Picture 3" descr="Prompt 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58" y="877078"/>
            <a:ext cx="6064897" cy="5561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39" y="1772815"/>
            <a:ext cx="11029615" cy="3405675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Fitness Buddy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successfully demonstrates how AI can support a healthy lifestyle by providing personalized guidance, motivational support, and daily habit tips—all through a user-friendly interface. Built using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IBM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Watsonx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Assistant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on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IBM Cloud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this virtual assistant offers accessible and smart fitness help to users anytime, anywhere. It bridges the gap between health goals and real-world challenges like lack of time, motivation, or expert advice.</a:t>
            </a:r>
            <a:endParaRPr lang="en-US" sz="2400" dirty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52" y="686916"/>
            <a:ext cx="11029616" cy="53029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Arial" pitchFamily="34" charset="0"/>
                <a:cs typeface="Arial" pitchFamily="34" charset="0"/>
                <a:hlinkClick r:id="rId2" action="ppaction://hlinksldjump"/>
              </a:rPr>
              <a:t>https://github.com/Muskan753951/fitness-buddy-chatbot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Add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voice-enabled interaction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for hands-free experience.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Integrate with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smart fitness devices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(e.g.,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Fitbit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smartwatches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Provide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personalized fitness and diet plans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using user history.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Enable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multilingual support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for diverse user base.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Send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daily workout reminders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via SMS or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WhatsApp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IBM Certifications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049" y="2241422"/>
            <a:ext cx="3606800" cy="255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7415" y="2206379"/>
            <a:ext cx="3657704" cy="259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1441" y="2194560"/>
            <a:ext cx="4221480" cy="26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Many people struggle to stay fit due to busy schedules, lack of motivation, and no access to personalized fitness guidance. Most fitness apps are costly and not user-friendly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 smtClean="0">
                <a:latin typeface="Arial" pitchFamily="34" charset="0"/>
                <a:ea typeface="+mn-lt"/>
                <a:cs typeface="Arial" pitchFamily="34" charset="0"/>
              </a:rPr>
              <a:t>Proposed </a:t>
            </a:r>
            <a:r>
              <a:rPr lang="en-US" sz="2800" b="1" dirty="0">
                <a:latin typeface="Arial" pitchFamily="34" charset="0"/>
                <a:ea typeface="+mn-lt"/>
                <a:cs typeface="Arial" pitchFamily="34" charset="0"/>
              </a:rPr>
              <a:t>Solution:</a:t>
            </a:r>
            <a:r>
              <a:rPr lang="en-US" sz="2800" dirty="0">
                <a:latin typeface="Calibri"/>
                <a:ea typeface="+mn-lt"/>
                <a:cs typeface="+mn-lt"/>
              </a:rPr>
              <a:t/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Fitness Buddy,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 virtual assistant built with IBM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Watsonx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helps by offering quick home workouts, healthy meal ideas, and motivational tips—making fitness easy and accessible for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everyone</a:t>
            </a: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IBM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Watsonx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Assistant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To create and manage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(Fitness Buddy).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IBM Cloud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Platform used to host and manage Watson Assistant.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Natural Language Processing (NLP)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Underlying tech used by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Watsonx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to understand user queries.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Intent &amp; Action-Based Workflow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For customizing conversations and responses.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JSON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For exporting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configuration.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0" y="1255373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IBM Cloud Watsonx AI Studio</a:t>
            </a:r>
          </a:p>
          <a:p>
            <a:pPr marL="305435" indent="-305435"/>
            <a:r>
              <a:rPr lang="en-IN" sz="2400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IBM Cloud </a:t>
            </a:r>
            <a:r>
              <a:rPr lang="en-IN" sz="2400" dirty="0" err="1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Watsonx</a:t>
            </a:r>
            <a:r>
              <a:rPr lang="en-IN" sz="2400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 AI runtime</a:t>
            </a:r>
          </a:p>
          <a:p>
            <a:pPr marL="305435" indent="-305435"/>
            <a:r>
              <a:rPr lang="en-IN" sz="24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IBM </a:t>
            </a:r>
            <a:r>
              <a:rPr lang="en-IN" sz="2400" dirty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Granite foundation </a:t>
            </a:r>
            <a:r>
              <a:rPr lang="en-IN" sz="2400" dirty="0" smtClean="0">
                <a:latin typeface="Arial" pitchFamily="34" charset="0"/>
                <a:ea typeface="Calibri" panose="020F0502020204030204" pitchFamily="34" charset="0"/>
                <a:cs typeface="Arial" pitchFamily="34" charset="0"/>
              </a:rPr>
              <a:t>model</a:t>
            </a:r>
          </a:p>
          <a:p>
            <a:pPr marL="305435" indent="-305435"/>
            <a:r>
              <a:rPr lang="en-US" sz="2400" dirty="0" smtClean="0">
                <a:latin typeface="Arial" pitchFamily="34" charset="0"/>
                <a:cs typeface="Arial" pitchFamily="34" charset="0"/>
              </a:rPr>
              <a:t>IBM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Watsonx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Assistant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Plan)</a:t>
            </a:r>
            <a:endParaRPr lang="en-IN" sz="2400" dirty="0">
              <a:latin typeface="Arial" pitchFamily="34" charset="0"/>
              <a:ea typeface="Calibri" panose="020F050202020403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1571625"/>
            <a:ext cx="11267907" cy="4752975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No-Code Smart Assistant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Built using IBM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Watsonx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Assistant without writing a single line of code — fully functional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chatbot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with logical flow and natural responses.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24x7 Virtual Fitness Guide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Acts as a personal coach available anytime, giving instant responses to workout, meal, habit, and motivation queries.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Custom Actions with Intelligent Responses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Multiple actions designed for different user needs — personalized experience based on the user’s query.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Cloud-Based Deployment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Deployed entirely on the IBM Cloud platform — scalable, reliable, and accessible from anywhere.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2816"/>
            <a:ext cx="11029615" cy="420253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Students and Working Professionals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People with busy schedules looking for quick and reliable fitness guidance.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Beginners in Fitness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Individuals who are new to exercise and healthy eating, needing simple suggestions and motivation.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Remote Users or Home Workout Enthusiasts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Users who prefer working out at home without the need for a personal trainer.</a:t>
            </a:r>
          </a:p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Health-Conscious Individuals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Anyone interested in maintaining a healthy lifestyle with consistent habits and motivation.</a:t>
            </a:r>
          </a:p>
          <a:p>
            <a:pPr marL="305435" indent="-305435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4" name="Picture 3" descr="prom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94" y="755780"/>
            <a:ext cx="5720701" cy="5542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pic>
        <p:nvPicPr>
          <p:cNvPr id="5" name="Content Placeholder 4" descr="Outpu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554" y="802433"/>
            <a:ext cx="5127356" cy="5831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167</TotalTime>
  <Words>299</Words>
  <Application>Microsoft Office PowerPoint</Application>
  <PresentationFormat>Custom</PresentationFormat>
  <Paragraphs>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Fitness Buddy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Slide 13</vt:lpstr>
      <vt:lpstr>IBM Certifications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Me</dc:creator>
  <cp:lastModifiedBy>Priyansh Gupta</cp:lastModifiedBy>
  <cp:revision>148</cp:revision>
  <dcterms:created xsi:type="dcterms:W3CDTF">2021-05-26T16:50:10Z</dcterms:created>
  <dcterms:modified xsi:type="dcterms:W3CDTF">2025-07-31T15:01:48Z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