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diagrams/layout2.xml" ContentType="application/vnd.openxmlformats-officedocument.drawingml.diagramLayout+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drawing1.xml" ContentType="application/vnd.ms-office.drawingml.diagramDrawing+xml"/>
  <Override PartName="/ppt/diagrams/quickStyle3.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70" r:id="rId10"/>
    <p:sldId id="271" r:id="rId11"/>
    <p:sldId id="264" r:id="rId12"/>
    <p:sldId id="265" r:id="rId13"/>
    <p:sldId id="266" r:id="rId14"/>
    <p:sldId id="267" r:id="rId15"/>
    <p:sldId id="268" r:id="rId16"/>
    <p:sldId id="269"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D3262D-6B5B-47CA-A01A-C33536D33248}" type="doc">
      <dgm:prSet loTypeId="urn:microsoft.com/office/officeart/2005/8/layout/vList3" loCatId="list" qsTypeId="urn:microsoft.com/office/officeart/2005/8/quickstyle/3d1" qsCatId="3D" csTypeId="urn:microsoft.com/office/officeart/2005/8/colors/accent3_1" csCatId="accent3" phldr="1"/>
      <dgm:spPr/>
      <dgm:t>
        <a:bodyPr/>
        <a:lstStyle/>
        <a:p>
          <a:endParaRPr lang="en-US"/>
        </a:p>
      </dgm:t>
    </dgm:pt>
    <dgm:pt modelId="{F92C6023-0AC4-44EB-A633-67B74AFBA942}">
      <dgm:prSet phldrT="[Text]"/>
      <dgm:spPr/>
      <dgm:t>
        <a:bodyPr/>
        <a:lstStyle/>
        <a:p>
          <a:r>
            <a:rPr lang="en-IN" dirty="0" smtClean="0">
              <a:latin typeface="Arial Rounded MT Bold" pitchFamily="34" charset="0"/>
            </a:rPr>
            <a:t>Better-Understanding of Content &amp; SEO</a:t>
          </a:r>
          <a:endParaRPr lang="en-US" dirty="0">
            <a:latin typeface="Arial Rounded MT Bold" pitchFamily="34" charset="0"/>
          </a:endParaRPr>
        </a:p>
      </dgm:t>
    </dgm:pt>
    <dgm:pt modelId="{91626FBE-2D4B-405D-95A8-BA8C03F30340}" type="parTrans" cxnId="{EEED197C-2483-4CD6-9AE3-E22638DF93BA}">
      <dgm:prSet/>
      <dgm:spPr/>
      <dgm:t>
        <a:bodyPr/>
        <a:lstStyle/>
        <a:p>
          <a:endParaRPr lang="en-US"/>
        </a:p>
      </dgm:t>
    </dgm:pt>
    <dgm:pt modelId="{529778D4-DBD9-463A-9AF6-5FE7613C3944}" type="sibTrans" cxnId="{EEED197C-2483-4CD6-9AE3-E22638DF93BA}">
      <dgm:prSet/>
      <dgm:spPr/>
      <dgm:t>
        <a:bodyPr/>
        <a:lstStyle/>
        <a:p>
          <a:endParaRPr lang="en-US"/>
        </a:p>
      </dgm:t>
    </dgm:pt>
    <dgm:pt modelId="{57D2AE39-3BB4-456F-BEC2-E2F7BF6DCD50}">
      <dgm:prSet phldrT="[Text]"/>
      <dgm:spPr/>
      <dgm:t>
        <a:bodyPr/>
        <a:lstStyle/>
        <a:p>
          <a:r>
            <a:rPr lang="en-IN" dirty="0" smtClean="0">
              <a:latin typeface="Arial Rounded MT Bold" pitchFamily="34" charset="0"/>
            </a:rPr>
            <a:t>Enable me to write blogs</a:t>
          </a:r>
          <a:endParaRPr lang="en-US" dirty="0">
            <a:latin typeface="Arial Rounded MT Bold" pitchFamily="34" charset="0"/>
          </a:endParaRPr>
        </a:p>
      </dgm:t>
    </dgm:pt>
    <dgm:pt modelId="{691D38DA-CB92-42D5-9104-DBBB287C7BD3}" type="parTrans" cxnId="{7750DBC7-F599-46AA-AEA4-B4610D96D5F7}">
      <dgm:prSet/>
      <dgm:spPr/>
      <dgm:t>
        <a:bodyPr/>
        <a:lstStyle/>
        <a:p>
          <a:endParaRPr lang="en-US"/>
        </a:p>
      </dgm:t>
    </dgm:pt>
    <dgm:pt modelId="{B03D0922-8911-47E9-9885-B62A1ACE7EE3}" type="sibTrans" cxnId="{7750DBC7-F599-46AA-AEA4-B4610D96D5F7}">
      <dgm:prSet/>
      <dgm:spPr/>
      <dgm:t>
        <a:bodyPr/>
        <a:lstStyle/>
        <a:p>
          <a:endParaRPr lang="en-US"/>
        </a:p>
      </dgm:t>
    </dgm:pt>
    <dgm:pt modelId="{B2763A12-27FC-4308-9704-CE8BC783AB63}">
      <dgm:prSet phldrT="[Text]"/>
      <dgm:spPr/>
      <dgm:t>
        <a:bodyPr/>
        <a:lstStyle/>
        <a:p>
          <a:r>
            <a:rPr lang="en-IN" smtClean="0">
              <a:latin typeface="Arial Rounded MT Bold" pitchFamily="34" charset="0"/>
            </a:rPr>
            <a:t>Make</a:t>
          </a:r>
          <a:r>
            <a:rPr lang="en-IN" baseline="0" smtClean="0">
              <a:latin typeface="Arial Rounded MT Bold" pitchFamily="34" charset="0"/>
            </a:rPr>
            <a:t> me familiar to various features available in JS and PHP</a:t>
          </a:r>
          <a:endParaRPr lang="en-US" dirty="0">
            <a:latin typeface="Arial Rounded MT Bold" pitchFamily="34" charset="0"/>
          </a:endParaRPr>
        </a:p>
      </dgm:t>
    </dgm:pt>
    <dgm:pt modelId="{57C854FA-DF7F-4989-B459-F5FD5165C442}" type="parTrans" cxnId="{9518E985-9A17-4273-A77C-C57BB6FE6EDC}">
      <dgm:prSet/>
      <dgm:spPr/>
      <dgm:t>
        <a:bodyPr/>
        <a:lstStyle/>
        <a:p>
          <a:endParaRPr lang="en-US"/>
        </a:p>
      </dgm:t>
    </dgm:pt>
    <dgm:pt modelId="{24921A48-6FE0-4DC4-8E18-788EA2082B44}" type="sibTrans" cxnId="{9518E985-9A17-4273-A77C-C57BB6FE6EDC}">
      <dgm:prSet/>
      <dgm:spPr/>
      <dgm:t>
        <a:bodyPr/>
        <a:lstStyle/>
        <a:p>
          <a:endParaRPr lang="en-US"/>
        </a:p>
      </dgm:t>
    </dgm:pt>
    <dgm:pt modelId="{BA637407-A784-4748-92BD-DA574577FAB9}">
      <dgm:prSet phldrT="[Text]"/>
      <dgm:spPr/>
      <dgm:t>
        <a:bodyPr/>
        <a:lstStyle/>
        <a:p>
          <a:r>
            <a:rPr lang="en-IN" dirty="0" smtClean="0">
              <a:latin typeface="Arial Rounded MT Bold" pitchFamily="34" charset="0"/>
            </a:rPr>
            <a:t>Better understanding of PHP and </a:t>
          </a:r>
          <a:r>
            <a:rPr lang="en-IN" dirty="0" err="1" smtClean="0">
              <a:latin typeface="Arial Rounded MT Bold" pitchFamily="34" charset="0"/>
            </a:rPr>
            <a:t>Javascript</a:t>
          </a:r>
          <a:r>
            <a:rPr lang="en-IN" dirty="0" smtClean="0">
              <a:latin typeface="Arial Rounded MT Bold" pitchFamily="34" charset="0"/>
            </a:rPr>
            <a:t>.</a:t>
          </a:r>
          <a:endParaRPr lang="en-US" dirty="0">
            <a:latin typeface="Arial Rounded MT Bold" pitchFamily="34" charset="0"/>
          </a:endParaRPr>
        </a:p>
      </dgm:t>
    </dgm:pt>
    <dgm:pt modelId="{9A4C7799-F619-4DD1-A989-12650D37150D}" type="parTrans" cxnId="{62633E55-65A4-43E2-BBF9-1AD1698FBF14}">
      <dgm:prSet/>
      <dgm:spPr/>
      <dgm:t>
        <a:bodyPr/>
        <a:lstStyle/>
        <a:p>
          <a:endParaRPr lang="en-US"/>
        </a:p>
      </dgm:t>
    </dgm:pt>
    <dgm:pt modelId="{C7A71283-378E-4A86-AD56-E4272E1ACA76}" type="sibTrans" cxnId="{62633E55-65A4-43E2-BBF9-1AD1698FBF14}">
      <dgm:prSet/>
      <dgm:spPr/>
      <dgm:t>
        <a:bodyPr/>
        <a:lstStyle/>
        <a:p>
          <a:endParaRPr lang="en-US"/>
        </a:p>
      </dgm:t>
    </dgm:pt>
    <dgm:pt modelId="{DAAC81AE-294B-47FF-8F93-6CD45976C3B1}">
      <dgm:prSet phldrT="[Text]"/>
      <dgm:spPr/>
      <dgm:t>
        <a:bodyPr/>
        <a:lstStyle/>
        <a:p>
          <a:r>
            <a:rPr lang="en-IN" dirty="0" smtClean="0">
              <a:latin typeface="Arial Rounded MT Bold" pitchFamily="34" charset="0"/>
            </a:rPr>
            <a:t>Learn Techniques and tools to build a web app</a:t>
          </a:r>
          <a:endParaRPr lang="en-US" dirty="0">
            <a:latin typeface="Arial Rounded MT Bold" pitchFamily="34" charset="0"/>
          </a:endParaRPr>
        </a:p>
      </dgm:t>
    </dgm:pt>
    <dgm:pt modelId="{BE05CC38-8F0A-41F9-857A-C2EBD7DC35F1}" type="parTrans" cxnId="{CD1CDCD9-9E52-4F84-93F1-067C0EEA5DC2}">
      <dgm:prSet/>
      <dgm:spPr/>
      <dgm:t>
        <a:bodyPr/>
        <a:lstStyle/>
        <a:p>
          <a:endParaRPr lang="en-US"/>
        </a:p>
      </dgm:t>
    </dgm:pt>
    <dgm:pt modelId="{C5BFC82B-4302-41E9-ACB7-8FB7473C46C6}" type="sibTrans" cxnId="{CD1CDCD9-9E52-4F84-93F1-067C0EEA5DC2}">
      <dgm:prSet/>
      <dgm:spPr/>
      <dgm:t>
        <a:bodyPr/>
        <a:lstStyle/>
        <a:p>
          <a:endParaRPr lang="en-US"/>
        </a:p>
      </dgm:t>
    </dgm:pt>
    <dgm:pt modelId="{45BBA0AD-242E-431E-84FC-78E9B9D85A68}">
      <dgm:prSet/>
      <dgm:spPr/>
      <dgm:t>
        <a:bodyPr/>
        <a:lstStyle/>
        <a:p>
          <a:r>
            <a:rPr lang="en-IN" smtClean="0">
              <a:latin typeface="Arial Rounded MT Bold" pitchFamily="34" charset="0"/>
            </a:rPr>
            <a:t>Learn Multidisciplinary skills</a:t>
          </a:r>
          <a:endParaRPr lang="en-IN" dirty="0">
            <a:latin typeface="Arial Rounded MT Bold" pitchFamily="34" charset="0"/>
          </a:endParaRPr>
        </a:p>
      </dgm:t>
    </dgm:pt>
    <dgm:pt modelId="{A99CD35C-F4DF-41D0-AD20-D7DD6F7E4357}" type="parTrans" cxnId="{352F8402-4135-41E8-BE8E-E8230F07EEF4}">
      <dgm:prSet/>
      <dgm:spPr/>
      <dgm:t>
        <a:bodyPr/>
        <a:lstStyle/>
        <a:p>
          <a:endParaRPr lang="en-US"/>
        </a:p>
      </dgm:t>
    </dgm:pt>
    <dgm:pt modelId="{E24FBFE6-BFAA-49AD-8E1D-31F6FE352F4C}" type="sibTrans" cxnId="{352F8402-4135-41E8-BE8E-E8230F07EEF4}">
      <dgm:prSet/>
      <dgm:spPr/>
      <dgm:t>
        <a:bodyPr/>
        <a:lstStyle/>
        <a:p>
          <a:endParaRPr lang="en-US"/>
        </a:p>
      </dgm:t>
    </dgm:pt>
    <dgm:pt modelId="{F27C663B-4013-4956-8A95-8F4C2DA5E756}">
      <dgm:prSet/>
      <dgm:spPr/>
      <dgm:t>
        <a:bodyPr/>
        <a:lstStyle/>
        <a:p>
          <a:r>
            <a:rPr lang="en-IN" smtClean="0">
              <a:latin typeface="Arial Rounded MT Bold" pitchFamily="34" charset="0"/>
            </a:rPr>
            <a:t>Gain industry experience</a:t>
          </a:r>
          <a:endParaRPr lang="en-US" dirty="0">
            <a:latin typeface="Arial Rounded MT Bold" pitchFamily="34" charset="0"/>
          </a:endParaRPr>
        </a:p>
      </dgm:t>
    </dgm:pt>
    <dgm:pt modelId="{36B1F565-6BCB-4A3D-8260-33DDD0D81A81}" type="parTrans" cxnId="{074B28C4-25C9-46A5-B90B-FFC07EACC189}">
      <dgm:prSet/>
      <dgm:spPr/>
      <dgm:t>
        <a:bodyPr/>
        <a:lstStyle/>
        <a:p>
          <a:endParaRPr lang="en-US"/>
        </a:p>
      </dgm:t>
    </dgm:pt>
    <dgm:pt modelId="{942DD0BE-D0AC-45D3-A94F-8C1F3EB05A1D}" type="sibTrans" cxnId="{074B28C4-25C9-46A5-B90B-FFC07EACC189}">
      <dgm:prSet/>
      <dgm:spPr/>
      <dgm:t>
        <a:bodyPr/>
        <a:lstStyle/>
        <a:p>
          <a:endParaRPr lang="en-US"/>
        </a:p>
      </dgm:t>
    </dgm:pt>
    <dgm:pt modelId="{49B13398-DA1A-473A-A5E0-E61C2D20EF51}" type="pres">
      <dgm:prSet presAssocID="{95D3262D-6B5B-47CA-A01A-C33536D33248}" presName="linearFlow" presStyleCnt="0">
        <dgm:presLayoutVars>
          <dgm:dir/>
          <dgm:resizeHandles val="exact"/>
        </dgm:presLayoutVars>
      </dgm:prSet>
      <dgm:spPr/>
      <dgm:t>
        <a:bodyPr/>
        <a:lstStyle/>
        <a:p>
          <a:endParaRPr lang="en-US"/>
        </a:p>
      </dgm:t>
    </dgm:pt>
    <dgm:pt modelId="{C806D4C8-D012-420C-9993-A64AD0E0B3AA}" type="pres">
      <dgm:prSet presAssocID="{F92C6023-0AC4-44EB-A633-67B74AFBA942}" presName="composite" presStyleCnt="0"/>
      <dgm:spPr/>
      <dgm:t>
        <a:bodyPr/>
        <a:lstStyle/>
        <a:p>
          <a:endParaRPr lang="en-US"/>
        </a:p>
      </dgm:t>
    </dgm:pt>
    <dgm:pt modelId="{6539C032-6F86-43EB-88E4-38BDF9F38D4A}" type="pres">
      <dgm:prSet presAssocID="{F92C6023-0AC4-44EB-A633-67B74AFBA942}" presName="imgShp" presStyleLbl="fgImgPlace1" presStyleIdx="0" presStyleCnt="7" custScaleX="102848" custScaleY="91875"/>
      <dgm:spPr>
        <a:blipFill rotWithShape="0">
          <a:blip xmlns:r="http://schemas.openxmlformats.org/officeDocument/2006/relationships" r:embed="rId1"/>
          <a:stretch>
            <a:fillRect/>
          </a:stretch>
        </a:blipFill>
      </dgm:spPr>
      <dgm:t>
        <a:bodyPr/>
        <a:lstStyle/>
        <a:p>
          <a:endParaRPr lang="en-US"/>
        </a:p>
      </dgm:t>
    </dgm:pt>
    <dgm:pt modelId="{0B64A501-F99F-4E39-A804-F5BD669B1095}" type="pres">
      <dgm:prSet presAssocID="{F92C6023-0AC4-44EB-A633-67B74AFBA942}" presName="txShp" presStyleLbl="node1" presStyleIdx="0" presStyleCnt="7">
        <dgm:presLayoutVars>
          <dgm:bulletEnabled val="1"/>
        </dgm:presLayoutVars>
      </dgm:prSet>
      <dgm:spPr/>
      <dgm:t>
        <a:bodyPr/>
        <a:lstStyle/>
        <a:p>
          <a:endParaRPr lang="en-US"/>
        </a:p>
      </dgm:t>
    </dgm:pt>
    <dgm:pt modelId="{140CB8AB-056E-4417-8A57-D0EE46309B52}" type="pres">
      <dgm:prSet presAssocID="{529778D4-DBD9-463A-9AF6-5FE7613C3944}" presName="spacing" presStyleCnt="0"/>
      <dgm:spPr/>
      <dgm:t>
        <a:bodyPr/>
        <a:lstStyle/>
        <a:p>
          <a:endParaRPr lang="en-US"/>
        </a:p>
      </dgm:t>
    </dgm:pt>
    <dgm:pt modelId="{0070CACB-DB89-4B21-AE69-DED042B6C589}" type="pres">
      <dgm:prSet presAssocID="{57D2AE39-3BB4-456F-BEC2-E2F7BF6DCD50}" presName="composite" presStyleCnt="0"/>
      <dgm:spPr/>
      <dgm:t>
        <a:bodyPr/>
        <a:lstStyle/>
        <a:p>
          <a:endParaRPr lang="en-US"/>
        </a:p>
      </dgm:t>
    </dgm:pt>
    <dgm:pt modelId="{6F057F20-7782-4001-9476-A730B1C795ED}" type="pres">
      <dgm:prSet presAssocID="{57D2AE39-3BB4-456F-BEC2-E2F7BF6DCD50}" presName="imgShp" presStyleLbl="fgImgPlace1" presStyleIdx="1" presStyleCnt="7"/>
      <dgm:spPr>
        <a:blipFill rotWithShape="0">
          <a:blip xmlns:r="http://schemas.openxmlformats.org/officeDocument/2006/relationships" r:embed="rId2"/>
          <a:stretch>
            <a:fillRect/>
          </a:stretch>
        </a:blipFill>
      </dgm:spPr>
      <dgm:t>
        <a:bodyPr/>
        <a:lstStyle/>
        <a:p>
          <a:endParaRPr lang="en-US"/>
        </a:p>
      </dgm:t>
    </dgm:pt>
    <dgm:pt modelId="{44714AE6-F374-4370-BB27-1126EC74E3E5}" type="pres">
      <dgm:prSet presAssocID="{57D2AE39-3BB4-456F-BEC2-E2F7BF6DCD50}" presName="txShp" presStyleLbl="node1" presStyleIdx="1" presStyleCnt="7">
        <dgm:presLayoutVars>
          <dgm:bulletEnabled val="1"/>
        </dgm:presLayoutVars>
      </dgm:prSet>
      <dgm:spPr/>
      <dgm:t>
        <a:bodyPr/>
        <a:lstStyle/>
        <a:p>
          <a:endParaRPr lang="en-US"/>
        </a:p>
      </dgm:t>
    </dgm:pt>
    <dgm:pt modelId="{70D09648-3E9E-41E9-9CE4-5B3D2C28A062}" type="pres">
      <dgm:prSet presAssocID="{B03D0922-8911-47E9-9885-B62A1ACE7EE3}" presName="spacing" presStyleCnt="0"/>
      <dgm:spPr/>
      <dgm:t>
        <a:bodyPr/>
        <a:lstStyle/>
        <a:p>
          <a:endParaRPr lang="en-US"/>
        </a:p>
      </dgm:t>
    </dgm:pt>
    <dgm:pt modelId="{88710EB7-BB5F-408C-A465-9E18FDCD3055}" type="pres">
      <dgm:prSet presAssocID="{B2763A12-27FC-4308-9704-CE8BC783AB63}" presName="composite" presStyleCnt="0"/>
      <dgm:spPr/>
      <dgm:t>
        <a:bodyPr/>
        <a:lstStyle/>
        <a:p>
          <a:endParaRPr lang="en-US"/>
        </a:p>
      </dgm:t>
    </dgm:pt>
    <dgm:pt modelId="{5C3C347C-7D91-4B0D-8817-8805F4D682A4}" type="pres">
      <dgm:prSet presAssocID="{B2763A12-27FC-4308-9704-CE8BC783AB63}" presName="imgShp" presStyleLbl="fgImgPlace1" presStyleIdx="2" presStyleCnt="7"/>
      <dgm:spPr>
        <a:blipFill rotWithShape="0">
          <a:blip xmlns:r="http://schemas.openxmlformats.org/officeDocument/2006/relationships" r:embed="rId3"/>
          <a:stretch>
            <a:fillRect/>
          </a:stretch>
        </a:blipFill>
      </dgm:spPr>
      <dgm:t>
        <a:bodyPr/>
        <a:lstStyle/>
        <a:p>
          <a:endParaRPr lang="en-US"/>
        </a:p>
      </dgm:t>
    </dgm:pt>
    <dgm:pt modelId="{921BD620-A5B7-4F8C-89B5-A202D7F95A23}" type="pres">
      <dgm:prSet presAssocID="{B2763A12-27FC-4308-9704-CE8BC783AB63}" presName="txShp" presStyleLbl="node1" presStyleIdx="2" presStyleCnt="7">
        <dgm:presLayoutVars>
          <dgm:bulletEnabled val="1"/>
        </dgm:presLayoutVars>
      </dgm:prSet>
      <dgm:spPr/>
      <dgm:t>
        <a:bodyPr/>
        <a:lstStyle/>
        <a:p>
          <a:endParaRPr lang="en-US"/>
        </a:p>
      </dgm:t>
    </dgm:pt>
    <dgm:pt modelId="{513E0478-72CF-4693-8761-214C76C4C290}" type="pres">
      <dgm:prSet presAssocID="{24921A48-6FE0-4DC4-8E18-788EA2082B44}" presName="spacing" presStyleCnt="0"/>
      <dgm:spPr/>
      <dgm:t>
        <a:bodyPr/>
        <a:lstStyle/>
        <a:p>
          <a:endParaRPr lang="en-US"/>
        </a:p>
      </dgm:t>
    </dgm:pt>
    <dgm:pt modelId="{AD1EBA30-3AFC-4E58-B4EF-886E59F560D8}" type="pres">
      <dgm:prSet presAssocID="{DAAC81AE-294B-47FF-8F93-6CD45976C3B1}" presName="composite" presStyleCnt="0"/>
      <dgm:spPr/>
      <dgm:t>
        <a:bodyPr/>
        <a:lstStyle/>
        <a:p>
          <a:endParaRPr lang="en-US"/>
        </a:p>
      </dgm:t>
    </dgm:pt>
    <dgm:pt modelId="{B4CAFA26-7C32-4805-AD3F-7F0792419051}" type="pres">
      <dgm:prSet presAssocID="{DAAC81AE-294B-47FF-8F93-6CD45976C3B1}" presName="imgShp" presStyleLbl="fgImgPlace1" presStyleIdx="3" presStyleCnt="7"/>
      <dgm:spPr>
        <a:blipFill rotWithShape="0">
          <a:blip xmlns:r="http://schemas.openxmlformats.org/officeDocument/2006/relationships" r:embed="rId2"/>
          <a:stretch>
            <a:fillRect/>
          </a:stretch>
        </a:blipFill>
      </dgm:spPr>
      <dgm:t>
        <a:bodyPr/>
        <a:lstStyle/>
        <a:p>
          <a:endParaRPr lang="en-US"/>
        </a:p>
      </dgm:t>
    </dgm:pt>
    <dgm:pt modelId="{DFD123BC-7C6A-415B-A9F0-8260D46E89E6}" type="pres">
      <dgm:prSet presAssocID="{DAAC81AE-294B-47FF-8F93-6CD45976C3B1}" presName="txShp" presStyleLbl="node1" presStyleIdx="3" presStyleCnt="7">
        <dgm:presLayoutVars>
          <dgm:bulletEnabled val="1"/>
        </dgm:presLayoutVars>
      </dgm:prSet>
      <dgm:spPr/>
      <dgm:t>
        <a:bodyPr/>
        <a:lstStyle/>
        <a:p>
          <a:endParaRPr lang="en-US"/>
        </a:p>
      </dgm:t>
    </dgm:pt>
    <dgm:pt modelId="{A541A24C-FF12-4889-A69B-11FF086C3D2B}" type="pres">
      <dgm:prSet presAssocID="{C5BFC82B-4302-41E9-ACB7-8FB7473C46C6}" presName="spacing" presStyleCnt="0"/>
      <dgm:spPr/>
      <dgm:t>
        <a:bodyPr/>
        <a:lstStyle/>
        <a:p>
          <a:endParaRPr lang="en-US"/>
        </a:p>
      </dgm:t>
    </dgm:pt>
    <dgm:pt modelId="{096EBFD9-DA29-4A8E-8AAD-F92AAA995169}" type="pres">
      <dgm:prSet presAssocID="{BA637407-A784-4748-92BD-DA574577FAB9}" presName="composite" presStyleCnt="0"/>
      <dgm:spPr/>
      <dgm:t>
        <a:bodyPr/>
        <a:lstStyle/>
        <a:p>
          <a:endParaRPr lang="en-US"/>
        </a:p>
      </dgm:t>
    </dgm:pt>
    <dgm:pt modelId="{553E157F-E9B2-44AB-AA96-0B0D85171BD2}" type="pres">
      <dgm:prSet presAssocID="{BA637407-A784-4748-92BD-DA574577FAB9}" presName="imgShp" presStyleLbl="fgImgPlace1" presStyleIdx="4" presStyleCnt="7"/>
      <dgm:spPr>
        <a:blipFill rotWithShape="0">
          <a:blip xmlns:r="http://schemas.openxmlformats.org/officeDocument/2006/relationships" r:embed="rId4"/>
          <a:stretch>
            <a:fillRect/>
          </a:stretch>
        </a:blipFill>
      </dgm:spPr>
      <dgm:t>
        <a:bodyPr/>
        <a:lstStyle/>
        <a:p>
          <a:endParaRPr lang="en-US"/>
        </a:p>
      </dgm:t>
    </dgm:pt>
    <dgm:pt modelId="{7BE8BF7F-3A20-4414-AF9E-5B47B73BEAEB}" type="pres">
      <dgm:prSet presAssocID="{BA637407-A784-4748-92BD-DA574577FAB9}" presName="txShp" presStyleLbl="node1" presStyleIdx="4" presStyleCnt="7">
        <dgm:presLayoutVars>
          <dgm:bulletEnabled val="1"/>
        </dgm:presLayoutVars>
      </dgm:prSet>
      <dgm:spPr/>
      <dgm:t>
        <a:bodyPr/>
        <a:lstStyle/>
        <a:p>
          <a:endParaRPr lang="en-US"/>
        </a:p>
      </dgm:t>
    </dgm:pt>
    <dgm:pt modelId="{63316E64-8102-4086-9A2F-AF52A6763F01}" type="pres">
      <dgm:prSet presAssocID="{C7A71283-378E-4A86-AD56-E4272E1ACA76}" presName="spacing" presStyleCnt="0"/>
      <dgm:spPr/>
      <dgm:t>
        <a:bodyPr/>
        <a:lstStyle/>
        <a:p>
          <a:endParaRPr lang="en-US"/>
        </a:p>
      </dgm:t>
    </dgm:pt>
    <dgm:pt modelId="{5B3304E7-3D2F-4AE9-882C-AFB962D81D2B}" type="pres">
      <dgm:prSet presAssocID="{F27C663B-4013-4956-8A95-8F4C2DA5E756}" presName="composite" presStyleCnt="0"/>
      <dgm:spPr/>
      <dgm:t>
        <a:bodyPr/>
        <a:lstStyle/>
        <a:p>
          <a:endParaRPr lang="en-US"/>
        </a:p>
      </dgm:t>
    </dgm:pt>
    <dgm:pt modelId="{AC326AF7-0672-41DC-999F-C16E9E4F2326}" type="pres">
      <dgm:prSet presAssocID="{F27C663B-4013-4956-8A95-8F4C2DA5E756}" presName="imgShp" presStyleLbl="fgImgPlace1" presStyleIdx="5" presStyleCnt="7"/>
      <dgm:spPr>
        <a:blipFill rotWithShape="0">
          <a:blip xmlns:r="http://schemas.openxmlformats.org/officeDocument/2006/relationships" r:embed="rId5"/>
          <a:stretch>
            <a:fillRect/>
          </a:stretch>
        </a:blipFill>
      </dgm:spPr>
      <dgm:t>
        <a:bodyPr/>
        <a:lstStyle/>
        <a:p>
          <a:endParaRPr lang="en-US"/>
        </a:p>
      </dgm:t>
    </dgm:pt>
    <dgm:pt modelId="{123B0451-C033-43CD-8D8C-D61F7D6008EB}" type="pres">
      <dgm:prSet presAssocID="{F27C663B-4013-4956-8A95-8F4C2DA5E756}" presName="txShp" presStyleLbl="node1" presStyleIdx="5" presStyleCnt="7">
        <dgm:presLayoutVars>
          <dgm:bulletEnabled val="1"/>
        </dgm:presLayoutVars>
      </dgm:prSet>
      <dgm:spPr/>
      <dgm:t>
        <a:bodyPr/>
        <a:lstStyle/>
        <a:p>
          <a:endParaRPr lang="en-US"/>
        </a:p>
      </dgm:t>
    </dgm:pt>
    <dgm:pt modelId="{F844E5DE-0CA2-45D3-A95E-3F1EEED1958C}" type="pres">
      <dgm:prSet presAssocID="{942DD0BE-D0AC-45D3-A94F-8C1F3EB05A1D}" presName="spacing" presStyleCnt="0"/>
      <dgm:spPr/>
      <dgm:t>
        <a:bodyPr/>
        <a:lstStyle/>
        <a:p>
          <a:endParaRPr lang="en-US"/>
        </a:p>
      </dgm:t>
    </dgm:pt>
    <dgm:pt modelId="{3473DF2A-3F80-4D6E-9DFE-8367AE9E1CC5}" type="pres">
      <dgm:prSet presAssocID="{45BBA0AD-242E-431E-84FC-78E9B9D85A68}" presName="composite" presStyleCnt="0"/>
      <dgm:spPr/>
      <dgm:t>
        <a:bodyPr/>
        <a:lstStyle/>
        <a:p>
          <a:endParaRPr lang="en-US"/>
        </a:p>
      </dgm:t>
    </dgm:pt>
    <dgm:pt modelId="{1F6A6476-9752-4CA1-877A-C94C819FD5E8}" type="pres">
      <dgm:prSet presAssocID="{45BBA0AD-242E-431E-84FC-78E9B9D85A68}" presName="imgShp" presStyleLbl="fgImgPlace1" presStyleIdx="6" presStyleCnt="7"/>
      <dgm:spPr>
        <a:blipFill rotWithShape="0">
          <a:blip xmlns:r="http://schemas.openxmlformats.org/officeDocument/2006/relationships" r:embed="rId6"/>
          <a:stretch>
            <a:fillRect/>
          </a:stretch>
        </a:blipFill>
      </dgm:spPr>
      <dgm:t>
        <a:bodyPr/>
        <a:lstStyle/>
        <a:p>
          <a:endParaRPr lang="en-US"/>
        </a:p>
      </dgm:t>
    </dgm:pt>
    <dgm:pt modelId="{1BB67545-705A-4ACB-9DF6-E2C273F137FA}" type="pres">
      <dgm:prSet presAssocID="{45BBA0AD-242E-431E-84FC-78E9B9D85A68}" presName="txShp" presStyleLbl="node1" presStyleIdx="6" presStyleCnt="7">
        <dgm:presLayoutVars>
          <dgm:bulletEnabled val="1"/>
        </dgm:presLayoutVars>
      </dgm:prSet>
      <dgm:spPr/>
      <dgm:t>
        <a:bodyPr/>
        <a:lstStyle/>
        <a:p>
          <a:endParaRPr lang="en-US"/>
        </a:p>
      </dgm:t>
    </dgm:pt>
  </dgm:ptLst>
  <dgm:cxnLst>
    <dgm:cxn modelId="{5A7F6008-8534-4B54-AC3D-D0F3533A8B24}" type="presOf" srcId="{DAAC81AE-294B-47FF-8F93-6CD45976C3B1}" destId="{DFD123BC-7C6A-415B-A9F0-8260D46E89E6}" srcOrd="0" destOrd="0" presId="urn:microsoft.com/office/officeart/2005/8/layout/vList3"/>
    <dgm:cxn modelId="{C50B2E3E-48BE-4C7C-8B8A-7E74A93B71D9}" type="presOf" srcId="{95D3262D-6B5B-47CA-A01A-C33536D33248}" destId="{49B13398-DA1A-473A-A5E0-E61C2D20EF51}" srcOrd="0" destOrd="0" presId="urn:microsoft.com/office/officeart/2005/8/layout/vList3"/>
    <dgm:cxn modelId="{E90669D5-BAA5-499F-87C0-CF223F6CFB11}" type="presOf" srcId="{B2763A12-27FC-4308-9704-CE8BC783AB63}" destId="{921BD620-A5B7-4F8C-89B5-A202D7F95A23}" srcOrd="0" destOrd="0" presId="urn:microsoft.com/office/officeart/2005/8/layout/vList3"/>
    <dgm:cxn modelId="{A977072D-82A5-4585-9577-9D84914E3B20}" type="presOf" srcId="{F92C6023-0AC4-44EB-A633-67B74AFBA942}" destId="{0B64A501-F99F-4E39-A804-F5BD669B1095}" srcOrd="0" destOrd="0" presId="urn:microsoft.com/office/officeart/2005/8/layout/vList3"/>
    <dgm:cxn modelId="{D60259D0-0F9F-4650-874F-1C3EE175C96C}" type="presOf" srcId="{BA637407-A784-4748-92BD-DA574577FAB9}" destId="{7BE8BF7F-3A20-4414-AF9E-5B47B73BEAEB}" srcOrd="0" destOrd="0" presId="urn:microsoft.com/office/officeart/2005/8/layout/vList3"/>
    <dgm:cxn modelId="{9518E985-9A17-4273-A77C-C57BB6FE6EDC}" srcId="{95D3262D-6B5B-47CA-A01A-C33536D33248}" destId="{B2763A12-27FC-4308-9704-CE8BC783AB63}" srcOrd="2" destOrd="0" parTransId="{57C854FA-DF7F-4989-B459-F5FD5165C442}" sibTransId="{24921A48-6FE0-4DC4-8E18-788EA2082B44}"/>
    <dgm:cxn modelId="{05C3AD2E-16DF-4B37-B45B-14B64B801D1D}" type="presOf" srcId="{45BBA0AD-242E-431E-84FC-78E9B9D85A68}" destId="{1BB67545-705A-4ACB-9DF6-E2C273F137FA}" srcOrd="0" destOrd="0" presId="urn:microsoft.com/office/officeart/2005/8/layout/vList3"/>
    <dgm:cxn modelId="{074B28C4-25C9-46A5-B90B-FFC07EACC189}" srcId="{95D3262D-6B5B-47CA-A01A-C33536D33248}" destId="{F27C663B-4013-4956-8A95-8F4C2DA5E756}" srcOrd="5" destOrd="0" parTransId="{36B1F565-6BCB-4A3D-8260-33DDD0D81A81}" sibTransId="{942DD0BE-D0AC-45D3-A94F-8C1F3EB05A1D}"/>
    <dgm:cxn modelId="{EEED197C-2483-4CD6-9AE3-E22638DF93BA}" srcId="{95D3262D-6B5B-47CA-A01A-C33536D33248}" destId="{F92C6023-0AC4-44EB-A633-67B74AFBA942}" srcOrd="0" destOrd="0" parTransId="{91626FBE-2D4B-405D-95A8-BA8C03F30340}" sibTransId="{529778D4-DBD9-463A-9AF6-5FE7613C3944}"/>
    <dgm:cxn modelId="{7750DBC7-F599-46AA-AEA4-B4610D96D5F7}" srcId="{95D3262D-6B5B-47CA-A01A-C33536D33248}" destId="{57D2AE39-3BB4-456F-BEC2-E2F7BF6DCD50}" srcOrd="1" destOrd="0" parTransId="{691D38DA-CB92-42D5-9104-DBBB287C7BD3}" sibTransId="{B03D0922-8911-47E9-9885-B62A1ACE7EE3}"/>
    <dgm:cxn modelId="{CD1CDCD9-9E52-4F84-93F1-067C0EEA5DC2}" srcId="{95D3262D-6B5B-47CA-A01A-C33536D33248}" destId="{DAAC81AE-294B-47FF-8F93-6CD45976C3B1}" srcOrd="3" destOrd="0" parTransId="{BE05CC38-8F0A-41F9-857A-C2EBD7DC35F1}" sibTransId="{C5BFC82B-4302-41E9-ACB7-8FB7473C46C6}"/>
    <dgm:cxn modelId="{C3C1DE4C-E8D0-45E5-9D83-90346B18FA11}" type="presOf" srcId="{F27C663B-4013-4956-8A95-8F4C2DA5E756}" destId="{123B0451-C033-43CD-8D8C-D61F7D6008EB}" srcOrd="0" destOrd="0" presId="urn:microsoft.com/office/officeart/2005/8/layout/vList3"/>
    <dgm:cxn modelId="{2C09B2FA-00DC-42B3-A776-5DD3E722B11D}" type="presOf" srcId="{57D2AE39-3BB4-456F-BEC2-E2F7BF6DCD50}" destId="{44714AE6-F374-4370-BB27-1126EC74E3E5}" srcOrd="0" destOrd="0" presId="urn:microsoft.com/office/officeart/2005/8/layout/vList3"/>
    <dgm:cxn modelId="{62633E55-65A4-43E2-BBF9-1AD1698FBF14}" srcId="{95D3262D-6B5B-47CA-A01A-C33536D33248}" destId="{BA637407-A784-4748-92BD-DA574577FAB9}" srcOrd="4" destOrd="0" parTransId="{9A4C7799-F619-4DD1-A989-12650D37150D}" sibTransId="{C7A71283-378E-4A86-AD56-E4272E1ACA76}"/>
    <dgm:cxn modelId="{352F8402-4135-41E8-BE8E-E8230F07EEF4}" srcId="{95D3262D-6B5B-47CA-A01A-C33536D33248}" destId="{45BBA0AD-242E-431E-84FC-78E9B9D85A68}" srcOrd="6" destOrd="0" parTransId="{A99CD35C-F4DF-41D0-AD20-D7DD6F7E4357}" sibTransId="{E24FBFE6-BFAA-49AD-8E1D-31F6FE352F4C}"/>
    <dgm:cxn modelId="{E788F150-34D6-4D28-A469-43A93DF7DCBA}" type="presParOf" srcId="{49B13398-DA1A-473A-A5E0-E61C2D20EF51}" destId="{C806D4C8-D012-420C-9993-A64AD0E0B3AA}" srcOrd="0" destOrd="0" presId="urn:microsoft.com/office/officeart/2005/8/layout/vList3"/>
    <dgm:cxn modelId="{AF1E97FD-D480-4CD1-91B1-51A832AE0B3D}" type="presParOf" srcId="{C806D4C8-D012-420C-9993-A64AD0E0B3AA}" destId="{6539C032-6F86-43EB-88E4-38BDF9F38D4A}" srcOrd="0" destOrd="0" presId="urn:microsoft.com/office/officeart/2005/8/layout/vList3"/>
    <dgm:cxn modelId="{7A457E2E-26ED-4C36-8F00-AD29F61AAF49}" type="presParOf" srcId="{C806D4C8-D012-420C-9993-A64AD0E0B3AA}" destId="{0B64A501-F99F-4E39-A804-F5BD669B1095}" srcOrd="1" destOrd="0" presId="urn:microsoft.com/office/officeart/2005/8/layout/vList3"/>
    <dgm:cxn modelId="{FCF1FCDF-E04F-45CC-B560-37F8DCA7C8C5}" type="presParOf" srcId="{49B13398-DA1A-473A-A5E0-E61C2D20EF51}" destId="{140CB8AB-056E-4417-8A57-D0EE46309B52}" srcOrd="1" destOrd="0" presId="urn:microsoft.com/office/officeart/2005/8/layout/vList3"/>
    <dgm:cxn modelId="{7737B03B-AFB1-42BA-86DB-46BC2E41885E}" type="presParOf" srcId="{49B13398-DA1A-473A-A5E0-E61C2D20EF51}" destId="{0070CACB-DB89-4B21-AE69-DED042B6C589}" srcOrd="2" destOrd="0" presId="urn:microsoft.com/office/officeart/2005/8/layout/vList3"/>
    <dgm:cxn modelId="{2DDBCE06-9216-498A-90F8-46D97CACB802}" type="presParOf" srcId="{0070CACB-DB89-4B21-AE69-DED042B6C589}" destId="{6F057F20-7782-4001-9476-A730B1C795ED}" srcOrd="0" destOrd="0" presId="urn:microsoft.com/office/officeart/2005/8/layout/vList3"/>
    <dgm:cxn modelId="{EC8A6691-A938-4F97-AAC6-AE74E43A4945}" type="presParOf" srcId="{0070CACB-DB89-4B21-AE69-DED042B6C589}" destId="{44714AE6-F374-4370-BB27-1126EC74E3E5}" srcOrd="1" destOrd="0" presId="urn:microsoft.com/office/officeart/2005/8/layout/vList3"/>
    <dgm:cxn modelId="{8F6A9DC1-96EB-4025-A5A1-2613179084BA}" type="presParOf" srcId="{49B13398-DA1A-473A-A5E0-E61C2D20EF51}" destId="{70D09648-3E9E-41E9-9CE4-5B3D2C28A062}" srcOrd="3" destOrd="0" presId="urn:microsoft.com/office/officeart/2005/8/layout/vList3"/>
    <dgm:cxn modelId="{9AEF61CE-889F-4E0F-930D-9720EBCA6D7B}" type="presParOf" srcId="{49B13398-DA1A-473A-A5E0-E61C2D20EF51}" destId="{88710EB7-BB5F-408C-A465-9E18FDCD3055}" srcOrd="4" destOrd="0" presId="urn:microsoft.com/office/officeart/2005/8/layout/vList3"/>
    <dgm:cxn modelId="{E4D111FA-7E11-46CB-90F5-518B80264A1A}" type="presParOf" srcId="{88710EB7-BB5F-408C-A465-9E18FDCD3055}" destId="{5C3C347C-7D91-4B0D-8817-8805F4D682A4}" srcOrd="0" destOrd="0" presId="urn:microsoft.com/office/officeart/2005/8/layout/vList3"/>
    <dgm:cxn modelId="{24D015FD-3ECF-479B-A16C-5AF871810339}" type="presParOf" srcId="{88710EB7-BB5F-408C-A465-9E18FDCD3055}" destId="{921BD620-A5B7-4F8C-89B5-A202D7F95A23}" srcOrd="1" destOrd="0" presId="urn:microsoft.com/office/officeart/2005/8/layout/vList3"/>
    <dgm:cxn modelId="{306938B3-ACEC-40D1-A5E1-5C5CD54FCE73}" type="presParOf" srcId="{49B13398-DA1A-473A-A5E0-E61C2D20EF51}" destId="{513E0478-72CF-4693-8761-214C76C4C290}" srcOrd="5" destOrd="0" presId="urn:microsoft.com/office/officeart/2005/8/layout/vList3"/>
    <dgm:cxn modelId="{785B8B6E-A262-4B24-97F1-55856448C610}" type="presParOf" srcId="{49B13398-DA1A-473A-A5E0-E61C2D20EF51}" destId="{AD1EBA30-3AFC-4E58-B4EF-886E59F560D8}" srcOrd="6" destOrd="0" presId="urn:microsoft.com/office/officeart/2005/8/layout/vList3"/>
    <dgm:cxn modelId="{C02B6B59-8BE2-441E-B152-765024F39368}" type="presParOf" srcId="{AD1EBA30-3AFC-4E58-B4EF-886E59F560D8}" destId="{B4CAFA26-7C32-4805-AD3F-7F0792419051}" srcOrd="0" destOrd="0" presId="urn:microsoft.com/office/officeart/2005/8/layout/vList3"/>
    <dgm:cxn modelId="{A83F9467-2788-4515-A8F7-BBEF05DD4549}" type="presParOf" srcId="{AD1EBA30-3AFC-4E58-B4EF-886E59F560D8}" destId="{DFD123BC-7C6A-415B-A9F0-8260D46E89E6}" srcOrd="1" destOrd="0" presId="urn:microsoft.com/office/officeart/2005/8/layout/vList3"/>
    <dgm:cxn modelId="{F04C5660-0209-42FA-803F-FE2D940D5C7F}" type="presParOf" srcId="{49B13398-DA1A-473A-A5E0-E61C2D20EF51}" destId="{A541A24C-FF12-4889-A69B-11FF086C3D2B}" srcOrd="7" destOrd="0" presId="urn:microsoft.com/office/officeart/2005/8/layout/vList3"/>
    <dgm:cxn modelId="{654F6E66-D9F4-46CD-B665-BC4ECD0750C5}" type="presParOf" srcId="{49B13398-DA1A-473A-A5E0-E61C2D20EF51}" destId="{096EBFD9-DA29-4A8E-8AAD-F92AAA995169}" srcOrd="8" destOrd="0" presId="urn:microsoft.com/office/officeart/2005/8/layout/vList3"/>
    <dgm:cxn modelId="{69E6ABBE-C27B-4533-9683-E3176C5C6244}" type="presParOf" srcId="{096EBFD9-DA29-4A8E-8AAD-F92AAA995169}" destId="{553E157F-E9B2-44AB-AA96-0B0D85171BD2}" srcOrd="0" destOrd="0" presId="urn:microsoft.com/office/officeart/2005/8/layout/vList3"/>
    <dgm:cxn modelId="{5D908DAA-0016-4872-9ABE-B69F191082B2}" type="presParOf" srcId="{096EBFD9-DA29-4A8E-8AAD-F92AAA995169}" destId="{7BE8BF7F-3A20-4414-AF9E-5B47B73BEAEB}" srcOrd="1" destOrd="0" presId="urn:microsoft.com/office/officeart/2005/8/layout/vList3"/>
    <dgm:cxn modelId="{198A38A7-1FD7-4402-BCBC-F029B8A9034F}" type="presParOf" srcId="{49B13398-DA1A-473A-A5E0-E61C2D20EF51}" destId="{63316E64-8102-4086-9A2F-AF52A6763F01}" srcOrd="9" destOrd="0" presId="urn:microsoft.com/office/officeart/2005/8/layout/vList3"/>
    <dgm:cxn modelId="{EE9E6D0C-89A8-4ABE-9B0E-C8EE7DF2B763}" type="presParOf" srcId="{49B13398-DA1A-473A-A5E0-E61C2D20EF51}" destId="{5B3304E7-3D2F-4AE9-882C-AFB962D81D2B}" srcOrd="10" destOrd="0" presId="urn:microsoft.com/office/officeart/2005/8/layout/vList3"/>
    <dgm:cxn modelId="{CE880CE5-5E1E-47DE-998C-187CF7332B7B}" type="presParOf" srcId="{5B3304E7-3D2F-4AE9-882C-AFB962D81D2B}" destId="{AC326AF7-0672-41DC-999F-C16E9E4F2326}" srcOrd="0" destOrd="0" presId="urn:microsoft.com/office/officeart/2005/8/layout/vList3"/>
    <dgm:cxn modelId="{12D944CE-2E7F-47C8-B833-073E2CADE9F0}" type="presParOf" srcId="{5B3304E7-3D2F-4AE9-882C-AFB962D81D2B}" destId="{123B0451-C033-43CD-8D8C-D61F7D6008EB}" srcOrd="1" destOrd="0" presId="urn:microsoft.com/office/officeart/2005/8/layout/vList3"/>
    <dgm:cxn modelId="{DE3D101B-06F7-4723-BB63-84FA09B09AA2}" type="presParOf" srcId="{49B13398-DA1A-473A-A5E0-E61C2D20EF51}" destId="{F844E5DE-0CA2-45D3-A95E-3F1EEED1958C}" srcOrd="11" destOrd="0" presId="urn:microsoft.com/office/officeart/2005/8/layout/vList3"/>
    <dgm:cxn modelId="{CBCDD837-0C95-40E5-BCA0-FCE34FA1FD69}" type="presParOf" srcId="{49B13398-DA1A-473A-A5E0-E61C2D20EF51}" destId="{3473DF2A-3F80-4D6E-9DFE-8367AE9E1CC5}" srcOrd="12" destOrd="0" presId="urn:microsoft.com/office/officeart/2005/8/layout/vList3"/>
    <dgm:cxn modelId="{D7A74FB9-D1D0-40A0-8EF7-A2964025C6D3}" type="presParOf" srcId="{3473DF2A-3F80-4D6E-9DFE-8367AE9E1CC5}" destId="{1F6A6476-9752-4CA1-877A-C94C819FD5E8}" srcOrd="0" destOrd="0" presId="urn:microsoft.com/office/officeart/2005/8/layout/vList3"/>
    <dgm:cxn modelId="{12EA842F-F84D-42BF-B597-F28D62D18A91}" type="presParOf" srcId="{3473DF2A-3F80-4D6E-9DFE-8367AE9E1CC5}" destId="{1BB67545-705A-4ACB-9DF6-E2C273F137FA}" srcOrd="1" destOrd="0" presId="urn:microsoft.com/office/officeart/2005/8/layout/vList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3A3201-0856-4428-A8F1-A8BF0DF71236}" type="doc">
      <dgm:prSet loTypeId="urn:microsoft.com/office/officeart/2005/8/layout/process1" loCatId="process" qsTypeId="urn:microsoft.com/office/officeart/2005/8/quickstyle/simple1" qsCatId="simple" csTypeId="urn:microsoft.com/office/officeart/2005/8/colors/accent1_2" csCatId="accent1" phldr="0"/>
      <dgm:spPr/>
      <dgm:t>
        <a:bodyPr/>
        <a:lstStyle/>
        <a:p>
          <a:endParaRPr lang="en-US"/>
        </a:p>
      </dgm:t>
    </dgm:pt>
    <dgm:pt modelId="{1B66F48F-91F1-4E34-BD0A-07B611A35D6A}" type="pres">
      <dgm:prSet presAssocID="{353A3201-0856-4428-A8F1-A8BF0DF71236}" presName="Name0" presStyleCnt="0">
        <dgm:presLayoutVars>
          <dgm:dir/>
          <dgm:resizeHandles val="exact"/>
        </dgm:presLayoutVars>
      </dgm:prSet>
      <dgm:spPr/>
    </dgm:pt>
  </dgm:ptLst>
  <dgm:cxnLst>
    <dgm:cxn modelId="{BAC94C94-7267-4DA1-B554-61987408E1FF}" type="presOf" srcId="{353A3201-0856-4428-A8F1-A8BF0DF71236}" destId="{1B66F48F-91F1-4E34-BD0A-07B611A35D6A}" srcOrd="0" destOrd="0" presId="urn:microsoft.com/office/officeart/2005/8/layout/process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59A7BC7-341B-481C-BD3E-B27B7FDE23E9}" type="doc">
      <dgm:prSet loTypeId="urn:microsoft.com/office/officeart/2005/8/layout/process1" loCatId="process" qsTypeId="urn:microsoft.com/office/officeart/2005/8/quickstyle/3d5" qsCatId="3D" csTypeId="urn:microsoft.com/office/officeart/2005/8/colors/accent1_2" csCatId="accent1" phldr="1"/>
      <dgm:spPr/>
    </dgm:pt>
    <dgm:pt modelId="{E54DA0C5-023B-4B30-8BDB-CD57EF1ACA41}">
      <dgm:prSet phldrT="[Text]"/>
      <dgm:spPr/>
      <dgm:t>
        <a:bodyPr/>
        <a:lstStyle/>
        <a:p>
          <a:r>
            <a:rPr lang="en-IN" dirty="0" smtClean="0"/>
            <a:t>Register</a:t>
          </a:r>
          <a:endParaRPr lang="en-US" dirty="0"/>
        </a:p>
      </dgm:t>
    </dgm:pt>
    <dgm:pt modelId="{5EA91C97-E371-4A67-9EC5-F9B9BFE0315D}" type="parTrans" cxnId="{1C9433A9-9C5A-4CAC-A4FC-E216E5F8D52A}">
      <dgm:prSet/>
      <dgm:spPr/>
      <dgm:t>
        <a:bodyPr/>
        <a:lstStyle/>
        <a:p>
          <a:endParaRPr lang="en-US"/>
        </a:p>
      </dgm:t>
    </dgm:pt>
    <dgm:pt modelId="{98E0BB3D-178C-4D77-B1CF-847460010351}" type="sibTrans" cxnId="{1C9433A9-9C5A-4CAC-A4FC-E216E5F8D52A}">
      <dgm:prSet/>
      <dgm:spPr/>
      <dgm:t>
        <a:bodyPr/>
        <a:lstStyle/>
        <a:p>
          <a:endParaRPr lang="en-US"/>
        </a:p>
      </dgm:t>
    </dgm:pt>
    <dgm:pt modelId="{843696AC-9EE0-44C0-85EA-0BDB9C04DA87}">
      <dgm:prSet phldrT="[Text]"/>
      <dgm:spPr/>
      <dgm:t>
        <a:bodyPr/>
        <a:lstStyle/>
        <a:p>
          <a:r>
            <a:rPr lang="en-IN" dirty="0" smtClean="0"/>
            <a:t>Email Verification</a:t>
          </a:r>
          <a:endParaRPr lang="en-US" dirty="0"/>
        </a:p>
      </dgm:t>
    </dgm:pt>
    <dgm:pt modelId="{4E0CEAE2-4BF6-4DEE-8B7A-88CC6C33A652}" type="parTrans" cxnId="{644882D6-4FF2-472A-8715-482C16246586}">
      <dgm:prSet/>
      <dgm:spPr/>
      <dgm:t>
        <a:bodyPr/>
        <a:lstStyle/>
        <a:p>
          <a:endParaRPr lang="en-US"/>
        </a:p>
      </dgm:t>
    </dgm:pt>
    <dgm:pt modelId="{5CC96BFD-8BAC-4A1D-A8C5-661B17DC5CDE}" type="sibTrans" cxnId="{644882D6-4FF2-472A-8715-482C16246586}">
      <dgm:prSet/>
      <dgm:spPr/>
      <dgm:t>
        <a:bodyPr/>
        <a:lstStyle/>
        <a:p>
          <a:endParaRPr lang="en-US"/>
        </a:p>
      </dgm:t>
    </dgm:pt>
    <dgm:pt modelId="{0AB70406-244B-4138-A172-C729857EE27F}">
      <dgm:prSet phldrT="[Text]"/>
      <dgm:spPr/>
      <dgm:t>
        <a:bodyPr/>
        <a:lstStyle/>
        <a:p>
          <a:r>
            <a:rPr lang="en-IN" dirty="0" smtClean="0"/>
            <a:t>Login (Session created)</a:t>
          </a:r>
          <a:endParaRPr lang="en-US" dirty="0"/>
        </a:p>
      </dgm:t>
    </dgm:pt>
    <dgm:pt modelId="{4E6F4B85-26C3-4EFE-A992-1F1AB75BBD89}" type="parTrans" cxnId="{F504F8DD-4B5C-4654-9B20-6EFD14C59C24}">
      <dgm:prSet/>
      <dgm:spPr/>
      <dgm:t>
        <a:bodyPr/>
        <a:lstStyle/>
        <a:p>
          <a:endParaRPr lang="en-US"/>
        </a:p>
      </dgm:t>
    </dgm:pt>
    <dgm:pt modelId="{54B830B5-7F9F-47FF-8F30-C5536E194A1E}" type="sibTrans" cxnId="{F504F8DD-4B5C-4654-9B20-6EFD14C59C24}">
      <dgm:prSet/>
      <dgm:spPr/>
      <dgm:t>
        <a:bodyPr/>
        <a:lstStyle/>
        <a:p>
          <a:endParaRPr lang="en-US"/>
        </a:p>
      </dgm:t>
    </dgm:pt>
    <dgm:pt modelId="{E7E81B04-7BF0-4121-8CE3-4EFE9D662B7D}" type="pres">
      <dgm:prSet presAssocID="{659A7BC7-341B-481C-BD3E-B27B7FDE23E9}" presName="Name0" presStyleCnt="0">
        <dgm:presLayoutVars>
          <dgm:dir/>
          <dgm:resizeHandles val="exact"/>
        </dgm:presLayoutVars>
      </dgm:prSet>
      <dgm:spPr/>
    </dgm:pt>
    <dgm:pt modelId="{6B73F4BC-0742-409B-8F0C-9AD04F530803}" type="pres">
      <dgm:prSet presAssocID="{E54DA0C5-023B-4B30-8BDB-CD57EF1ACA41}" presName="node" presStyleLbl="node1" presStyleIdx="0" presStyleCnt="3" custLinFactX="1733" custLinFactY="-9304" custLinFactNeighborX="100000" custLinFactNeighborY="-100000">
        <dgm:presLayoutVars>
          <dgm:bulletEnabled val="1"/>
        </dgm:presLayoutVars>
      </dgm:prSet>
      <dgm:spPr/>
    </dgm:pt>
    <dgm:pt modelId="{3346F8AC-28B5-417D-8C73-FDED2187BDBE}" type="pres">
      <dgm:prSet presAssocID="{98E0BB3D-178C-4D77-B1CF-847460010351}" presName="sibTrans" presStyleLbl="sibTrans2D1" presStyleIdx="0" presStyleCnt="2"/>
      <dgm:spPr/>
    </dgm:pt>
    <dgm:pt modelId="{7114A8E4-9422-4212-9E26-E79188514CCB}" type="pres">
      <dgm:prSet presAssocID="{98E0BB3D-178C-4D77-B1CF-847460010351}" presName="connectorText" presStyleLbl="sibTrans2D1" presStyleIdx="0" presStyleCnt="2"/>
      <dgm:spPr/>
    </dgm:pt>
    <dgm:pt modelId="{CFEAEC1E-6A48-43F7-9950-A9C83C02868B}" type="pres">
      <dgm:prSet presAssocID="{843696AC-9EE0-44C0-85EA-0BDB9C04DA87}" presName="node" presStyleLbl="node1" presStyleIdx="1" presStyleCnt="3" custLinFactX="38692" custLinFactY="-9304" custLinFactNeighborX="100000" custLinFactNeighborY="-100000">
        <dgm:presLayoutVars>
          <dgm:bulletEnabled val="1"/>
        </dgm:presLayoutVars>
      </dgm:prSet>
      <dgm:spPr/>
    </dgm:pt>
    <dgm:pt modelId="{9FBD6D6F-A11E-4DC9-8565-F5A13F9DBDAB}" type="pres">
      <dgm:prSet presAssocID="{5CC96BFD-8BAC-4A1D-A8C5-661B17DC5CDE}" presName="sibTrans" presStyleLbl="sibTrans2D1" presStyleIdx="1" presStyleCnt="2"/>
      <dgm:spPr/>
    </dgm:pt>
    <dgm:pt modelId="{89A61C8A-9B16-4DC1-8D66-B841F1AB52B2}" type="pres">
      <dgm:prSet presAssocID="{5CC96BFD-8BAC-4A1D-A8C5-661B17DC5CDE}" presName="connectorText" presStyleLbl="sibTrans2D1" presStyleIdx="1" presStyleCnt="2"/>
      <dgm:spPr/>
    </dgm:pt>
    <dgm:pt modelId="{2683DD47-CE3E-40FB-BB71-B2D5E82D87C2}" type="pres">
      <dgm:prSet presAssocID="{0AB70406-244B-4138-A172-C729857EE27F}" presName="node" presStyleLbl="node1" presStyleIdx="2" presStyleCnt="3" custLinFactX="-100000" custLinFactNeighborX="-157983" custLinFactNeighborY="71324">
        <dgm:presLayoutVars>
          <dgm:bulletEnabled val="1"/>
        </dgm:presLayoutVars>
      </dgm:prSet>
      <dgm:spPr/>
      <dgm:t>
        <a:bodyPr/>
        <a:lstStyle/>
        <a:p>
          <a:endParaRPr lang="en-US"/>
        </a:p>
      </dgm:t>
    </dgm:pt>
  </dgm:ptLst>
  <dgm:cxnLst>
    <dgm:cxn modelId="{2DF74D3A-BD7E-4E62-BE23-C0613A584EC7}" type="presOf" srcId="{98E0BB3D-178C-4D77-B1CF-847460010351}" destId="{3346F8AC-28B5-417D-8C73-FDED2187BDBE}" srcOrd="0" destOrd="0" presId="urn:microsoft.com/office/officeart/2005/8/layout/process1"/>
    <dgm:cxn modelId="{79FC5912-2923-47F7-B98A-F700B3441E94}" type="presOf" srcId="{0AB70406-244B-4138-A172-C729857EE27F}" destId="{2683DD47-CE3E-40FB-BB71-B2D5E82D87C2}" srcOrd="0" destOrd="0" presId="urn:microsoft.com/office/officeart/2005/8/layout/process1"/>
    <dgm:cxn modelId="{F504F8DD-4B5C-4654-9B20-6EFD14C59C24}" srcId="{659A7BC7-341B-481C-BD3E-B27B7FDE23E9}" destId="{0AB70406-244B-4138-A172-C729857EE27F}" srcOrd="2" destOrd="0" parTransId="{4E6F4B85-26C3-4EFE-A992-1F1AB75BBD89}" sibTransId="{54B830B5-7F9F-47FF-8F30-C5536E194A1E}"/>
    <dgm:cxn modelId="{844EFE59-3B90-42A1-A820-18EA3E1C59A2}" type="presOf" srcId="{5CC96BFD-8BAC-4A1D-A8C5-661B17DC5CDE}" destId="{9FBD6D6F-A11E-4DC9-8565-F5A13F9DBDAB}" srcOrd="0" destOrd="0" presId="urn:microsoft.com/office/officeart/2005/8/layout/process1"/>
    <dgm:cxn modelId="{EED13D65-1179-40F3-8C4D-828773D96DC3}" type="presOf" srcId="{843696AC-9EE0-44C0-85EA-0BDB9C04DA87}" destId="{CFEAEC1E-6A48-43F7-9950-A9C83C02868B}" srcOrd="0" destOrd="0" presId="urn:microsoft.com/office/officeart/2005/8/layout/process1"/>
    <dgm:cxn modelId="{E4817F13-6C92-4929-8602-79E41DB76BAE}" type="presOf" srcId="{659A7BC7-341B-481C-BD3E-B27B7FDE23E9}" destId="{E7E81B04-7BF0-4121-8CE3-4EFE9D662B7D}" srcOrd="0" destOrd="0" presId="urn:microsoft.com/office/officeart/2005/8/layout/process1"/>
    <dgm:cxn modelId="{6D57024B-29B8-450D-9E6B-65C21246A8F6}" type="presOf" srcId="{5CC96BFD-8BAC-4A1D-A8C5-661B17DC5CDE}" destId="{89A61C8A-9B16-4DC1-8D66-B841F1AB52B2}" srcOrd="1" destOrd="0" presId="urn:microsoft.com/office/officeart/2005/8/layout/process1"/>
    <dgm:cxn modelId="{1C9433A9-9C5A-4CAC-A4FC-E216E5F8D52A}" srcId="{659A7BC7-341B-481C-BD3E-B27B7FDE23E9}" destId="{E54DA0C5-023B-4B30-8BDB-CD57EF1ACA41}" srcOrd="0" destOrd="0" parTransId="{5EA91C97-E371-4A67-9EC5-F9B9BFE0315D}" sibTransId="{98E0BB3D-178C-4D77-B1CF-847460010351}"/>
    <dgm:cxn modelId="{644882D6-4FF2-472A-8715-482C16246586}" srcId="{659A7BC7-341B-481C-BD3E-B27B7FDE23E9}" destId="{843696AC-9EE0-44C0-85EA-0BDB9C04DA87}" srcOrd="1" destOrd="0" parTransId="{4E0CEAE2-4BF6-4DEE-8B7A-88CC6C33A652}" sibTransId="{5CC96BFD-8BAC-4A1D-A8C5-661B17DC5CDE}"/>
    <dgm:cxn modelId="{A1307B8C-CC81-444F-A29E-E560E9FA0702}" type="presOf" srcId="{E54DA0C5-023B-4B30-8BDB-CD57EF1ACA41}" destId="{6B73F4BC-0742-409B-8F0C-9AD04F530803}" srcOrd="0" destOrd="0" presId="urn:microsoft.com/office/officeart/2005/8/layout/process1"/>
    <dgm:cxn modelId="{3A3C9658-7CF4-43A8-9266-9DDC5A8010B8}" type="presOf" srcId="{98E0BB3D-178C-4D77-B1CF-847460010351}" destId="{7114A8E4-9422-4212-9E26-E79188514CCB}" srcOrd="1" destOrd="0" presId="urn:microsoft.com/office/officeart/2005/8/layout/process1"/>
    <dgm:cxn modelId="{7D555B71-71FC-45D1-A63A-385CA6B000BD}" type="presParOf" srcId="{E7E81B04-7BF0-4121-8CE3-4EFE9D662B7D}" destId="{6B73F4BC-0742-409B-8F0C-9AD04F530803}" srcOrd="0" destOrd="0" presId="urn:microsoft.com/office/officeart/2005/8/layout/process1"/>
    <dgm:cxn modelId="{D09A864A-6A66-462C-96AB-AB289DE016B2}" type="presParOf" srcId="{E7E81B04-7BF0-4121-8CE3-4EFE9D662B7D}" destId="{3346F8AC-28B5-417D-8C73-FDED2187BDBE}" srcOrd="1" destOrd="0" presId="urn:microsoft.com/office/officeart/2005/8/layout/process1"/>
    <dgm:cxn modelId="{9B140418-4CBD-4A78-9279-677D037D7AF0}" type="presParOf" srcId="{3346F8AC-28B5-417D-8C73-FDED2187BDBE}" destId="{7114A8E4-9422-4212-9E26-E79188514CCB}" srcOrd="0" destOrd="0" presId="urn:microsoft.com/office/officeart/2005/8/layout/process1"/>
    <dgm:cxn modelId="{0A2A0A2D-6C1A-4B69-B090-22E9C6C516F0}" type="presParOf" srcId="{E7E81B04-7BF0-4121-8CE3-4EFE9D662B7D}" destId="{CFEAEC1E-6A48-43F7-9950-A9C83C02868B}" srcOrd="2" destOrd="0" presId="urn:microsoft.com/office/officeart/2005/8/layout/process1"/>
    <dgm:cxn modelId="{BD094C5A-3EC5-41B7-865E-121C269C1EBA}" type="presParOf" srcId="{E7E81B04-7BF0-4121-8CE3-4EFE9D662B7D}" destId="{9FBD6D6F-A11E-4DC9-8565-F5A13F9DBDAB}" srcOrd="3" destOrd="0" presId="urn:microsoft.com/office/officeart/2005/8/layout/process1"/>
    <dgm:cxn modelId="{21C8BA86-69C6-4B7E-B16D-6868CA68E125}" type="presParOf" srcId="{9FBD6D6F-A11E-4DC9-8565-F5A13F9DBDAB}" destId="{89A61C8A-9B16-4DC1-8D66-B841F1AB52B2}" srcOrd="0" destOrd="0" presId="urn:microsoft.com/office/officeart/2005/8/layout/process1"/>
    <dgm:cxn modelId="{936FC125-2A19-42C9-BB46-4D56910FC7FF}" type="presParOf" srcId="{E7E81B04-7BF0-4121-8CE3-4EFE9D662B7D}" destId="{2683DD47-CE3E-40FB-BB71-B2D5E82D87C2}" srcOrd="4" destOrd="0" presId="urn:microsoft.com/office/officeart/2005/8/layout/process1"/>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B64A501-F99F-4E39-A804-F5BD669B1095}">
      <dsp:nvSpPr>
        <dsp:cNvPr id="0" name=""/>
        <dsp:cNvSpPr/>
      </dsp:nvSpPr>
      <dsp:spPr>
        <a:xfrm rot="10800000">
          <a:off x="1510676" y="2673"/>
          <a:ext cx="5472684" cy="514229"/>
        </a:xfrm>
        <a:prstGeom prst="homePlate">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26761" tIns="57150" rIns="106680" bIns="57150" numCol="1" spcCol="1270" anchor="ctr" anchorCtr="0">
          <a:noAutofit/>
        </a:bodyPr>
        <a:lstStyle/>
        <a:p>
          <a:pPr lvl="0" algn="ctr" defTabSz="666750">
            <a:lnSpc>
              <a:spcPct val="90000"/>
            </a:lnSpc>
            <a:spcBef>
              <a:spcPct val="0"/>
            </a:spcBef>
            <a:spcAft>
              <a:spcPct val="35000"/>
            </a:spcAft>
          </a:pPr>
          <a:r>
            <a:rPr lang="en-IN" sz="1500" kern="1200" dirty="0" smtClean="0">
              <a:latin typeface="Arial Rounded MT Bold" pitchFamily="34" charset="0"/>
            </a:rPr>
            <a:t>Better-Understanding of Content &amp; SEO</a:t>
          </a:r>
          <a:endParaRPr lang="en-US" sz="1500" kern="1200" dirty="0">
            <a:latin typeface="Arial Rounded MT Bold" pitchFamily="34" charset="0"/>
          </a:endParaRPr>
        </a:p>
      </dsp:txBody>
      <dsp:txXfrm rot="10800000">
        <a:off x="1510676" y="2673"/>
        <a:ext cx="5472684" cy="514229"/>
      </dsp:txXfrm>
    </dsp:sp>
    <dsp:sp modelId="{6539C032-6F86-43EB-88E4-38BDF9F38D4A}">
      <dsp:nvSpPr>
        <dsp:cNvPr id="0" name=""/>
        <dsp:cNvSpPr/>
      </dsp:nvSpPr>
      <dsp:spPr>
        <a:xfrm>
          <a:off x="1246239" y="23564"/>
          <a:ext cx="528874" cy="472448"/>
        </a:xfrm>
        <a:prstGeom prst="ellipse">
          <a:avLst/>
        </a:prstGeom>
        <a:blipFill rotWithShape="0">
          <a:blip xmlns:r="http://schemas.openxmlformats.org/officeDocument/2006/relationships" r:embed="rId1"/>
          <a:stretch>
            <a:fillRect/>
          </a:stretch>
        </a:blip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4714AE6-F374-4370-BB27-1126EC74E3E5}">
      <dsp:nvSpPr>
        <dsp:cNvPr id="0" name=""/>
        <dsp:cNvSpPr/>
      </dsp:nvSpPr>
      <dsp:spPr>
        <a:xfrm rot="10800000">
          <a:off x="1507015" y="670404"/>
          <a:ext cx="5472684" cy="514229"/>
        </a:xfrm>
        <a:prstGeom prst="homePlate">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26761" tIns="57150" rIns="106680" bIns="57150" numCol="1" spcCol="1270" anchor="ctr" anchorCtr="0">
          <a:noAutofit/>
        </a:bodyPr>
        <a:lstStyle/>
        <a:p>
          <a:pPr lvl="0" algn="ctr" defTabSz="666750">
            <a:lnSpc>
              <a:spcPct val="90000"/>
            </a:lnSpc>
            <a:spcBef>
              <a:spcPct val="0"/>
            </a:spcBef>
            <a:spcAft>
              <a:spcPct val="35000"/>
            </a:spcAft>
          </a:pPr>
          <a:r>
            <a:rPr lang="en-IN" sz="1500" kern="1200" dirty="0" smtClean="0">
              <a:latin typeface="Arial Rounded MT Bold" pitchFamily="34" charset="0"/>
            </a:rPr>
            <a:t>Enable me to write blogs</a:t>
          </a:r>
          <a:endParaRPr lang="en-US" sz="1500" kern="1200" dirty="0">
            <a:latin typeface="Arial Rounded MT Bold" pitchFamily="34" charset="0"/>
          </a:endParaRPr>
        </a:p>
      </dsp:txBody>
      <dsp:txXfrm rot="10800000">
        <a:off x="1507015" y="670404"/>
        <a:ext cx="5472684" cy="514229"/>
      </dsp:txXfrm>
    </dsp:sp>
    <dsp:sp modelId="{6F057F20-7782-4001-9476-A730B1C795ED}">
      <dsp:nvSpPr>
        <dsp:cNvPr id="0" name=""/>
        <dsp:cNvSpPr/>
      </dsp:nvSpPr>
      <dsp:spPr>
        <a:xfrm>
          <a:off x="1249900" y="670404"/>
          <a:ext cx="514229" cy="514229"/>
        </a:xfrm>
        <a:prstGeom prst="ellipse">
          <a:avLst/>
        </a:prstGeom>
        <a:blipFill rotWithShape="0">
          <a:blip xmlns:r="http://schemas.openxmlformats.org/officeDocument/2006/relationships" r:embed="rId2"/>
          <a:stretch>
            <a:fillRect/>
          </a:stretch>
        </a:blip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921BD620-A5B7-4F8C-89B5-A202D7F95A23}">
      <dsp:nvSpPr>
        <dsp:cNvPr id="0" name=""/>
        <dsp:cNvSpPr/>
      </dsp:nvSpPr>
      <dsp:spPr>
        <a:xfrm rot="10800000">
          <a:off x="1507015" y="1338135"/>
          <a:ext cx="5472684" cy="514229"/>
        </a:xfrm>
        <a:prstGeom prst="homePlate">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26761" tIns="57150" rIns="106680" bIns="57150" numCol="1" spcCol="1270" anchor="ctr" anchorCtr="0">
          <a:noAutofit/>
        </a:bodyPr>
        <a:lstStyle/>
        <a:p>
          <a:pPr lvl="0" algn="ctr" defTabSz="666750">
            <a:lnSpc>
              <a:spcPct val="90000"/>
            </a:lnSpc>
            <a:spcBef>
              <a:spcPct val="0"/>
            </a:spcBef>
            <a:spcAft>
              <a:spcPct val="35000"/>
            </a:spcAft>
          </a:pPr>
          <a:r>
            <a:rPr lang="en-IN" sz="1500" kern="1200" smtClean="0">
              <a:latin typeface="Arial Rounded MT Bold" pitchFamily="34" charset="0"/>
            </a:rPr>
            <a:t>Make</a:t>
          </a:r>
          <a:r>
            <a:rPr lang="en-IN" sz="1500" kern="1200" baseline="0" smtClean="0">
              <a:latin typeface="Arial Rounded MT Bold" pitchFamily="34" charset="0"/>
            </a:rPr>
            <a:t> me familiar to various features available in JS and PHP</a:t>
          </a:r>
          <a:endParaRPr lang="en-US" sz="1500" kern="1200" dirty="0">
            <a:latin typeface="Arial Rounded MT Bold" pitchFamily="34" charset="0"/>
          </a:endParaRPr>
        </a:p>
      </dsp:txBody>
      <dsp:txXfrm rot="10800000">
        <a:off x="1507015" y="1338135"/>
        <a:ext cx="5472684" cy="514229"/>
      </dsp:txXfrm>
    </dsp:sp>
    <dsp:sp modelId="{5C3C347C-7D91-4B0D-8817-8805F4D682A4}">
      <dsp:nvSpPr>
        <dsp:cNvPr id="0" name=""/>
        <dsp:cNvSpPr/>
      </dsp:nvSpPr>
      <dsp:spPr>
        <a:xfrm>
          <a:off x="1249900" y="1338135"/>
          <a:ext cx="514229" cy="514229"/>
        </a:xfrm>
        <a:prstGeom prst="ellipse">
          <a:avLst/>
        </a:prstGeom>
        <a:blipFill rotWithShape="0">
          <a:blip xmlns:r="http://schemas.openxmlformats.org/officeDocument/2006/relationships" r:embed="rId3"/>
          <a:stretch>
            <a:fillRect/>
          </a:stretch>
        </a:blip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DFD123BC-7C6A-415B-A9F0-8260D46E89E6}">
      <dsp:nvSpPr>
        <dsp:cNvPr id="0" name=""/>
        <dsp:cNvSpPr/>
      </dsp:nvSpPr>
      <dsp:spPr>
        <a:xfrm rot="10800000">
          <a:off x="1507015" y="2005866"/>
          <a:ext cx="5472684" cy="514229"/>
        </a:xfrm>
        <a:prstGeom prst="homePlate">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26761" tIns="57150" rIns="106680" bIns="57150" numCol="1" spcCol="1270" anchor="ctr" anchorCtr="0">
          <a:noAutofit/>
        </a:bodyPr>
        <a:lstStyle/>
        <a:p>
          <a:pPr lvl="0" algn="ctr" defTabSz="666750">
            <a:lnSpc>
              <a:spcPct val="90000"/>
            </a:lnSpc>
            <a:spcBef>
              <a:spcPct val="0"/>
            </a:spcBef>
            <a:spcAft>
              <a:spcPct val="35000"/>
            </a:spcAft>
          </a:pPr>
          <a:r>
            <a:rPr lang="en-IN" sz="1500" kern="1200" dirty="0" smtClean="0">
              <a:latin typeface="Arial Rounded MT Bold" pitchFamily="34" charset="0"/>
            </a:rPr>
            <a:t>Learn Techniques and tools to build a web app</a:t>
          </a:r>
          <a:endParaRPr lang="en-US" sz="1500" kern="1200" dirty="0">
            <a:latin typeface="Arial Rounded MT Bold" pitchFamily="34" charset="0"/>
          </a:endParaRPr>
        </a:p>
      </dsp:txBody>
      <dsp:txXfrm rot="10800000">
        <a:off x="1507015" y="2005866"/>
        <a:ext cx="5472684" cy="514229"/>
      </dsp:txXfrm>
    </dsp:sp>
    <dsp:sp modelId="{B4CAFA26-7C32-4805-AD3F-7F0792419051}">
      <dsp:nvSpPr>
        <dsp:cNvPr id="0" name=""/>
        <dsp:cNvSpPr/>
      </dsp:nvSpPr>
      <dsp:spPr>
        <a:xfrm>
          <a:off x="1249900" y="2005866"/>
          <a:ext cx="514229" cy="514229"/>
        </a:xfrm>
        <a:prstGeom prst="ellipse">
          <a:avLst/>
        </a:prstGeom>
        <a:blipFill rotWithShape="0">
          <a:blip xmlns:r="http://schemas.openxmlformats.org/officeDocument/2006/relationships" r:embed="rId2"/>
          <a:stretch>
            <a:fillRect/>
          </a:stretch>
        </a:blip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7BE8BF7F-3A20-4414-AF9E-5B47B73BEAEB}">
      <dsp:nvSpPr>
        <dsp:cNvPr id="0" name=""/>
        <dsp:cNvSpPr/>
      </dsp:nvSpPr>
      <dsp:spPr>
        <a:xfrm rot="10800000">
          <a:off x="1507015" y="2673597"/>
          <a:ext cx="5472684" cy="514229"/>
        </a:xfrm>
        <a:prstGeom prst="homePlate">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26761" tIns="57150" rIns="106680" bIns="57150" numCol="1" spcCol="1270" anchor="ctr" anchorCtr="0">
          <a:noAutofit/>
        </a:bodyPr>
        <a:lstStyle/>
        <a:p>
          <a:pPr lvl="0" algn="ctr" defTabSz="666750">
            <a:lnSpc>
              <a:spcPct val="90000"/>
            </a:lnSpc>
            <a:spcBef>
              <a:spcPct val="0"/>
            </a:spcBef>
            <a:spcAft>
              <a:spcPct val="35000"/>
            </a:spcAft>
          </a:pPr>
          <a:r>
            <a:rPr lang="en-IN" sz="1500" kern="1200" dirty="0" smtClean="0">
              <a:latin typeface="Arial Rounded MT Bold" pitchFamily="34" charset="0"/>
            </a:rPr>
            <a:t>Better understanding of PHP and </a:t>
          </a:r>
          <a:r>
            <a:rPr lang="en-IN" sz="1500" kern="1200" dirty="0" err="1" smtClean="0">
              <a:latin typeface="Arial Rounded MT Bold" pitchFamily="34" charset="0"/>
            </a:rPr>
            <a:t>Javascript</a:t>
          </a:r>
          <a:r>
            <a:rPr lang="en-IN" sz="1500" kern="1200" dirty="0" smtClean="0">
              <a:latin typeface="Arial Rounded MT Bold" pitchFamily="34" charset="0"/>
            </a:rPr>
            <a:t>.</a:t>
          </a:r>
          <a:endParaRPr lang="en-US" sz="1500" kern="1200" dirty="0">
            <a:latin typeface="Arial Rounded MT Bold" pitchFamily="34" charset="0"/>
          </a:endParaRPr>
        </a:p>
      </dsp:txBody>
      <dsp:txXfrm rot="10800000">
        <a:off x="1507015" y="2673597"/>
        <a:ext cx="5472684" cy="514229"/>
      </dsp:txXfrm>
    </dsp:sp>
    <dsp:sp modelId="{553E157F-E9B2-44AB-AA96-0B0D85171BD2}">
      <dsp:nvSpPr>
        <dsp:cNvPr id="0" name=""/>
        <dsp:cNvSpPr/>
      </dsp:nvSpPr>
      <dsp:spPr>
        <a:xfrm>
          <a:off x="1249900" y="2673597"/>
          <a:ext cx="514229" cy="514229"/>
        </a:xfrm>
        <a:prstGeom prst="ellipse">
          <a:avLst/>
        </a:prstGeom>
        <a:blipFill rotWithShape="0">
          <a:blip xmlns:r="http://schemas.openxmlformats.org/officeDocument/2006/relationships" r:embed="rId4"/>
          <a:stretch>
            <a:fillRect/>
          </a:stretch>
        </a:blip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123B0451-C033-43CD-8D8C-D61F7D6008EB}">
      <dsp:nvSpPr>
        <dsp:cNvPr id="0" name=""/>
        <dsp:cNvSpPr/>
      </dsp:nvSpPr>
      <dsp:spPr>
        <a:xfrm rot="10800000">
          <a:off x="1507015" y="3341327"/>
          <a:ext cx="5472684" cy="514229"/>
        </a:xfrm>
        <a:prstGeom prst="homePlate">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26761" tIns="57150" rIns="106680" bIns="57150" numCol="1" spcCol="1270" anchor="ctr" anchorCtr="0">
          <a:noAutofit/>
        </a:bodyPr>
        <a:lstStyle/>
        <a:p>
          <a:pPr lvl="0" algn="ctr" defTabSz="666750">
            <a:lnSpc>
              <a:spcPct val="90000"/>
            </a:lnSpc>
            <a:spcBef>
              <a:spcPct val="0"/>
            </a:spcBef>
            <a:spcAft>
              <a:spcPct val="35000"/>
            </a:spcAft>
          </a:pPr>
          <a:r>
            <a:rPr lang="en-IN" sz="1500" kern="1200" smtClean="0">
              <a:latin typeface="Arial Rounded MT Bold" pitchFamily="34" charset="0"/>
            </a:rPr>
            <a:t>Gain industry experience</a:t>
          </a:r>
          <a:endParaRPr lang="en-US" sz="1500" kern="1200" dirty="0">
            <a:latin typeface="Arial Rounded MT Bold" pitchFamily="34" charset="0"/>
          </a:endParaRPr>
        </a:p>
      </dsp:txBody>
      <dsp:txXfrm rot="10800000">
        <a:off x="1507015" y="3341327"/>
        <a:ext cx="5472684" cy="514229"/>
      </dsp:txXfrm>
    </dsp:sp>
    <dsp:sp modelId="{AC326AF7-0672-41DC-999F-C16E9E4F2326}">
      <dsp:nvSpPr>
        <dsp:cNvPr id="0" name=""/>
        <dsp:cNvSpPr/>
      </dsp:nvSpPr>
      <dsp:spPr>
        <a:xfrm>
          <a:off x="1249900" y="3341327"/>
          <a:ext cx="514229" cy="514229"/>
        </a:xfrm>
        <a:prstGeom prst="ellipse">
          <a:avLst/>
        </a:prstGeom>
        <a:blipFill rotWithShape="0">
          <a:blip xmlns:r="http://schemas.openxmlformats.org/officeDocument/2006/relationships" r:embed="rId5"/>
          <a:stretch>
            <a:fillRect/>
          </a:stretch>
        </a:blip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1BB67545-705A-4ACB-9DF6-E2C273F137FA}">
      <dsp:nvSpPr>
        <dsp:cNvPr id="0" name=""/>
        <dsp:cNvSpPr/>
      </dsp:nvSpPr>
      <dsp:spPr>
        <a:xfrm rot="10800000">
          <a:off x="1507015" y="4009058"/>
          <a:ext cx="5472684" cy="514229"/>
        </a:xfrm>
        <a:prstGeom prst="homePlate">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26761" tIns="57150" rIns="106680" bIns="57150" numCol="1" spcCol="1270" anchor="ctr" anchorCtr="0">
          <a:noAutofit/>
        </a:bodyPr>
        <a:lstStyle/>
        <a:p>
          <a:pPr lvl="0" algn="ctr" defTabSz="666750">
            <a:lnSpc>
              <a:spcPct val="90000"/>
            </a:lnSpc>
            <a:spcBef>
              <a:spcPct val="0"/>
            </a:spcBef>
            <a:spcAft>
              <a:spcPct val="35000"/>
            </a:spcAft>
          </a:pPr>
          <a:r>
            <a:rPr lang="en-IN" sz="1500" kern="1200" smtClean="0">
              <a:latin typeface="Arial Rounded MT Bold" pitchFamily="34" charset="0"/>
            </a:rPr>
            <a:t>Learn Multidisciplinary skills</a:t>
          </a:r>
          <a:endParaRPr lang="en-IN" sz="1500" kern="1200" dirty="0">
            <a:latin typeface="Arial Rounded MT Bold" pitchFamily="34" charset="0"/>
          </a:endParaRPr>
        </a:p>
      </dsp:txBody>
      <dsp:txXfrm rot="10800000">
        <a:off x="1507015" y="4009058"/>
        <a:ext cx="5472684" cy="514229"/>
      </dsp:txXfrm>
    </dsp:sp>
    <dsp:sp modelId="{1F6A6476-9752-4CA1-877A-C94C819FD5E8}">
      <dsp:nvSpPr>
        <dsp:cNvPr id="0" name=""/>
        <dsp:cNvSpPr/>
      </dsp:nvSpPr>
      <dsp:spPr>
        <a:xfrm>
          <a:off x="1249900" y="4009058"/>
          <a:ext cx="514229" cy="514229"/>
        </a:xfrm>
        <a:prstGeom prst="ellipse">
          <a:avLst/>
        </a:prstGeom>
        <a:blipFill rotWithShape="0">
          <a:blip xmlns:r="http://schemas.openxmlformats.org/officeDocument/2006/relationships" r:embed="rId6"/>
          <a:stretch>
            <a:fillRect/>
          </a:stretch>
        </a:blip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B73F4BC-0742-409B-8F0C-9AD04F530803}">
      <dsp:nvSpPr>
        <dsp:cNvPr id="0" name=""/>
        <dsp:cNvSpPr/>
      </dsp:nvSpPr>
      <dsp:spPr>
        <a:xfrm>
          <a:off x="564897" y="2075829"/>
          <a:ext cx="1342832" cy="956768"/>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N" sz="1800" kern="1200" dirty="0" smtClean="0"/>
            <a:t>Register</a:t>
          </a:r>
          <a:endParaRPr lang="en-US" sz="1800" kern="1200" dirty="0"/>
        </a:p>
      </dsp:txBody>
      <dsp:txXfrm>
        <a:off x="564897" y="2075829"/>
        <a:ext cx="1342832" cy="956768"/>
      </dsp:txXfrm>
    </dsp:sp>
    <dsp:sp modelId="{3346F8AC-28B5-417D-8C73-FDED2187BDBE}">
      <dsp:nvSpPr>
        <dsp:cNvPr id="0" name=""/>
        <dsp:cNvSpPr/>
      </dsp:nvSpPr>
      <dsp:spPr>
        <a:xfrm>
          <a:off x="2166087" y="2387702"/>
          <a:ext cx="547718" cy="333022"/>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2166087" y="2387702"/>
        <a:ext cx="547718" cy="333022"/>
      </dsp:txXfrm>
    </dsp:sp>
    <dsp:sp modelId="{CFEAEC1E-6A48-43F7-9950-A9C83C02868B}">
      <dsp:nvSpPr>
        <dsp:cNvPr id="0" name=""/>
        <dsp:cNvSpPr/>
      </dsp:nvSpPr>
      <dsp:spPr>
        <a:xfrm>
          <a:off x="2941160" y="2075829"/>
          <a:ext cx="1342832" cy="956768"/>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N" sz="1800" kern="1200" dirty="0" smtClean="0"/>
            <a:t>Email Verification</a:t>
          </a:r>
          <a:endParaRPr lang="en-US" sz="1800" kern="1200" dirty="0"/>
        </a:p>
      </dsp:txBody>
      <dsp:txXfrm>
        <a:off x="2941160" y="2075829"/>
        <a:ext cx="1342832" cy="956768"/>
      </dsp:txXfrm>
    </dsp:sp>
    <dsp:sp modelId="{9FBD6D6F-A11E-4DC9-8565-F5A13F9DBDAB}">
      <dsp:nvSpPr>
        <dsp:cNvPr id="0" name=""/>
        <dsp:cNvSpPr/>
      </dsp:nvSpPr>
      <dsp:spPr>
        <a:xfrm rot="7702045">
          <a:off x="2658609" y="3263369"/>
          <a:ext cx="521466" cy="333022"/>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7702045">
        <a:off x="2658609" y="3263369"/>
        <a:ext cx="521466" cy="333022"/>
      </dsp:txXfrm>
    </dsp:sp>
    <dsp:sp modelId="{2683DD47-CE3E-40FB-BB71-B2D5E82D87C2}">
      <dsp:nvSpPr>
        <dsp:cNvPr id="0" name=""/>
        <dsp:cNvSpPr/>
      </dsp:nvSpPr>
      <dsp:spPr>
        <a:xfrm>
          <a:off x="1573012" y="3804021"/>
          <a:ext cx="1342832" cy="956768"/>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N" sz="1800" kern="1200" dirty="0" smtClean="0"/>
            <a:t>Login (Session created)</a:t>
          </a:r>
          <a:endParaRPr lang="en-US" sz="1800" kern="1200" dirty="0"/>
        </a:p>
      </dsp:txBody>
      <dsp:txXfrm>
        <a:off x="1573012" y="3804021"/>
        <a:ext cx="1342832" cy="956768"/>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E154C35-03B3-447E-BD7F-B8CCF85087A6}" type="datetimeFigureOut">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59FF1-BC8A-434A-BA65-86AF5A9D68F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154C35-03B3-447E-BD7F-B8CCF85087A6}" type="datetimeFigureOut">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59FF1-BC8A-434A-BA65-86AF5A9D68F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154C35-03B3-447E-BD7F-B8CCF85087A6}" type="datetimeFigureOut">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59FF1-BC8A-434A-BA65-86AF5A9D68F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154C35-03B3-447E-BD7F-B8CCF85087A6}" type="datetimeFigureOut">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59FF1-BC8A-434A-BA65-86AF5A9D68F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154C35-03B3-447E-BD7F-B8CCF85087A6}" type="datetimeFigureOut">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59FF1-BC8A-434A-BA65-86AF5A9D68F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E154C35-03B3-447E-BD7F-B8CCF85087A6}" type="datetimeFigureOut">
              <a:rPr lang="en-US" smtClean="0"/>
              <a:t>5/14/2020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959FF1-BC8A-434A-BA65-86AF5A9D68F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154C35-03B3-447E-BD7F-B8CCF85087A6}" type="datetimeFigureOut">
              <a:rPr lang="en-US" smtClean="0"/>
              <a:t>5/14/2020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959FF1-BC8A-434A-BA65-86AF5A9D68F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154C35-03B3-447E-BD7F-B8CCF85087A6}" type="datetimeFigureOut">
              <a:rPr lang="en-US" smtClean="0"/>
              <a:t>5/14/2020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959FF1-BC8A-434A-BA65-86AF5A9D68F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154C35-03B3-447E-BD7F-B8CCF85087A6}" type="datetimeFigureOut">
              <a:rPr lang="en-US" smtClean="0"/>
              <a:t>5/14/2020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959FF1-BC8A-434A-BA65-86AF5A9D68F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154C35-03B3-447E-BD7F-B8CCF85087A6}" type="datetimeFigureOut">
              <a:rPr lang="en-US" smtClean="0"/>
              <a:t>5/14/2020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959FF1-BC8A-434A-BA65-86AF5A9D68F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154C35-03B3-447E-BD7F-B8CCF85087A6}" type="datetimeFigureOut">
              <a:rPr lang="en-US" smtClean="0"/>
              <a:t>5/14/2020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959FF1-BC8A-434A-BA65-86AF5A9D68F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154C35-03B3-447E-BD7F-B8CCF85087A6}" type="datetimeFigureOut">
              <a:rPr lang="en-US" smtClean="0"/>
              <a:t>5/14/2020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959FF1-BC8A-434A-BA65-86AF5A9D68F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8.xml"/><Relationship Id="rId1" Type="http://schemas.openxmlformats.org/officeDocument/2006/relationships/video" Target="file:///C:\Users\admin\Downloads\Untitled_%20May%2014,%202020%202_46%20PM.mp4"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7864" y="1268760"/>
            <a:ext cx="6084168" cy="3108543"/>
          </a:xfrm>
          <a:prstGeom prst="rect">
            <a:avLst/>
          </a:prstGeom>
          <a:noFill/>
        </p:spPr>
        <p:txBody>
          <a:bodyPr wrap="square" rtlCol="0">
            <a:spAutoFit/>
          </a:bodyPr>
          <a:lstStyle/>
          <a:p>
            <a:r>
              <a:rPr lang="en-IN" sz="5400" dirty="0" smtClean="0">
                <a:latin typeface="Arial Rounded MT Bold" pitchFamily="34" charset="0"/>
                <a:ea typeface="Arial Unicode MS" pitchFamily="34" charset="-128"/>
                <a:cs typeface="Arial Unicode MS" pitchFamily="34" charset="-128"/>
              </a:rPr>
              <a:t>MID-TERM </a:t>
            </a:r>
          </a:p>
          <a:p>
            <a:r>
              <a:rPr lang="en-IN" sz="5400" dirty="0" smtClean="0">
                <a:latin typeface="Arial Rounded MT Bold" pitchFamily="34" charset="0"/>
                <a:ea typeface="Arial Unicode MS" pitchFamily="34" charset="-128"/>
                <a:cs typeface="Arial Unicode MS" pitchFamily="34" charset="-128"/>
              </a:rPr>
              <a:t>PRESENTATION</a:t>
            </a:r>
          </a:p>
          <a:p>
            <a:r>
              <a:rPr lang="en-IN" sz="4400" dirty="0" smtClean="0">
                <a:latin typeface="Arial Rounded MT Bold" pitchFamily="34" charset="0"/>
                <a:ea typeface="Arial Unicode MS" pitchFamily="34" charset="-128"/>
                <a:cs typeface="Arial Unicode MS" pitchFamily="34" charset="-128"/>
              </a:rPr>
              <a:t>(Internship</a:t>
            </a:r>
          </a:p>
          <a:p>
            <a:r>
              <a:rPr lang="en-IN" sz="4400" dirty="0" smtClean="0">
                <a:latin typeface="Arial Rounded MT Bold" pitchFamily="34" charset="0"/>
                <a:ea typeface="Arial Unicode MS" pitchFamily="34" charset="-128"/>
                <a:cs typeface="Arial Unicode MS" pitchFamily="34" charset="-128"/>
              </a:rPr>
              <a:t>At </a:t>
            </a:r>
            <a:r>
              <a:rPr lang="en-IN" sz="4400" dirty="0" err="1" smtClean="0">
                <a:latin typeface="Arial Rounded MT Bold" pitchFamily="34" charset="0"/>
                <a:ea typeface="Arial Unicode MS" pitchFamily="34" charset="-128"/>
                <a:cs typeface="Arial Unicode MS" pitchFamily="34" charset="-128"/>
              </a:rPr>
              <a:t>Quantazone</a:t>
            </a:r>
            <a:r>
              <a:rPr lang="en-IN" sz="4400" dirty="0" smtClean="0">
                <a:latin typeface="Arial Rounded MT Bold" pitchFamily="34" charset="0"/>
                <a:ea typeface="Arial Unicode MS" pitchFamily="34" charset="-128"/>
                <a:cs typeface="Arial Unicode MS" pitchFamily="34" charset="-128"/>
              </a:rPr>
              <a:t>)</a:t>
            </a:r>
            <a:endParaRPr lang="en-US" sz="4400" dirty="0">
              <a:latin typeface="Arial Rounded MT Bold" pitchFamily="34" charset="0"/>
              <a:ea typeface="Arial Unicode MS" pitchFamily="34" charset="-128"/>
              <a:cs typeface="Arial Unicode MS" pitchFamily="34" charset="-128"/>
            </a:endParaRPr>
          </a:p>
        </p:txBody>
      </p:sp>
      <p:cxnSp>
        <p:nvCxnSpPr>
          <p:cNvPr id="5" name="Straight Connector 4"/>
          <p:cNvCxnSpPr/>
          <p:nvPr/>
        </p:nvCxnSpPr>
        <p:spPr>
          <a:xfrm>
            <a:off x="3527376" y="4509120"/>
            <a:ext cx="5616624" cy="0"/>
          </a:xfrm>
          <a:prstGeom prst="line">
            <a:avLst/>
          </a:prstGeom>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5076056" y="4797152"/>
            <a:ext cx="3349700" cy="523220"/>
          </a:xfrm>
          <a:prstGeom prst="rect">
            <a:avLst/>
          </a:prstGeom>
          <a:noFill/>
        </p:spPr>
        <p:txBody>
          <a:bodyPr wrap="none" rtlCol="0">
            <a:spAutoFit/>
          </a:bodyPr>
          <a:lstStyle/>
          <a:p>
            <a:r>
              <a:rPr lang="en-IN" sz="2800" dirty="0" smtClean="0">
                <a:latin typeface="Arial Rounded MT Bold" pitchFamily="34" charset="0"/>
              </a:rPr>
              <a:t>-MUSKAN AHUJA</a:t>
            </a:r>
            <a:endParaRPr lang="en-US" sz="2800" dirty="0">
              <a:latin typeface="Arial Rounded MT Bold" pitchFamily="34" charset="0"/>
            </a:endParaRPr>
          </a:p>
        </p:txBody>
      </p:sp>
      <p:pic>
        <p:nvPicPr>
          <p:cNvPr id="7" name="Picture 1"/>
          <p:cNvPicPr>
            <a:picLocks noChangeAspect="1" noChangeArrowheads="1"/>
          </p:cNvPicPr>
          <p:nvPr/>
        </p:nvPicPr>
        <p:blipFill>
          <a:blip r:embed="rId2" cstate="print"/>
          <a:srcRect/>
          <a:stretch>
            <a:fillRect/>
          </a:stretch>
        </p:blipFill>
        <p:spPr bwMode="auto">
          <a:xfrm>
            <a:off x="0" y="1124744"/>
            <a:ext cx="3347863" cy="3456384"/>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3707904" y="0"/>
            <a:ext cx="5436096" cy="6858000"/>
          </a:xfrm>
          <a:prstGeom prst="rect">
            <a:avLst/>
          </a:prstGeom>
        </p:spPr>
        <p:txBody>
          <a:bodyPr>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2400" b="0" i="0" u="none" strike="noStrike" kern="1200" cap="none" spc="0" normalizeH="0" baseline="0" noProof="0" dirty="0" smtClean="0">
              <a:ln>
                <a:noFill/>
              </a:ln>
              <a:solidFill>
                <a:schemeClr val="tx1"/>
              </a:solidFill>
              <a:effectLst/>
              <a:uLnTx/>
              <a:uFillTx/>
              <a:latin typeface="Arial Rounded MT Bold" pitchFamily="34"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tx1"/>
              </a:solidFill>
              <a:effectLst/>
              <a:uLnTx/>
              <a:uFillTx/>
              <a:latin typeface="Arial Rounded MT Bold" pitchFamily="34"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tx1"/>
              </a:solidFill>
              <a:effectLst/>
              <a:uLnTx/>
              <a:uFillTx/>
              <a:latin typeface="Arial Rounded MT Bold" pitchFamily="34"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tx1"/>
              </a:solidFill>
              <a:effectLst/>
              <a:uLnTx/>
              <a:uFillTx/>
              <a:latin typeface="Arial Rounded MT Bold" pitchFamily="34"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2400" b="0" i="0" u="none" strike="noStrike" kern="1200" cap="none" spc="0" normalizeH="0" baseline="0" noProof="0" dirty="0" smtClean="0">
              <a:ln>
                <a:noFill/>
              </a:ln>
              <a:solidFill>
                <a:schemeClr val="tx1"/>
              </a:solidFill>
              <a:effectLst/>
              <a:uLnTx/>
              <a:uFillTx/>
              <a:latin typeface="Arial Rounded MT Bold" pitchFamily="34"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2400" b="0" i="0" u="none" strike="noStrike" kern="1200" cap="none" spc="0" normalizeH="0" baseline="0" noProof="0" dirty="0" smtClean="0">
              <a:ln>
                <a:noFill/>
              </a:ln>
              <a:solidFill>
                <a:schemeClr val="tx1"/>
              </a:solidFill>
              <a:effectLst/>
              <a:uLnTx/>
              <a:uFillTx/>
              <a:latin typeface="Arial Rounded MT Bold" pitchFamily="34"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2400" b="0" i="0" u="none" strike="noStrike" kern="1200" cap="none" spc="0" normalizeH="0" baseline="0" noProof="0" dirty="0" smtClean="0">
              <a:ln>
                <a:noFill/>
              </a:ln>
              <a:solidFill>
                <a:schemeClr val="tx1"/>
              </a:solidFill>
              <a:effectLst/>
              <a:uLnTx/>
              <a:uFillTx/>
              <a:latin typeface="Arial Rounded MT Bold" pitchFamily="34"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2400" b="0" i="0" u="none" strike="noStrike" kern="1200" cap="none" spc="0" normalizeH="0" baseline="0" noProof="0" dirty="0" smtClean="0">
              <a:ln>
                <a:noFill/>
              </a:ln>
              <a:solidFill>
                <a:schemeClr val="tx1"/>
              </a:solidFill>
              <a:effectLst/>
              <a:uLnTx/>
              <a:uFillTx/>
              <a:latin typeface="Arial Rounded MT Bold" pitchFamily="34"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a:ln>
                <a:noFill/>
              </a:ln>
              <a:solidFill>
                <a:schemeClr val="tx1"/>
              </a:solidFill>
              <a:effectLst/>
              <a:uLnTx/>
              <a:uFillTx/>
              <a:latin typeface="Arial Rounded MT Bold" pitchFamily="34" charset="0"/>
              <a:ea typeface="+mn-ea"/>
              <a:cs typeface="+mn-cs"/>
            </a:endParaRPr>
          </a:p>
        </p:txBody>
      </p:sp>
      <p:sp>
        <p:nvSpPr>
          <p:cNvPr id="3" name="Text Placeholder 3"/>
          <p:cNvSpPr txBox="1">
            <a:spLocks/>
          </p:cNvSpPr>
          <p:nvPr/>
        </p:nvSpPr>
        <p:spPr>
          <a:xfrm>
            <a:off x="0" y="0"/>
            <a:ext cx="3707904" cy="6858000"/>
          </a:xfrm>
          <a:prstGeom prst="rect">
            <a:avLst/>
          </a:prstGeom>
          <a:solidFill>
            <a:schemeClr val="tx1"/>
          </a:solidFill>
        </p:spPr>
        <p:txBody>
          <a:bodyPr>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3600" b="0" i="0" u="none" strike="noStrike" kern="1200" cap="none" spc="0" normalizeH="0" baseline="0" noProof="0" dirty="0" smtClean="0">
              <a:ln>
                <a:noFill/>
              </a:ln>
              <a:solidFill>
                <a:schemeClr val="bg1"/>
              </a:solidFill>
              <a:effectLst/>
              <a:uLnTx/>
              <a:uFillTx/>
              <a:latin typeface="Arial Rounded MT Bold" pitchFamily="34"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IN" sz="3600" b="0" i="0" u="none" strike="noStrike" kern="1200" cap="none" spc="0" normalizeH="0" baseline="0" noProof="0" dirty="0" smtClean="0">
                <a:ln>
                  <a:noFill/>
                </a:ln>
                <a:solidFill>
                  <a:schemeClr val="bg1"/>
                </a:solidFill>
                <a:effectLst/>
                <a:uLnTx/>
                <a:uFillTx/>
                <a:latin typeface="Arial Rounded MT Bold" pitchFamily="34" charset="0"/>
                <a:ea typeface="+mn-ea"/>
                <a:cs typeface="+mn-cs"/>
              </a:rPr>
              <a:t>WHAT</a:t>
            </a:r>
            <a:r>
              <a:rPr kumimoji="0" lang="en-IN" sz="3600" b="0" i="0" u="none" strike="noStrike" kern="1200" cap="none" spc="0" normalizeH="0" noProof="0" dirty="0" smtClean="0">
                <a:ln>
                  <a:noFill/>
                </a:ln>
                <a:solidFill>
                  <a:schemeClr val="bg1"/>
                </a:solidFill>
                <a:effectLst/>
                <a:uLnTx/>
                <a:uFillTx/>
                <a:latin typeface="Arial Rounded MT Bold" pitchFamily="34" charset="0"/>
                <a:ea typeface="+mn-ea"/>
                <a:cs typeface="+mn-cs"/>
              </a:rPr>
              <a:t> IS</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IN" sz="3600" b="0" i="0" u="none" strike="noStrike" kern="1200" cap="none" spc="0" normalizeH="0" noProof="0" dirty="0" smtClean="0">
                <a:ln>
                  <a:noFill/>
                </a:ln>
                <a:solidFill>
                  <a:schemeClr val="bg1"/>
                </a:solidFill>
                <a:effectLst/>
                <a:uLnTx/>
                <a:uFillTx/>
                <a:latin typeface="Arial Rounded MT Bold" pitchFamily="34" charset="0"/>
                <a:ea typeface="+mn-ea"/>
                <a:cs typeface="+mn-cs"/>
              </a:rPr>
              <a:t>GOOGLE MY</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IN" sz="3600" b="0" i="0" u="none" strike="noStrike" kern="1200" cap="none" spc="0" normalizeH="0" noProof="0" dirty="0" smtClean="0">
                <a:ln>
                  <a:noFill/>
                </a:ln>
                <a:solidFill>
                  <a:schemeClr val="bg1"/>
                </a:solidFill>
                <a:effectLst/>
                <a:uLnTx/>
                <a:uFillTx/>
                <a:latin typeface="Arial Rounded MT Bold" pitchFamily="34" charset="0"/>
                <a:ea typeface="+mn-ea"/>
                <a:cs typeface="+mn-cs"/>
              </a:rPr>
              <a:t>BUSINESS?</a:t>
            </a:r>
            <a:endParaRPr kumimoji="0" lang="en-US" sz="3600" b="0" i="0" u="none" strike="noStrike" kern="1200" cap="none" spc="0" normalizeH="0" baseline="0" noProof="0" dirty="0">
              <a:ln>
                <a:noFill/>
              </a:ln>
              <a:solidFill>
                <a:schemeClr val="bg1"/>
              </a:solidFill>
              <a:effectLst/>
              <a:uLnTx/>
              <a:uFillTx/>
              <a:latin typeface="Arial Rounded MT Bold" pitchFamily="34" charset="0"/>
              <a:ea typeface="+mn-ea"/>
              <a:cs typeface="+mn-cs"/>
            </a:endParaRPr>
          </a:p>
        </p:txBody>
      </p:sp>
      <p:pic>
        <p:nvPicPr>
          <p:cNvPr id="6146" name="Picture 2"/>
          <p:cNvPicPr>
            <a:picLocks noChangeAspect="1" noChangeArrowheads="1"/>
          </p:cNvPicPr>
          <p:nvPr/>
        </p:nvPicPr>
        <p:blipFill>
          <a:blip r:embed="rId2" cstate="print"/>
          <a:srcRect/>
          <a:stretch>
            <a:fillRect/>
          </a:stretch>
        </p:blipFill>
        <p:spPr bwMode="auto">
          <a:xfrm>
            <a:off x="251520" y="3573016"/>
            <a:ext cx="3096344" cy="2232248"/>
          </a:xfrm>
          <a:prstGeom prst="rect">
            <a:avLst/>
          </a:prstGeom>
          <a:noFill/>
          <a:ln w="9525">
            <a:noFill/>
            <a:miter lim="800000"/>
            <a:headEnd/>
            <a:tailEnd/>
          </a:ln>
        </p:spPr>
      </p:pic>
      <p:sp>
        <p:nvSpPr>
          <p:cNvPr id="7" name="Rectangle 6"/>
          <p:cNvSpPr/>
          <p:nvPr/>
        </p:nvSpPr>
        <p:spPr>
          <a:xfrm>
            <a:off x="3707904" y="0"/>
            <a:ext cx="5436096" cy="2696123"/>
          </a:xfrm>
          <a:prstGeom prst="rect">
            <a:avLst/>
          </a:prstGeom>
        </p:spPr>
        <p:txBody>
          <a:bodyPr wrap="square">
            <a:spAutoFit/>
          </a:bodyPr>
          <a:lstStyle/>
          <a:p>
            <a:pPr marL="342900" lvl="0" indent="-342900">
              <a:spcBef>
                <a:spcPct val="20000"/>
              </a:spcBef>
              <a:buFont typeface="Arial" pitchFamily="34" charset="0"/>
              <a:buChar char="•"/>
            </a:pPr>
            <a:endParaRPr lang="en-US" dirty="0" smtClean="0">
              <a:latin typeface="Arial Rounded MT Bold" pitchFamily="34" charset="0"/>
            </a:endParaRPr>
          </a:p>
          <a:p>
            <a:pPr marL="342900" lvl="0" indent="-342900">
              <a:spcBef>
                <a:spcPct val="20000"/>
              </a:spcBef>
              <a:buFont typeface="Arial" pitchFamily="34" charset="0"/>
              <a:buChar char="•"/>
              <a:defRPr/>
            </a:pPr>
            <a:endParaRPr lang="en-US" dirty="0">
              <a:latin typeface="Arial Rounded MT Bold" pitchFamily="34" charset="0"/>
            </a:endParaRPr>
          </a:p>
          <a:p>
            <a:pPr marL="342900" lvl="0" indent="-342900">
              <a:spcBef>
                <a:spcPct val="20000"/>
              </a:spcBef>
              <a:buFont typeface="Arial" pitchFamily="34" charset="0"/>
              <a:buChar char="•"/>
              <a:defRPr/>
            </a:pPr>
            <a:endParaRPr lang="en-US" dirty="0">
              <a:latin typeface="Arial Rounded MT Bold" pitchFamily="34" charset="0"/>
            </a:endParaRPr>
          </a:p>
          <a:p>
            <a:pPr marL="342900" lvl="0" indent="-342900">
              <a:spcBef>
                <a:spcPct val="20000"/>
              </a:spcBef>
              <a:buFont typeface="Arial" pitchFamily="34" charset="0"/>
              <a:buChar char="•"/>
              <a:defRPr/>
            </a:pPr>
            <a:endParaRPr lang="en-IN" dirty="0">
              <a:latin typeface="Arial Rounded MT Bold" pitchFamily="34" charset="0"/>
            </a:endParaRPr>
          </a:p>
          <a:p>
            <a:pPr marL="342900" lvl="0" indent="-342900">
              <a:spcBef>
                <a:spcPct val="20000"/>
              </a:spcBef>
              <a:buFont typeface="Arial" pitchFamily="34" charset="0"/>
              <a:buChar char="•"/>
              <a:defRPr/>
            </a:pPr>
            <a:endParaRPr lang="en-IN" dirty="0">
              <a:latin typeface="Arial Rounded MT Bold" pitchFamily="34" charset="0"/>
            </a:endParaRPr>
          </a:p>
          <a:p>
            <a:pPr marL="342900" lvl="0" indent="-342900">
              <a:spcBef>
                <a:spcPct val="20000"/>
              </a:spcBef>
              <a:defRPr/>
            </a:pPr>
            <a:endParaRPr lang="en-IN" dirty="0">
              <a:latin typeface="Arial Rounded MT Bold" pitchFamily="34" charset="0"/>
            </a:endParaRPr>
          </a:p>
          <a:p>
            <a:pPr marL="342900" lvl="0" indent="-342900">
              <a:spcBef>
                <a:spcPct val="20000"/>
              </a:spcBef>
              <a:defRPr/>
            </a:pPr>
            <a:endParaRPr lang="en-IN" dirty="0">
              <a:latin typeface="Arial Rounded MT Bold" pitchFamily="34" charset="0"/>
            </a:endParaRPr>
          </a:p>
          <a:p>
            <a:pPr marL="342900" lvl="0" indent="-342900">
              <a:spcBef>
                <a:spcPct val="20000"/>
              </a:spcBef>
              <a:buFont typeface="Arial" pitchFamily="34" charset="0"/>
              <a:buChar char="•"/>
              <a:defRPr/>
            </a:pPr>
            <a:endParaRPr lang="en-US" dirty="0">
              <a:latin typeface="Arial Rounded MT Bold" pitchFamily="34" charset="0"/>
            </a:endParaRPr>
          </a:p>
        </p:txBody>
      </p:sp>
      <p:sp>
        <p:nvSpPr>
          <p:cNvPr id="8" name="Rectangle 7"/>
          <p:cNvSpPr/>
          <p:nvPr/>
        </p:nvSpPr>
        <p:spPr>
          <a:xfrm>
            <a:off x="3707904" y="0"/>
            <a:ext cx="5436096" cy="6370975"/>
          </a:xfrm>
          <a:prstGeom prst="rect">
            <a:avLst/>
          </a:prstGeom>
        </p:spPr>
        <p:txBody>
          <a:bodyPr wrap="square">
            <a:spAutoFit/>
          </a:bodyPr>
          <a:lstStyle/>
          <a:p>
            <a:pPr>
              <a:buFont typeface="Arial" pitchFamily="34" charset="0"/>
              <a:buChar char="•"/>
            </a:pPr>
            <a:endParaRPr lang="en-US" sz="2400" dirty="0" smtClean="0">
              <a:latin typeface="Arial Rounded MT Bold" pitchFamily="34" charset="0"/>
            </a:endParaRPr>
          </a:p>
          <a:p>
            <a:pPr>
              <a:buFont typeface="Arial" pitchFamily="34" charset="0"/>
              <a:buChar char="•"/>
            </a:pPr>
            <a:r>
              <a:rPr lang="en-US" sz="2400" dirty="0" smtClean="0">
                <a:latin typeface="Arial Rounded MT Bold" pitchFamily="34" charset="0"/>
              </a:rPr>
              <a:t> It is </a:t>
            </a:r>
            <a:r>
              <a:rPr lang="en-US" sz="2400" dirty="0">
                <a:latin typeface="Arial Rounded MT Bold" pitchFamily="34" charset="0"/>
              </a:rPr>
              <a:t>a free and easy-to-use tool for </a:t>
            </a:r>
            <a:r>
              <a:rPr lang="en-US" sz="2400" dirty="0" smtClean="0">
                <a:latin typeface="Arial Rounded MT Bold" pitchFamily="34" charset="0"/>
              </a:rPr>
              <a:t>     businesses </a:t>
            </a:r>
            <a:r>
              <a:rPr lang="en-US" sz="2400" dirty="0">
                <a:latin typeface="Arial Rounded MT Bold" pitchFamily="34" charset="0"/>
              </a:rPr>
              <a:t>and organizations to manage their online presence across </a:t>
            </a:r>
            <a:r>
              <a:rPr lang="en-US" sz="2400" dirty="0" smtClean="0">
                <a:latin typeface="Arial Rounded MT Bold" pitchFamily="34" charset="0"/>
              </a:rPr>
              <a:t>Google.</a:t>
            </a:r>
          </a:p>
          <a:p>
            <a:pPr>
              <a:buFont typeface="Arial" pitchFamily="34" charset="0"/>
              <a:buChar char="•"/>
            </a:pPr>
            <a:endParaRPr lang="en-IN" sz="2400" dirty="0">
              <a:latin typeface="Arial Rounded MT Bold" pitchFamily="34" charset="0"/>
            </a:endParaRPr>
          </a:p>
          <a:p>
            <a:pPr>
              <a:buFont typeface="Arial" pitchFamily="34" charset="0"/>
              <a:buChar char="•"/>
            </a:pPr>
            <a:r>
              <a:rPr lang="en-US" sz="2400" dirty="0" smtClean="0">
                <a:latin typeface="Arial Rounded MT Bold" pitchFamily="34" charset="0"/>
              </a:rPr>
              <a:t> It includes Search and Maps. </a:t>
            </a:r>
          </a:p>
          <a:p>
            <a:pPr>
              <a:buFont typeface="Arial" pitchFamily="34" charset="0"/>
              <a:buChar char="•"/>
            </a:pPr>
            <a:endParaRPr lang="en-US" sz="2400" dirty="0">
              <a:latin typeface="Arial Rounded MT Bold" pitchFamily="34" charset="0"/>
            </a:endParaRPr>
          </a:p>
          <a:p>
            <a:pPr>
              <a:buFont typeface="Arial" pitchFamily="34" charset="0"/>
              <a:buChar char="•"/>
            </a:pPr>
            <a:r>
              <a:rPr lang="en-US" sz="2400" dirty="0" smtClean="0">
                <a:latin typeface="Arial Rounded MT Bold" pitchFamily="34" charset="0"/>
              </a:rPr>
              <a:t> If you verify and edit your business information, you can both help customers find your business and tell them your story.</a:t>
            </a:r>
          </a:p>
          <a:p>
            <a:pPr>
              <a:buFont typeface="Arial" pitchFamily="34" charset="0"/>
              <a:buChar char="•"/>
            </a:pPr>
            <a:endParaRPr lang="en-IN" sz="2400" dirty="0">
              <a:latin typeface="Arial Rounded MT Bold" pitchFamily="34" charset="0"/>
            </a:endParaRPr>
          </a:p>
          <a:p>
            <a:pPr>
              <a:buFont typeface="Arial" pitchFamily="34" charset="0"/>
              <a:buChar char="•"/>
            </a:pPr>
            <a:r>
              <a:rPr lang="en-IN" sz="2400" dirty="0" smtClean="0">
                <a:latin typeface="Arial Rounded MT Bold" pitchFamily="34" charset="0"/>
              </a:rPr>
              <a:t>It helps to manage your information, understand your customers and expand your business.</a:t>
            </a:r>
            <a:endParaRPr lang="en-US" sz="2400" dirty="0">
              <a:latin typeface="Arial Rounded MT Bold"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4"/>
          <p:cNvGraphicFramePr>
            <a:graphicFrameLocks/>
          </p:cNvGraphicFramePr>
          <p:nvPr/>
        </p:nvGraphicFramePr>
        <p:xfrm>
          <a:off x="3635374" y="0"/>
          <a:ext cx="14400000" cy="1404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 Placeholder 3"/>
          <p:cNvSpPr txBox="1">
            <a:spLocks/>
          </p:cNvSpPr>
          <p:nvPr/>
        </p:nvSpPr>
        <p:spPr>
          <a:xfrm>
            <a:off x="0" y="0"/>
            <a:ext cx="3707904" cy="6858000"/>
          </a:xfrm>
          <a:prstGeom prst="rect">
            <a:avLst/>
          </a:prstGeom>
          <a:solidFill>
            <a:schemeClr val="tx1"/>
          </a:solidFill>
        </p:spPr>
        <p:txBody>
          <a:bodyPr>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3600" b="0" i="0" u="none" strike="noStrike" kern="1200" cap="none" spc="0" normalizeH="0" baseline="0" noProof="0" dirty="0" smtClean="0">
              <a:ln>
                <a:noFill/>
              </a:ln>
              <a:solidFill>
                <a:schemeClr val="bg1"/>
              </a:solidFill>
              <a:effectLst/>
              <a:uLnTx/>
              <a:uFillTx/>
              <a:latin typeface="Arial Rounded MT Bold" pitchFamily="34"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3600" b="0" i="0" u="none" strike="noStrike" kern="1200" cap="none" spc="0" normalizeH="0" baseline="0" noProof="0" dirty="0" smtClean="0">
              <a:ln>
                <a:noFill/>
              </a:ln>
              <a:solidFill>
                <a:schemeClr val="bg1"/>
              </a:solidFill>
              <a:effectLst/>
              <a:uLnTx/>
              <a:uFillTx/>
              <a:latin typeface="Arial Rounded MT Bold" pitchFamily="34"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3600" b="0" i="0" u="none" strike="noStrike" kern="1200" cap="none" spc="0" normalizeH="0" baseline="0" noProof="0" dirty="0" smtClean="0">
                <a:ln>
                  <a:noFill/>
                </a:ln>
                <a:solidFill>
                  <a:schemeClr val="bg1"/>
                </a:solidFill>
                <a:effectLst/>
                <a:uLnTx/>
                <a:uFillTx/>
                <a:latin typeface="Arial Rounded MT Bold" pitchFamily="34" charset="0"/>
                <a:ea typeface="+mn-ea"/>
                <a:cs typeface="+mn-cs"/>
              </a:rPr>
              <a:t>PROBLEM STATEMENT #3:</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3600" b="0" i="0" u="none" strike="noStrike" kern="1200" cap="none" spc="0" normalizeH="0" baseline="0" noProof="0" dirty="0" smtClean="0">
              <a:ln>
                <a:noFill/>
              </a:ln>
              <a:solidFill>
                <a:schemeClr val="bg1"/>
              </a:solidFill>
              <a:effectLst/>
              <a:uLnTx/>
              <a:uFillTx/>
              <a:latin typeface="Arial Rounded MT Bold" pitchFamily="34"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3600" b="0" i="0" u="none" strike="noStrike" kern="1200" cap="none" spc="0" normalizeH="0" baseline="0" noProof="0" dirty="0" smtClean="0">
                <a:ln>
                  <a:noFill/>
                </a:ln>
                <a:solidFill>
                  <a:schemeClr val="bg1"/>
                </a:solidFill>
                <a:effectLst/>
                <a:uLnTx/>
                <a:uFillTx/>
                <a:latin typeface="Arial Rounded MT Bold" pitchFamily="34" charset="0"/>
                <a:ea typeface="+mn-ea"/>
                <a:cs typeface="+mn-cs"/>
              </a:rPr>
              <a:t>WEB APPLICATION DEVELOPMENT </a:t>
            </a:r>
            <a:endParaRPr kumimoji="0" lang="en-US" sz="3600" b="0" i="0" u="none" strike="noStrike" kern="1200" cap="none" spc="0" normalizeH="0" baseline="0" noProof="0" dirty="0">
              <a:ln>
                <a:noFill/>
              </a:ln>
              <a:solidFill>
                <a:schemeClr val="bg1"/>
              </a:solidFill>
              <a:effectLst/>
              <a:uLnTx/>
              <a:uFillTx/>
              <a:latin typeface="Arial Rounded MT Bold" pitchFamily="34" charset="0"/>
              <a:ea typeface="+mn-ea"/>
              <a:cs typeface="+mn-cs"/>
            </a:endParaRPr>
          </a:p>
        </p:txBody>
      </p:sp>
      <p:sp>
        <p:nvSpPr>
          <p:cNvPr id="8" name="TextBox 7"/>
          <p:cNvSpPr txBox="1"/>
          <p:nvPr/>
        </p:nvSpPr>
        <p:spPr>
          <a:xfrm>
            <a:off x="4211960" y="404664"/>
            <a:ext cx="3600400" cy="954107"/>
          </a:xfrm>
          <a:prstGeom prst="rect">
            <a:avLst/>
          </a:prstGeom>
          <a:noFill/>
        </p:spPr>
        <p:txBody>
          <a:bodyPr wrap="square" rtlCol="0">
            <a:spAutoFit/>
          </a:bodyPr>
          <a:lstStyle/>
          <a:p>
            <a:r>
              <a:rPr lang="en-IN" sz="2800" dirty="0" smtClean="0">
                <a:latin typeface="Arial Rounded MT Bold" pitchFamily="34" charset="0"/>
              </a:rPr>
              <a:t>Flow of </a:t>
            </a:r>
            <a:r>
              <a:rPr lang="en-IN" sz="2800" dirty="0" err="1" smtClean="0">
                <a:latin typeface="Arial Rounded MT Bold" pitchFamily="34" charset="0"/>
              </a:rPr>
              <a:t>Webapp</a:t>
            </a:r>
            <a:r>
              <a:rPr lang="en-IN" sz="2800" dirty="0" smtClean="0">
                <a:latin typeface="Arial Rounded MT Bold" pitchFamily="34" charset="0"/>
              </a:rPr>
              <a:t> (until now):</a:t>
            </a:r>
            <a:endParaRPr lang="en-US" sz="2800" dirty="0">
              <a:latin typeface="Arial Rounded MT Bold" pitchFamily="34" charset="0"/>
            </a:endParaRPr>
          </a:p>
        </p:txBody>
      </p:sp>
      <p:sp>
        <p:nvSpPr>
          <p:cNvPr id="9" name="TextBox 8"/>
          <p:cNvSpPr txBox="1"/>
          <p:nvPr/>
        </p:nvSpPr>
        <p:spPr>
          <a:xfrm>
            <a:off x="4283968" y="5657671"/>
            <a:ext cx="4176464" cy="369332"/>
          </a:xfrm>
          <a:prstGeom prst="rect">
            <a:avLst/>
          </a:prstGeom>
          <a:noFill/>
        </p:spPr>
        <p:txBody>
          <a:bodyPr wrap="square" rtlCol="0">
            <a:spAutoFit/>
          </a:bodyPr>
          <a:lstStyle/>
          <a:p>
            <a:endParaRPr lang="en-US" dirty="0"/>
          </a:p>
        </p:txBody>
      </p:sp>
      <p:sp>
        <p:nvSpPr>
          <p:cNvPr id="10" name="Title 9"/>
          <p:cNvSpPr>
            <a:spLocks noGrp="1"/>
          </p:cNvSpPr>
          <p:nvPr>
            <p:ph type="title"/>
          </p:nvPr>
        </p:nvSpPr>
        <p:spPr/>
        <p:txBody>
          <a:bodyPr/>
          <a:lstStyle/>
          <a:p>
            <a:endParaRPr lang="en-US"/>
          </a:p>
        </p:txBody>
      </p:sp>
      <p:graphicFrame>
        <p:nvGraphicFramePr>
          <p:cNvPr id="13" name="Content Placeholder 12"/>
          <p:cNvGraphicFramePr>
            <a:graphicFrameLocks noGrp="1"/>
          </p:cNvGraphicFramePr>
          <p:nvPr>
            <p:ph idx="1"/>
          </p:nvPr>
        </p:nvGraphicFramePr>
        <p:xfrm>
          <a:off x="3575050" y="273049"/>
          <a:ext cx="5111750" cy="7200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2" name="Text Placeholder 11"/>
          <p:cNvSpPr>
            <a:spLocks noGrp="1"/>
          </p:cNvSpPr>
          <p:nvPr>
            <p:ph type="body" sz="half" idx="2"/>
          </p:nvPr>
        </p:nvSpPr>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10" name="Text Placeholder 3"/>
          <p:cNvSpPr>
            <a:spLocks noGrp="1"/>
          </p:cNvSpPr>
          <p:nvPr>
            <p:ph type="body" sz="half" idx="2"/>
          </p:nvPr>
        </p:nvSpPr>
        <p:spPr>
          <a:xfrm>
            <a:off x="0" y="0"/>
            <a:ext cx="3708400" cy="6858000"/>
          </a:xfrm>
          <a:solidFill>
            <a:schemeClr val="tx1"/>
          </a:solidFill>
        </p:spPr>
        <p:txBody>
          <a:bodyPr>
            <a:normAutofit/>
          </a:bodyPr>
          <a:lstStyle/>
          <a:p>
            <a:endParaRPr lang="en-IN" sz="3600" dirty="0" smtClean="0">
              <a:solidFill>
                <a:schemeClr val="bg1"/>
              </a:solidFill>
              <a:latin typeface="Arial Rounded MT Bold" pitchFamily="34" charset="0"/>
            </a:endParaRPr>
          </a:p>
          <a:p>
            <a:endParaRPr lang="en-IN" sz="3600" dirty="0">
              <a:solidFill>
                <a:schemeClr val="bg1"/>
              </a:solidFill>
              <a:latin typeface="Arial Rounded MT Bold" pitchFamily="34" charset="0"/>
            </a:endParaRPr>
          </a:p>
          <a:p>
            <a:endParaRPr lang="en-IN" sz="3600" dirty="0" smtClean="0">
              <a:solidFill>
                <a:schemeClr val="bg1"/>
              </a:solidFill>
              <a:latin typeface="Arial Rounded MT Bold" pitchFamily="34" charset="0"/>
            </a:endParaRPr>
          </a:p>
          <a:p>
            <a:endParaRPr lang="en-IN" sz="3600" dirty="0">
              <a:solidFill>
                <a:schemeClr val="bg1"/>
              </a:solidFill>
              <a:latin typeface="Arial Rounded MT Bold" pitchFamily="34" charset="0"/>
            </a:endParaRPr>
          </a:p>
          <a:p>
            <a:r>
              <a:rPr lang="en-IN" sz="3600" dirty="0" smtClean="0">
                <a:solidFill>
                  <a:schemeClr val="bg1"/>
                </a:solidFill>
                <a:latin typeface="Arial Rounded MT Bold" pitchFamily="34" charset="0"/>
              </a:rPr>
              <a:t>Entire</a:t>
            </a:r>
            <a:r>
              <a:rPr lang="en-IN" sz="3600" dirty="0" smtClean="0">
                <a:solidFill>
                  <a:schemeClr val="bg1"/>
                </a:solidFill>
                <a:latin typeface="Arial Rounded MT Bold" pitchFamily="34" charset="0"/>
              </a:rPr>
              <a:t> Flow(Until Now)</a:t>
            </a:r>
            <a:endParaRPr lang="en-US" sz="3600" dirty="0">
              <a:solidFill>
                <a:schemeClr val="bg1"/>
              </a:solidFill>
              <a:latin typeface="Arial Rounded MT Bold" pitchFamily="34" charset="0"/>
            </a:endParaRPr>
          </a:p>
        </p:txBody>
      </p:sp>
      <p:pic>
        <p:nvPicPr>
          <p:cNvPr id="13" name="Untitled_ May 14, 2020 2_46 PM.mp4">
            <a:hlinkClick r:id="" action="ppaction://media"/>
          </p:cNvPr>
          <p:cNvPicPr>
            <a:picLocks noGrp="1" noRot="1" noChangeAspect="1"/>
          </p:cNvPicPr>
          <p:nvPr>
            <p:ph idx="1"/>
            <a:videoFile r:link="rId1"/>
          </p:nvPr>
        </p:nvPicPr>
        <p:blipFill>
          <a:blip r:embed="rId3" cstate="print"/>
          <a:stretch>
            <a:fillRect/>
          </a:stretch>
        </p:blipFill>
        <p:spPr>
          <a:xfrm>
            <a:off x="4283968" y="1052736"/>
            <a:ext cx="4248472" cy="504056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13"/>
                                        </p:tgtEl>
                                      </p:cBhvr>
                                    </p:cmd>
                                  </p:childTnLst>
                                </p:cTn>
                              </p:par>
                            </p:childTnLst>
                          </p:cTn>
                        </p:par>
                      </p:childTnLst>
                    </p:cTn>
                  </p:par>
                </p:childTnLst>
              </p:cTn>
              <p:nextCondLst>
                <p:cond evt="onClick" delay="0">
                  <p:tgtEl>
                    <p:spTgt spid="13"/>
                  </p:tgtEl>
                </p:cond>
              </p:nextCondLst>
            </p:seq>
            <p:video fullScrn="1">
              <p:cMediaNode>
                <p:cTn id="7" fill="hold" display="0">
                  <p:stCondLst>
                    <p:cond delay="indefinite"/>
                  </p:stCondLst>
                  <p:endCondLst>
                    <p:cond evt="onNext" delay="0">
                      <p:tgtEl>
                        <p:sldTgt/>
                      </p:tgtEl>
                    </p:cond>
                    <p:cond evt="onPrev" delay="0">
                      <p:tgtEl>
                        <p:sldTgt/>
                      </p:tgtEl>
                    </p:cond>
                  </p:endCondLst>
                </p:cTn>
                <p:tgtEl>
                  <p:spTgt spid="13"/>
                </p:tgtEl>
              </p:cMediaNode>
            </p:vide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txBox="1">
            <a:spLocks/>
          </p:cNvSpPr>
          <p:nvPr/>
        </p:nvSpPr>
        <p:spPr>
          <a:xfrm>
            <a:off x="467544" y="548680"/>
            <a:ext cx="8229600" cy="114300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IN" sz="4400" b="0" i="0" u="none" strike="noStrike" kern="1200" cap="none" spc="0" normalizeH="0" baseline="0" noProof="0" dirty="0" smtClean="0">
                <a:ln>
                  <a:noFill/>
                </a:ln>
                <a:solidFill>
                  <a:schemeClr val="tx1"/>
                </a:solidFill>
                <a:effectLst/>
                <a:uLnTx/>
                <a:uFillTx/>
                <a:latin typeface="Arial Rounded MT Bold" pitchFamily="34" charset="0"/>
                <a:ea typeface="+mj-ea"/>
                <a:cs typeface="+mj-cs"/>
              </a:rPr>
              <a:t>NEW LEARNINGS:</a:t>
            </a:r>
            <a:endParaRPr kumimoji="0" lang="en-US" sz="4400" b="0" i="0" u="none" strike="noStrike" kern="1200" cap="none" spc="0" normalizeH="0" baseline="0" noProof="0" dirty="0">
              <a:ln>
                <a:noFill/>
              </a:ln>
              <a:solidFill>
                <a:schemeClr val="tx1"/>
              </a:solidFill>
              <a:effectLst/>
              <a:uLnTx/>
              <a:uFillTx/>
              <a:latin typeface="Arial Rounded MT Bold" pitchFamily="34" charset="0"/>
              <a:ea typeface="+mj-ea"/>
              <a:cs typeface="+mj-cs"/>
            </a:endParaRPr>
          </a:p>
        </p:txBody>
      </p:sp>
      <p:sp>
        <p:nvSpPr>
          <p:cNvPr id="12" name="Content Placeholder 6"/>
          <p:cNvSpPr txBox="1">
            <a:spLocks/>
          </p:cNvSpPr>
          <p:nvPr/>
        </p:nvSpPr>
        <p:spPr>
          <a:xfrm>
            <a:off x="457200" y="1600200"/>
            <a:ext cx="8229600" cy="4525963"/>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3200" b="0" i="0" u="none" strike="noStrike" kern="1200" cap="none" spc="0" normalizeH="0" baseline="0" noProof="0" dirty="0" smtClean="0">
              <a:ln>
                <a:noFill/>
              </a:ln>
              <a:solidFill>
                <a:schemeClr val="tx1"/>
              </a:solidFill>
              <a:effectLst/>
              <a:uLnTx/>
              <a:uFillTx/>
              <a:latin typeface="Arial Rounded MT Bold" pitchFamily="34"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4000" b="0" i="0" u="none" strike="noStrike" kern="1200" cap="none" spc="0" normalizeH="0" baseline="0" noProof="0" dirty="0" smtClean="0">
                <a:ln>
                  <a:noFill/>
                </a:ln>
                <a:solidFill>
                  <a:schemeClr val="tx1"/>
                </a:solidFill>
                <a:effectLst/>
                <a:uLnTx/>
                <a:uFillTx/>
                <a:latin typeface="Arial Rounded MT Bold" pitchFamily="34" charset="0"/>
                <a:ea typeface="+mn-ea"/>
                <a:cs typeface="+mn-cs"/>
              </a:rPr>
              <a:t>Swift Mailer</a:t>
            </a:r>
          </a:p>
        </p:txBody>
      </p:sp>
      <p:cxnSp>
        <p:nvCxnSpPr>
          <p:cNvPr id="13" name="Straight Connector 12"/>
          <p:cNvCxnSpPr/>
          <p:nvPr/>
        </p:nvCxnSpPr>
        <p:spPr>
          <a:xfrm>
            <a:off x="395536" y="1484784"/>
            <a:ext cx="8280920" cy="0"/>
          </a:xfrm>
          <a:prstGeom prst="line">
            <a:avLst/>
          </a:prstGeom>
        </p:spPr>
        <p:style>
          <a:lnRef idx="1">
            <a:schemeClr val="dk1"/>
          </a:lnRef>
          <a:fillRef idx="0">
            <a:schemeClr val="dk1"/>
          </a:fillRef>
          <a:effectRef idx="0">
            <a:schemeClr val="dk1"/>
          </a:effectRef>
          <a:fontRef idx="minor">
            <a:schemeClr val="tx1"/>
          </a:fontRef>
        </p:style>
      </p:cxnSp>
      <p:sp>
        <p:nvSpPr>
          <p:cNvPr id="14" name="Rectangle 13"/>
          <p:cNvSpPr/>
          <p:nvPr/>
        </p:nvSpPr>
        <p:spPr>
          <a:xfrm>
            <a:off x="0" y="6525344"/>
            <a:ext cx="9144000" cy="3326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3707904" y="0"/>
            <a:ext cx="5436096" cy="6858000"/>
          </a:xfrm>
          <a:prstGeom prst="rect">
            <a:avLst/>
          </a:prstGeom>
        </p:spPr>
        <p:txBody>
          <a:bodyPr>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2400" b="0" i="0" u="none" strike="noStrike" kern="1200" cap="none" spc="0" normalizeH="0" baseline="0" noProof="0" smtClean="0">
              <a:ln>
                <a:noFill/>
              </a:ln>
              <a:solidFill>
                <a:schemeClr val="tx1"/>
              </a:solidFill>
              <a:effectLst/>
              <a:uLnTx/>
              <a:uFillTx/>
              <a:latin typeface="Arial Rounded MT Bold" pitchFamily="34"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400" b="0" i="0" u="none" strike="noStrike" kern="1200" cap="none" spc="0" normalizeH="0" baseline="0" noProof="0" smtClean="0">
                <a:ln>
                  <a:noFill/>
                </a:ln>
                <a:solidFill>
                  <a:schemeClr val="tx1"/>
                </a:solidFill>
                <a:effectLst/>
                <a:uLnTx/>
                <a:uFillTx/>
                <a:latin typeface="Arial Rounded MT Bold" pitchFamily="34" charset="0"/>
                <a:ea typeface="+mn-ea"/>
                <a:cs typeface="+mn-cs"/>
              </a:rPr>
              <a:t>It </a:t>
            </a:r>
            <a:r>
              <a:rPr kumimoji="0" lang="en-US" sz="2400" b="0" i="0" u="none" strike="noStrike" kern="1200" cap="none" spc="0" normalizeH="0" baseline="0" noProof="0" smtClean="0">
                <a:ln>
                  <a:noFill/>
                </a:ln>
                <a:solidFill>
                  <a:schemeClr val="tx1"/>
                </a:solidFill>
                <a:effectLst/>
                <a:uLnTx/>
                <a:uFillTx/>
                <a:latin typeface="Arial Rounded MT Bold" pitchFamily="34" charset="0"/>
                <a:ea typeface="+mn-ea"/>
                <a:cs typeface="+mn-cs"/>
              </a:rPr>
              <a:t>is a library that provides several classes that allow you to send emails from within your PHP scripts or web applications.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400" b="0" i="0" u="none" strike="noStrike" kern="1200" cap="none" spc="0" normalizeH="0" baseline="0" noProof="0" smtClean="0">
                <a:ln>
                  <a:noFill/>
                </a:ln>
                <a:solidFill>
                  <a:schemeClr val="tx1"/>
                </a:solidFill>
                <a:effectLst/>
                <a:uLnTx/>
                <a:uFillTx/>
                <a:latin typeface="Arial Rounded MT Bold" pitchFamily="34" charset="0"/>
                <a:ea typeface="+mn-ea"/>
                <a:cs typeface="+mn-cs"/>
              </a:rPr>
              <a:t>It works for PHP 5.2 or higher.</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smtClean="0">
                <a:ln>
                  <a:noFill/>
                </a:ln>
                <a:solidFill>
                  <a:schemeClr val="tx1"/>
                </a:solidFill>
                <a:effectLst/>
                <a:uLnTx/>
                <a:uFillTx/>
                <a:latin typeface="Arial Rounded MT Bold" pitchFamily="34" charset="0"/>
                <a:ea typeface="+mn-ea"/>
                <a:cs typeface="+mn-cs"/>
              </a:rPr>
              <a:t>Swift_SmtpTransport  uses the SMTP protocol  to communicate with a service to deliver an email message.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400" b="0" i="0" u="none" strike="noStrike" kern="1200" cap="none" spc="0" normalizeH="0" baseline="0" noProof="0" smtClean="0">
                <a:ln>
                  <a:noFill/>
                </a:ln>
                <a:solidFill>
                  <a:schemeClr val="tx1"/>
                </a:solidFill>
                <a:effectLst/>
                <a:uLnTx/>
                <a:uFillTx/>
                <a:latin typeface="Arial Rounded MT Bold" pitchFamily="34" charset="0"/>
                <a:ea typeface="+mn-ea"/>
                <a:cs typeface="+mn-cs"/>
              </a:rPr>
              <a:t>Swift_Mailer is </a:t>
            </a:r>
            <a:r>
              <a:rPr kumimoji="0" lang="en-US" sz="2400" b="0" i="0" u="none" strike="noStrike" kern="1200" cap="none" spc="0" normalizeH="0" baseline="0" noProof="0" smtClean="0">
                <a:ln>
                  <a:noFill/>
                </a:ln>
                <a:solidFill>
                  <a:schemeClr val="tx1"/>
                </a:solidFill>
                <a:effectLst/>
                <a:uLnTx/>
                <a:uFillTx/>
                <a:latin typeface="Arial Rounded MT Bold" pitchFamily="34" charset="0"/>
                <a:ea typeface="+mn-ea"/>
                <a:cs typeface="+mn-cs"/>
              </a:rPr>
              <a:t>the one that actually sends the email using send().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smtClean="0">
                <a:ln>
                  <a:noFill/>
                </a:ln>
                <a:solidFill>
                  <a:schemeClr val="tx1"/>
                </a:solidFill>
                <a:effectLst/>
                <a:uLnTx/>
                <a:uFillTx/>
                <a:latin typeface="Arial Rounded MT Bold" pitchFamily="34" charset="0"/>
                <a:ea typeface="+mn-ea"/>
                <a:cs typeface="+mn-cs"/>
              </a:rPr>
              <a:t>Swift_Message is used to specify the receiver, the subject, the body and so on.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smtClean="0">
              <a:ln>
                <a:noFill/>
              </a:ln>
              <a:solidFill>
                <a:schemeClr val="tx1"/>
              </a:solidFill>
              <a:effectLst/>
              <a:uLnTx/>
              <a:uFillTx/>
              <a:latin typeface="Arial Rounded MT Bold" pitchFamily="34"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smtClean="0">
              <a:ln>
                <a:noFill/>
              </a:ln>
              <a:solidFill>
                <a:schemeClr val="tx1"/>
              </a:solidFill>
              <a:effectLst/>
              <a:uLnTx/>
              <a:uFillTx/>
              <a:latin typeface="Arial Rounded MT Bold" pitchFamily="34"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smtClean="0">
              <a:ln>
                <a:noFill/>
              </a:ln>
              <a:solidFill>
                <a:schemeClr val="tx1"/>
              </a:solidFill>
              <a:effectLst/>
              <a:uLnTx/>
              <a:uFillTx/>
              <a:latin typeface="Arial Rounded MT Bold" pitchFamily="34"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2400" b="0" i="0" u="none" strike="noStrike" kern="1200" cap="none" spc="0" normalizeH="0" baseline="0" noProof="0" smtClean="0">
              <a:ln>
                <a:noFill/>
              </a:ln>
              <a:solidFill>
                <a:schemeClr val="tx1"/>
              </a:solidFill>
              <a:effectLst/>
              <a:uLnTx/>
              <a:uFillTx/>
              <a:latin typeface="Arial Rounded MT Bold" pitchFamily="34"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2400" b="0" i="0" u="none" strike="noStrike" kern="1200" cap="none" spc="0" normalizeH="0" baseline="0" noProof="0" smtClean="0">
              <a:ln>
                <a:noFill/>
              </a:ln>
              <a:solidFill>
                <a:schemeClr val="tx1"/>
              </a:solidFill>
              <a:effectLst/>
              <a:uLnTx/>
              <a:uFillTx/>
              <a:latin typeface="Arial Rounded MT Bold" pitchFamily="34"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2400" b="0" i="0" u="none" strike="noStrike" kern="1200" cap="none" spc="0" normalizeH="0" baseline="0" noProof="0" smtClean="0">
              <a:ln>
                <a:noFill/>
              </a:ln>
              <a:solidFill>
                <a:schemeClr val="tx1"/>
              </a:solidFill>
              <a:effectLst/>
              <a:uLnTx/>
              <a:uFillTx/>
              <a:latin typeface="Arial Rounded MT Bold" pitchFamily="34"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2400" b="0" i="0" u="none" strike="noStrike" kern="1200" cap="none" spc="0" normalizeH="0" baseline="0" noProof="0" smtClean="0">
              <a:ln>
                <a:noFill/>
              </a:ln>
              <a:solidFill>
                <a:schemeClr val="tx1"/>
              </a:solidFill>
              <a:effectLst/>
              <a:uLnTx/>
              <a:uFillTx/>
              <a:latin typeface="Arial Rounded MT Bold" pitchFamily="34"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a:ln>
                <a:noFill/>
              </a:ln>
              <a:solidFill>
                <a:schemeClr val="tx1"/>
              </a:solidFill>
              <a:effectLst/>
              <a:uLnTx/>
              <a:uFillTx/>
              <a:latin typeface="Arial Rounded MT Bold" pitchFamily="34" charset="0"/>
              <a:ea typeface="+mn-ea"/>
              <a:cs typeface="+mn-cs"/>
            </a:endParaRPr>
          </a:p>
        </p:txBody>
      </p:sp>
      <p:sp>
        <p:nvSpPr>
          <p:cNvPr id="3" name="Text Placeholder 3"/>
          <p:cNvSpPr txBox="1">
            <a:spLocks/>
          </p:cNvSpPr>
          <p:nvPr/>
        </p:nvSpPr>
        <p:spPr>
          <a:xfrm>
            <a:off x="0" y="0"/>
            <a:ext cx="3707904" cy="6858000"/>
          </a:xfrm>
          <a:prstGeom prst="rect">
            <a:avLst/>
          </a:prstGeom>
          <a:solidFill>
            <a:schemeClr val="tx1"/>
          </a:solidFill>
        </p:spPr>
        <p:txBody>
          <a:bodyPr>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3600" b="0" i="0" u="none" strike="noStrike" kern="1200" cap="none" spc="0" normalizeH="0" baseline="0" noProof="0" smtClean="0">
              <a:ln>
                <a:noFill/>
              </a:ln>
              <a:solidFill>
                <a:schemeClr val="bg1"/>
              </a:solidFill>
              <a:effectLst/>
              <a:uLnTx/>
              <a:uFillTx/>
              <a:latin typeface="Arial Rounded MT Bold" pitchFamily="34"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3600" b="0" i="0" u="none" strike="noStrike" kern="1200" cap="none" spc="0" normalizeH="0" baseline="0" noProof="0" smtClean="0">
              <a:ln>
                <a:noFill/>
              </a:ln>
              <a:solidFill>
                <a:schemeClr val="bg1"/>
              </a:solidFill>
              <a:effectLst/>
              <a:uLnTx/>
              <a:uFillTx/>
              <a:latin typeface="Arial Rounded MT Bold" pitchFamily="34"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3600" b="0" i="0" u="none" strike="noStrike" kern="1200" cap="none" spc="0" normalizeH="0" baseline="0" noProof="0" smtClean="0">
              <a:ln>
                <a:noFill/>
              </a:ln>
              <a:solidFill>
                <a:schemeClr val="bg1"/>
              </a:solidFill>
              <a:effectLst/>
              <a:uLnTx/>
              <a:uFillTx/>
              <a:latin typeface="Arial Rounded MT Bold" pitchFamily="34"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3600" b="0" i="0" u="none" strike="noStrike" kern="1200" cap="none" spc="0" normalizeH="0" baseline="0" noProof="0" smtClean="0">
                <a:ln>
                  <a:noFill/>
                </a:ln>
                <a:solidFill>
                  <a:schemeClr val="bg1"/>
                </a:solidFill>
                <a:effectLst/>
                <a:uLnTx/>
                <a:uFillTx/>
                <a:latin typeface="Arial Rounded MT Bold" pitchFamily="34" charset="0"/>
                <a:ea typeface="+mn-ea"/>
                <a:cs typeface="+mn-cs"/>
              </a:rPr>
              <a:t> Swift Mailer</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600" b="0" i="0" u="none" strike="noStrike" kern="1200" cap="none" spc="0" normalizeH="0" baseline="0" noProof="0" dirty="0">
              <a:ln>
                <a:noFill/>
              </a:ln>
              <a:solidFill>
                <a:schemeClr val="bg1"/>
              </a:solidFill>
              <a:effectLst/>
              <a:uLnTx/>
              <a:uFillTx/>
              <a:latin typeface="Arial Rounded MT Bold" pitchFamily="34" charset="0"/>
              <a:ea typeface="+mn-ea"/>
              <a:cs typeface="+mn-cs"/>
            </a:endParaRPr>
          </a:p>
        </p:txBody>
      </p:sp>
      <p:pic>
        <p:nvPicPr>
          <p:cNvPr id="4" name="Picture 2" descr="C:\Users\admin\Downloads\swift.png"/>
          <p:cNvPicPr>
            <a:picLocks noChangeAspect="1" noChangeArrowheads="1"/>
          </p:cNvPicPr>
          <p:nvPr/>
        </p:nvPicPr>
        <p:blipFill>
          <a:blip r:embed="rId2" cstate="print"/>
          <a:srcRect/>
          <a:stretch>
            <a:fillRect/>
          </a:stretch>
        </p:blipFill>
        <p:spPr bwMode="auto">
          <a:xfrm>
            <a:off x="251520" y="2924944"/>
            <a:ext cx="2952328" cy="2164457"/>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p:cNvSpPr txBox="1">
            <a:spLocks/>
          </p:cNvSpPr>
          <p:nvPr/>
        </p:nvSpPr>
        <p:spPr>
          <a:xfrm>
            <a:off x="457200" y="274638"/>
            <a:ext cx="8229600" cy="1143000"/>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600" b="0" i="0" u="none" strike="noStrike" kern="1200" cap="none" spc="0" normalizeH="0" baseline="0" noProof="0" smtClean="0">
                <a:ln>
                  <a:noFill/>
                </a:ln>
                <a:solidFill>
                  <a:schemeClr val="tx1"/>
                </a:solidFill>
                <a:effectLst/>
                <a:uLnTx/>
                <a:uFillTx/>
                <a:latin typeface="Arial Rounded MT Bold" pitchFamily="34" charset="0"/>
                <a:ea typeface="+mj-ea"/>
                <a:cs typeface="+mj-cs"/>
              </a:rPr>
              <a:t>ACTION PLAN FOR REMAINING PERIOD OF INTERNSHIP</a:t>
            </a:r>
            <a:endParaRPr kumimoji="0" lang="en-US" sz="3600" b="0" i="0" u="none" strike="noStrike" kern="1200" cap="none" spc="0" normalizeH="0" baseline="0" noProof="0" dirty="0">
              <a:ln>
                <a:noFill/>
              </a:ln>
              <a:solidFill>
                <a:schemeClr val="tx1"/>
              </a:solidFill>
              <a:effectLst/>
              <a:uLnTx/>
              <a:uFillTx/>
              <a:latin typeface="Arial Rounded MT Bold" pitchFamily="34" charset="0"/>
              <a:ea typeface="+mj-ea"/>
              <a:cs typeface="+mj-cs"/>
            </a:endParaRPr>
          </a:p>
        </p:txBody>
      </p:sp>
      <p:sp>
        <p:nvSpPr>
          <p:cNvPr id="3" name="Content Placeholder 6"/>
          <p:cNvSpPr txBox="1">
            <a:spLocks/>
          </p:cNvSpPr>
          <p:nvPr/>
        </p:nvSpPr>
        <p:spPr>
          <a:xfrm>
            <a:off x="457200" y="1600200"/>
            <a:ext cx="8229600" cy="4525963"/>
          </a:xfrm>
          <a:prstGeom prst="rect">
            <a:avLst/>
          </a:prstGeom>
        </p:spPr>
        <p:txBody>
          <a:bodyPr>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2800" b="0" i="0" u="none" strike="noStrike" kern="1200" cap="none" spc="0" normalizeH="0" baseline="0" noProof="0" dirty="0" smtClean="0">
              <a:ln>
                <a:noFill/>
              </a:ln>
              <a:solidFill>
                <a:schemeClr val="tx1"/>
              </a:solidFill>
              <a:effectLst/>
              <a:uLnTx/>
              <a:uFillTx/>
              <a:latin typeface="Arial Rounded MT Bold" pitchFamily="34"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Arial Rounded MT Bold" pitchFamily="34" charset="0"/>
                <a:ea typeface="+mn-ea"/>
                <a:cs typeface="+mn-cs"/>
              </a:rPr>
              <a:t>IMPLEMENT THE REMAINING</a:t>
            </a:r>
            <a:r>
              <a:rPr kumimoji="0" lang="en-IN" sz="2800" b="0" i="0" u="none" strike="noStrike" kern="1200" cap="none" spc="0" normalizeH="0" noProof="0" dirty="0" smtClean="0">
                <a:ln>
                  <a:noFill/>
                </a:ln>
                <a:solidFill>
                  <a:schemeClr val="tx1"/>
                </a:solidFill>
                <a:effectLst/>
                <a:uLnTx/>
                <a:uFillTx/>
                <a:latin typeface="Arial Rounded MT Bold" pitchFamily="34" charset="0"/>
                <a:ea typeface="+mn-ea"/>
                <a:cs typeface="+mn-cs"/>
              </a:rPr>
              <a:t> </a:t>
            </a:r>
            <a:r>
              <a:rPr kumimoji="0" lang="en-IN" sz="2800" b="0" i="0" u="none" strike="noStrike" kern="1200" cap="none" spc="0" normalizeH="0" baseline="0" noProof="0" dirty="0" smtClean="0">
                <a:ln>
                  <a:noFill/>
                </a:ln>
                <a:solidFill>
                  <a:schemeClr val="tx1"/>
                </a:solidFill>
                <a:effectLst/>
                <a:uLnTx/>
                <a:uFillTx/>
                <a:latin typeface="Arial Rounded MT Bold" pitchFamily="34" charset="0"/>
                <a:ea typeface="+mn-ea"/>
                <a:cs typeface="+mn-cs"/>
              </a:rPr>
              <a:t>WEB APPLICATION.</a:t>
            </a:r>
          </a:p>
          <a:p>
            <a:pPr marL="342900" indent="-342900">
              <a:spcBef>
                <a:spcPct val="20000"/>
              </a:spcBef>
              <a:buFont typeface="Arial" pitchFamily="34" charset="0"/>
              <a:buChar char="•"/>
            </a:pPr>
            <a:r>
              <a:rPr lang="en-IN" sz="2800" dirty="0">
                <a:latin typeface="Arial Rounded MT Bold" pitchFamily="34" charset="0"/>
              </a:rPr>
              <a:t>LEARN HOW TO DEPLOY THE APPLICATION</a:t>
            </a:r>
            <a:r>
              <a:rPr lang="en-IN" sz="2800" dirty="0" smtClean="0">
                <a:latin typeface="Arial Rounded MT Bold" pitchFamily="34" charset="0"/>
              </a:rPr>
              <a:t>.</a:t>
            </a:r>
            <a:endParaRPr kumimoji="0" lang="en-IN" sz="2800" b="0" i="0" u="none" strike="noStrike" kern="1200" cap="none" spc="0" normalizeH="0" baseline="0" noProof="0" dirty="0" smtClean="0">
              <a:ln>
                <a:noFill/>
              </a:ln>
              <a:solidFill>
                <a:schemeClr val="tx1"/>
              </a:solidFill>
              <a:effectLst/>
              <a:uLnTx/>
              <a:uFillTx/>
              <a:latin typeface="Arial Rounded MT Bold" pitchFamily="34" charset="0"/>
              <a:ea typeface="+mn-ea"/>
              <a:cs typeface="+mn-cs"/>
            </a:endParaRPr>
          </a:p>
          <a:p>
            <a:pPr marL="342900" indent="-342900">
              <a:spcBef>
                <a:spcPct val="20000"/>
              </a:spcBef>
              <a:buFont typeface="Arial" pitchFamily="34" charset="0"/>
              <a:buChar char="•"/>
            </a:pPr>
            <a:r>
              <a:rPr lang="en-IN" sz="2800" dirty="0">
                <a:latin typeface="Arial Rounded MT Bold" pitchFamily="34" charset="0"/>
              </a:rPr>
              <a:t>LEARN ABOUT ANGULAR</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Arial Rounded MT Bold" pitchFamily="34" charset="0"/>
                <a:ea typeface="+mn-ea"/>
                <a:cs typeface="+mn-cs"/>
              </a:rPr>
              <a:t>WORK</a:t>
            </a:r>
            <a:r>
              <a:rPr kumimoji="0" lang="en-IN" sz="2800" b="0" i="0" u="none" strike="noStrike" kern="1200" cap="none" spc="0" normalizeH="0" noProof="0" dirty="0" smtClean="0">
                <a:ln>
                  <a:noFill/>
                </a:ln>
                <a:solidFill>
                  <a:schemeClr val="tx1"/>
                </a:solidFill>
                <a:effectLst/>
                <a:uLnTx/>
                <a:uFillTx/>
                <a:latin typeface="Arial Rounded MT Bold" pitchFamily="34" charset="0"/>
                <a:ea typeface="+mn-ea"/>
                <a:cs typeface="+mn-cs"/>
              </a:rPr>
              <a:t> ON THE WEB APP USING ANGULAR.</a:t>
            </a:r>
            <a:endParaRPr kumimoji="0" lang="en-IN" sz="2800" b="0" i="0" u="none" strike="noStrike" kern="1200" cap="none" spc="0" normalizeH="0" baseline="0" noProof="0" dirty="0" smtClean="0">
              <a:ln>
                <a:noFill/>
              </a:ln>
              <a:solidFill>
                <a:schemeClr val="tx1"/>
              </a:solidFill>
              <a:effectLst/>
              <a:uLnTx/>
              <a:uFillTx/>
              <a:latin typeface="Arial Rounded MT Bold" pitchFamily="34"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Arial Rounded MT Bold" pitchFamily="34" charset="0"/>
                <a:ea typeface="+mn-ea"/>
                <a:cs typeface="+mn-cs"/>
              </a:rPr>
              <a:t>WORK MORE ON CONTENT MARKETING.</a:t>
            </a:r>
            <a:endParaRPr kumimoji="0" lang="en-US" sz="2800" b="0" i="0" u="none" strike="noStrike" kern="1200" cap="none" spc="0" normalizeH="0" baseline="0" noProof="0" dirty="0">
              <a:ln>
                <a:noFill/>
              </a:ln>
              <a:solidFill>
                <a:schemeClr val="tx1"/>
              </a:solidFill>
              <a:effectLst/>
              <a:uLnTx/>
              <a:uFillTx/>
              <a:latin typeface="Arial Rounded MT Bold" pitchFamily="34" charset="0"/>
              <a:ea typeface="+mn-ea"/>
              <a:cs typeface="+mn-cs"/>
            </a:endParaRPr>
          </a:p>
        </p:txBody>
      </p:sp>
      <p:cxnSp>
        <p:nvCxnSpPr>
          <p:cNvPr id="4" name="Straight Connector 3"/>
          <p:cNvCxnSpPr/>
          <p:nvPr/>
        </p:nvCxnSpPr>
        <p:spPr>
          <a:xfrm>
            <a:off x="395536" y="1484784"/>
            <a:ext cx="8352928" cy="0"/>
          </a:xfrm>
          <a:prstGeom prst="line">
            <a:avLst/>
          </a:prstGeom>
        </p:spPr>
        <p:style>
          <a:lnRef idx="1">
            <a:schemeClr val="dk1"/>
          </a:lnRef>
          <a:fillRef idx="0">
            <a:schemeClr val="dk1"/>
          </a:fillRef>
          <a:effectRef idx="0">
            <a:schemeClr val="dk1"/>
          </a:effectRef>
          <a:fontRef idx="minor">
            <a:schemeClr val="tx1"/>
          </a:fontRef>
        </p:style>
      </p:cxnSp>
      <p:sp>
        <p:nvSpPr>
          <p:cNvPr id="5" name="Rectangle 4"/>
          <p:cNvSpPr/>
          <p:nvPr/>
        </p:nvSpPr>
        <p:spPr>
          <a:xfrm>
            <a:off x="0" y="6525344"/>
            <a:ext cx="9144000" cy="3326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87624" y="2636912"/>
            <a:ext cx="6984776" cy="1015663"/>
          </a:xfrm>
          <a:prstGeom prst="rect">
            <a:avLst/>
          </a:prstGeom>
          <a:noFill/>
        </p:spPr>
        <p:txBody>
          <a:bodyPr wrap="square" rtlCol="0">
            <a:spAutoFit/>
          </a:bodyPr>
          <a:lstStyle/>
          <a:p>
            <a:pPr algn="ctr"/>
            <a:r>
              <a:rPr lang="en-IN" sz="6000" dirty="0" smtClean="0">
                <a:latin typeface="Arial Rounded MT Bold" pitchFamily="34" charset="0"/>
              </a:rPr>
              <a:t>THANK YOU</a:t>
            </a:r>
            <a:endParaRPr lang="en-US" sz="6000" dirty="0">
              <a:latin typeface="Arial Rounded MT Bold" pitchFamily="34" charset="0"/>
            </a:endParaRPr>
          </a:p>
        </p:txBody>
      </p:sp>
      <p:sp>
        <p:nvSpPr>
          <p:cNvPr id="3" name="Rectangle 2"/>
          <p:cNvSpPr/>
          <p:nvPr/>
        </p:nvSpPr>
        <p:spPr>
          <a:xfrm>
            <a:off x="0" y="6525344"/>
            <a:ext cx="9144000" cy="3326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descr="web-application.gif"/>
          <p:cNvPicPr>
            <a:picLocks noChangeAspect="1"/>
          </p:cNvPicPr>
          <p:nvPr/>
        </p:nvPicPr>
        <p:blipFill>
          <a:blip r:embed="rId2" cstate="print"/>
          <a:stretch>
            <a:fillRect/>
          </a:stretch>
        </p:blipFill>
        <p:spPr>
          <a:xfrm>
            <a:off x="3708400" y="3501008"/>
            <a:ext cx="5435600" cy="3356992"/>
          </a:xfrm>
          <a:prstGeom prst="rect">
            <a:avLst/>
          </a:prstGeom>
        </p:spPr>
      </p:pic>
      <p:sp>
        <p:nvSpPr>
          <p:cNvPr id="3" name="Text Placeholder 3"/>
          <p:cNvSpPr txBox="1">
            <a:spLocks/>
          </p:cNvSpPr>
          <p:nvPr/>
        </p:nvSpPr>
        <p:spPr>
          <a:xfrm>
            <a:off x="0" y="0"/>
            <a:ext cx="3707904" cy="6858000"/>
          </a:xfrm>
          <a:prstGeom prst="rect">
            <a:avLst/>
          </a:prstGeom>
          <a:solidFill>
            <a:schemeClr val="tx1"/>
          </a:solidFill>
        </p:spPr>
        <p:txBody>
          <a:bodyPr>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3600" b="0" i="0" u="none" strike="noStrike" kern="1200" cap="none" spc="0" normalizeH="0" baseline="0" noProof="0" dirty="0" smtClean="0">
              <a:ln>
                <a:noFill/>
              </a:ln>
              <a:solidFill>
                <a:schemeClr val="bg1"/>
              </a:solidFill>
              <a:effectLst/>
              <a:uLnTx/>
              <a:uFillTx/>
              <a:latin typeface="Arial Rounded MT Bold" pitchFamily="34"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3600" b="0" i="0" u="none" strike="noStrike" kern="1200" cap="none" spc="0" normalizeH="0" baseline="0" noProof="0" dirty="0" smtClean="0">
              <a:ln>
                <a:noFill/>
              </a:ln>
              <a:solidFill>
                <a:schemeClr val="bg1"/>
              </a:solidFill>
              <a:effectLst/>
              <a:uLnTx/>
              <a:uFillTx/>
              <a:latin typeface="Arial Rounded MT Bold" pitchFamily="34"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r>
              <a:rPr lang="en-IN" sz="3600" dirty="0">
                <a:solidFill>
                  <a:schemeClr val="bg1"/>
                </a:solidFill>
                <a:latin typeface="Arial Rounded MT Bold" pitchFamily="34" charset="0"/>
              </a:rPr>
              <a:t> </a:t>
            </a:r>
            <a:r>
              <a:rPr lang="en-IN" sz="3600" dirty="0" smtClean="0">
                <a:solidFill>
                  <a:schemeClr val="bg1"/>
                </a:solidFill>
                <a:latin typeface="Arial Rounded MT Bold" pitchFamily="34" charset="0"/>
              </a:rPr>
              <a:t>  </a:t>
            </a:r>
          </a:p>
          <a:p>
            <a:pPr marL="342900" marR="0" lvl="0" indent="-342900" algn="l" defTabSz="914400" rtl="0" eaLnBrk="1" fontAlgn="auto" latinLnBrk="0" hangingPunct="1">
              <a:lnSpc>
                <a:spcPct val="100000"/>
              </a:lnSpc>
              <a:spcBef>
                <a:spcPct val="20000"/>
              </a:spcBef>
              <a:spcAft>
                <a:spcPts val="0"/>
              </a:spcAft>
              <a:buClrTx/>
              <a:buSzTx/>
              <a:tabLst/>
              <a:defRPr/>
            </a:pPr>
            <a:r>
              <a:rPr lang="en-IN" sz="3600" dirty="0">
                <a:solidFill>
                  <a:schemeClr val="bg1"/>
                </a:solidFill>
                <a:latin typeface="Arial Rounded MT Bold" pitchFamily="34" charset="0"/>
              </a:rPr>
              <a:t> </a:t>
            </a:r>
            <a:r>
              <a:rPr lang="en-IN" sz="3600" dirty="0" smtClean="0">
                <a:solidFill>
                  <a:schemeClr val="bg1"/>
                </a:solidFill>
                <a:latin typeface="Arial Rounded MT Bold" pitchFamily="34" charset="0"/>
              </a:rPr>
              <a:t>  WORDPRESS BLOGGING, SEO </a:t>
            </a:r>
            <a:r>
              <a:rPr kumimoji="0" lang="en-IN" sz="3600" b="0" i="0" u="none" strike="noStrike" kern="1200" cap="none" spc="0" normalizeH="0" baseline="0" noProof="0" dirty="0" smtClean="0">
                <a:ln>
                  <a:noFill/>
                </a:ln>
                <a:solidFill>
                  <a:schemeClr val="bg1"/>
                </a:solidFill>
                <a:effectLst/>
                <a:uLnTx/>
                <a:uFillTx/>
                <a:latin typeface="Arial Rounded MT Bold" pitchFamily="34" charset="0"/>
                <a:ea typeface="+mn-ea"/>
                <a:cs typeface="+mn-cs"/>
              </a:rPr>
              <a:t>AND</a:t>
            </a:r>
            <a:r>
              <a:rPr kumimoji="0" lang="en-IN" sz="3600" b="0" i="0" u="none" strike="noStrike" kern="1200" cap="none" spc="0" normalizeH="0" noProof="0" dirty="0" smtClean="0">
                <a:ln>
                  <a:noFill/>
                </a:ln>
                <a:solidFill>
                  <a:schemeClr val="bg1"/>
                </a:solidFill>
                <a:effectLst/>
                <a:uLnTx/>
                <a:uFillTx/>
                <a:latin typeface="Arial Rounded MT Bold" pitchFamily="34" charset="0"/>
                <a:ea typeface="+mn-ea"/>
                <a:cs typeface="+mn-cs"/>
              </a:rPr>
              <a:t> </a:t>
            </a:r>
            <a:r>
              <a:rPr kumimoji="0" lang="en-IN" sz="3600" b="0" i="0" u="none" strike="noStrike" kern="1200" cap="none" spc="0" normalizeH="0" baseline="0" noProof="0" dirty="0" smtClean="0">
                <a:ln>
                  <a:noFill/>
                </a:ln>
                <a:solidFill>
                  <a:schemeClr val="bg1"/>
                </a:solidFill>
                <a:effectLst/>
                <a:uLnTx/>
                <a:uFillTx/>
                <a:latin typeface="Arial Rounded MT Bold" pitchFamily="34" charset="0"/>
                <a:ea typeface="+mn-ea"/>
                <a:cs typeface="+mn-cs"/>
              </a:rPr>
              <a:t>WEB  APP DEVELOPMENT</a:t>
            </a:r>
            <a:endParaRPr kumimoji="0" lang="en-US" sz="3600" b="0" i="0" u="none" strike="noStrike" kern="1200" cap="none" spc="0" normalizeH="0" baseline="0" noProof="0" dirty="0">
              <a:ln>
                <a:noFill/>
              </a:ln>
              <a:solidFill>
                <a:schemeClr val="bg1"/>
              </a:solidFill>
              <a:effectLst/>
              <a:uLnTx/>
              <a:uFillTx/>
              <a:latin typeface="Arial Rounded MT Bold" pitchFamily="34" charset="0"/>
              <a:ea typeface="+mn-ea"/>
              <a:cs typeface="+mn-cs"/>
            </a:endParaRPr>
          </a:p>
        </p:txBody>
      </p:sp>
      <p:pic>
        <p:nvPicPr>
          <p:cNvPr id="1026" name="Picture 2"/>
          <p:cNvPicPr>
            <a:picLocks noChangeAspect="1" noChangeArrowheads="1"/>
          </p:cNvPicPr>
          <p:nvPr/>
        </p:nvPicPr>
        <p:blipFill>
          <a:blip r:embed="rId3" cstate="print"/>
          <a:srcRect/>
          <a:stretch>
            <a:fillRect/>
          </a:stretch>
        </p:blipFill>
        <p:spPr bwMode="auto">
          <a:xfrm>
            <a:off x="3707904" y="0"/>
            <a:ext cx="5436095" cy="3501008"/>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txBox="1">
            <a:spLocks/>
          </p:cNvSpPr>
          <p:nvPr/>
        </p:nvSpPr>
        <p:spPr>
          <a:xfrm>
            <a:off x="457200" y="274638"/>
            <a:ext cx="8229600" cy="1143000"/>
          </a:xfrm>
          <a:prstGeom prst="rect">
            <a:avLst/>
          </a:prstGeom>
        </p:spPr>
        <p:txBody>
          <a:bodyP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6000" b="0" i="0" u="none" strike="noStrike" kern="1200" cap="none" spc="0" normalizeH="0" baseline="0" noProof="0" smtClean="0">
                <a:ln>
                  <a:noFill/>
                </a:ln>
                <a:solidFill>
                  <a:schemeClr val="tx1"/>
                </a:solidFill>
                <a:effectLst/>
                <a:uLnTx/>
                <a:uFillTx/>
                <a:latin typeface="Arial Rounded MT Bold" pitchFamily="34" charset="0"/>
                <a:ea typeface="+mj-ea"/>
                <a:cs typeface="+mj-cs"/>
              </a:rPr>
              <a:t>Project Objectives:</a:t>
            </a:r>
            <a:endParaRPr kumimoji="0" lang="en-US" sz="6000" b="0" i="0" u="none" strike="noStrike" kern="1200" cap="none" spc="0" normalizeH="0" baseline="0" noProof="0" dirty="0">
              <a:ln>
                <a:noFill/>
              </a:ln>
              <a:solidFill>
                <a:schemeClr val="tx1"/>
              </a:solidFill>
              <a:effectLst/>
              <a:uLnTx/>
              <a:uFillTx/>
              <a:latin typeface="Arial Rounded MT Bold" pitchFamily="34" charset="0"/>
              <a:ea typeface="+mj-ea"/>
              <a:cs typeface="+mj-cs"/>
            </a:endParaRPr>
          </a:p>
        </p:txBody>
      </p:sp>
      <p:graphicFrame>
        <p:nvGraphicFramePr>
          <p:cNvPr id="3" name="Content Placeholder 11"/>
          <p:cNvGraphicFramePr>
            <a:graphicFrameLocks/>
          </p:cNvGraphicFramePr>
          <p:nvPr/>
        </p:nvGraphicFramePr>
        <p:xfrm>
          <a:off x="468313" y="1773238"/>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4" name="Straight Connector 3"/>
          <p:cNvCxnSpPr/>
          <p:nvPr/>
        </p:nvCxnSpPr>
        <p:spPr>
          <a:xfrm>
            <a:off x="467544" y="1556792"/>
            <a:ext cx="8208912" cy="0"/>
          </a:xfrm>
          <a:prstGeom prst="line">
            <a:avLst/>
          </a:prstGeom>
        </p:spPr>
        <p:style>
          <a:lnRef idx="1">
            <a:schemeClr val="dk1"/>
          </a:lnRef>
          <a:fillRef idx="0">
            <a:schemeClr val="dk1"/>
          </a:fillRef>
          <a:effectRef idx="0">
            <a:schemeClr val="dk1"/>
          </a:effectRef>
          <a:fontRef idx="minor">
            <a:schemeClr val="tx1"/>
          </a:fontRef>
        </p:style>
      </p:cxnSp>
      <p:cxnSp>
        <p:nvCxnSpPr>
          <p:cNvPr id="5" name="Straight Connector 4"/>
          <p:cNvCxnSpPr/>
          <p:nvPr/>
        </p:nvCxnSpPr>
        <p:spPr>
          <a:xfrm>
            <a:off x="0" y="6669360"/>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6525344"/>
            <a:ext cx="9144000" cy="3326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3707904" y="0"/>
            <a:ext cx="5568950" cy="6858000"/>
          </a:xfrm>
          <a:prstGeom prst="rect">
            <a:avLst/>
          </a:prstGeom>
        </p:spPr>
        <p:txBody>
          <a:bodyPr>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2400" b="0" i="0" u="none" strike="noStrike" kern="1200" cap="none" spc="0" normalizeH="0" baseline="0" noProof="0" dirty="0" smtClean="0">
              <a:ln>
                <a:noFill/>
              </a:ln>
              <a:solidFill>
                <a:schemeClr val="tx1"/>
              </a:solidFill>
              <a:effectLst/>
              <a:uLnTx/>
              <a:uFillTx/>
              <a:latin typeface="Arial Rounded MT Bold" pitchFamily="34"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2400" b="0" i="0" u="none" strike="noStrike" kern="1200" cap="none" spc="0" normalizeH="0" baseline="0" noProof="0" dirty="0" smtClean="0">
              <a:ln>
                <a:noFill/>
              </a:ln>
              <a:solidFill>
                <a:schemeClr val="tx1"/>
              </a:solidFill>
              <a:effectLst/>
              <a:uLnTx/>
              <a:uFillTx/>
              <a:latin typeface="Arial Rounded MT Bold" pitchFamily="34"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400" b="0" i="0" u="none" strike="noStrike" kern="1200" cap="none" spc="0" normalizeH="0" baseline="0" noProof="0" dirty="0" smtClean="0">
                <a:ln>
                  <a:noFill/>
                </a:ln>
                <a:solidFill>
                  <a:schemeClr val="tx1"/>
                </a:solidFill>
                <a:effectLst/>
                <a:uLnTx/>
                <a:uFillTx/>
                <a:latin typeface="Arial Rounded MT Bold" pitchFamily="34" charset="0"/>
                <a:ea typeface="+mn-ea"/>
                <a:cs typeface="+mn-cs"/>
              </a:rPr>
              <a:t>PROBLEM STATEMENT #1:</a:t>
            </a:r>
          </a:p>
          <a:p>
            <a:pPr marL="342900" marR="0" lvl="0" indent="-342900" algn="l" defTabSz="914400" rtl="0" eaLnBrk="1" fontAlgn="auto" latinLnBrk="0" hangingPunct="1">
              <a:lnSpc>
                <a:spcPct val="100000"/>
              </a:lnSpc>
              <a:spcBef>
                <a:spcPct val="20000"/>
              </a:spcBef>
              <a:spcAft>
                <a:spcPts val="0"/>
              </a:spcAft>
              <a:buClrTx/>
              <a:buSzTx/>
              <a:tabLst/>
              <a:defRPr/>
            </a:pPr>
            <a:r>
              <a:rPr lang="en-IN" sz="2400" dirty="0">
                <a:latin typeface="Arial Rounded MT Bold" pitchFamily="34" charset="0"/>
              </a:rPr>
              <a:t> </a:t>
            </a:r>
            <a:r>
              <a:rPr lang="en-IN" sz="2400" dirty="0" smtClean="0">
                <a:latin typeface="Arial Rounded MT Bold" pitchFamily="34" charset="0"/>
              </a:rPr>
              <a:t>   </a:t>
            </a:r>
            <a:r>
              <a:rPr lang="en-IN" sz="1400" dirty="0" smtClean="0">
                <a:latin typeface="Arial Rounded MT Bold" pitchFamily="34" charset="0"/>
              </a:rPr>
              <a:t>We </a:t>
            </a:r>
            <a:r>
              <a:rPr lang="en-IN" sz="1400" dirty="0">
                <a:latin typeface="Arial Rounded MT Bold" pitchFamily="34" charset="0"/>
              </a:rPr>
              <a:t>aimed at writing blogs for the </a:t>
            </a:r>
            <a:r>
              <a:rPr lang="en-IN" sz="1400" dirty="0" err="1">
                <a:latin typeface="Arial Rounded MT Bold" pitchFamily="34" charset="0"/>
              </a:rPr>
              <a:t>Quantazone</a:t>
            </a:r>
            <a:r>
              <a:rPr lang="en-IN" sz="1400" dirty="0">
                <a:latin typeface="Arial Rounded MT Bold" pitchFamily="34" charset="0"/>
              </a:rPr>
              <a:t> website </a:t>
            </a:r>
            <a:r>
              <a:rPr lang="en-IN" sz="1400" dirty="0" smtClean="0">
                <a:latin typeface="Arial Rounded MT Bold" pitchFamily="34" charset="0"/>
              </a:rPr>
              <a:t>on </a:t>
            </a:r>
            <a:r>
              <a:rPr lang="en-IN" sz="1400" dirty="0" err="1" smtClean="0">
                <a:latin typeface="Arial Rounded MT Bold" pitchFamily="34" charset="0"/>
              </a:rPr>
              <a:t>Wordpress</a:t>
            </a:r>
            <a:r>
              <a:rPr lang="en-IN" sz="1400" dirty="0" smtClean="0">
                <a:latin typeface="Arial Rounded MT Bold" pitchFamily="34" charset="0"/>
              </a:rPr>
              <a:t> and complete its SEO.</a:t>
            </a:r>
            <a:endParaRPr lang="en-IN" sz="1400" dirty="0">
              <a:latin typeface="Arial Rounded MT Bold" pitchFamily="34" charset="0"/>
            </a:endParaRPr>
          </a:p>
          <a:p>
            <a:pPr marL="342900" lvl="0" indent="-342900">
              <a:spcBef>
                <a:spcPct val="20000"/>
              </a:spcBef>
            </a:pPr>
            <a:endParaRPr kumimoji="0" lang="en-IN" sz="1400" b="1" i="0" u="none" strike="noStrike" kern="1200" cap="none" spc="0" normalizeH="0" baseline="0" noProof="0" dirty="0" smtClean="0">
              <a:ln>
                <a:noFill/>
              </a:ln>
              <a:solidFill>
                <a:schemeClr val="tx1"/>
              </a:solidFill>
              <a:effectLst/>
              <a:uLnTx/>
              <a:uFillTx/>
              <a:latin typeface="Arial Rounded MT Bold" pitchFamily="34" charset="0"/>
              <a:ea typeface="+mn-ea"/>
              <a:cs typeface="+mn-cs"/>
            </a:endParaRPr>
          </a:p>
          <a:p>
            <a:pPr marL="342900" indent="-342900">
              <a:spcBef>
                <a:spcPct val="20000"/>
              </a:spcBef>
              <a:buFont typeface="Arial" pitchFamily="34" charset="0"/>
              <a:buChar char="•"/>
            </a:pPr>
            <a:r>
              <a:rPr lang="en-IN" sz="2400" dirty="0">
                <a:latin typeface="Arial Rounded MT Bold" pitchFamily="34" charset="0"/>
              </a:rPr>
              <a:t>PROBLEM STATEMENT </a:t>
            </a:r>
            <a:r>
              <a:rPr lang="en-IN" sz="2400" dirty="0" smtClean="0">
                <a:latin typeface="Arial Rounded MT Bold" pitchFamily="34" charset="0"/>
              </a:rPr>
              <a:t>#2:</a:t>
            </a:r>
            <a:endParaRPr lang="en-IN" sz="2400" dirty="0">
              <a:latin typeface="Arial Rounded MT Bold" pitchFamily="34" charset="0"/>
            </a:endParaRPr>
          </a:p>
          <a:p>
            <a:pPr marL="342900" lvl="0" indent="-342900">
              <a:spcBef>
                <a:spcPct val="20000"/>
              </a:spcBef>
            </a:pPr>
            <a:r>
              <a:rPr kumimoji="0" lang="en-IN" sz="1400" i="0" u="none" strike="noStrike" kern="1200" cap="none" spc="0" normalizeH="0" baseline="0" noProof="0" dirty="0" smtClean="0">
                <a:ln>
                  <a:noFill/>
                </a:ln>
                <a:solidFill>
                  <a:schemeClr val="tx1"/>
                </a:solidFill>
                <a:effectLst/>
                <a:uLnTx/>
                <a:uFillTx/>
                <a:latin typeface="Arial Rounded MT Bold" pitchFamily="34" charset="0"/>
                <a:ea typeface="+mn-ea"/>
                <a:cs typeface="+mn-cs"/>
              </a:rPr>
              <a:t>        Complete various courses present in the training module provided by </a:t>
            </a:r>
            <a:r>
              <a:rPr kumimoji="0" lang="en-IN" sz="1400" i="0" u="none" strike="noStrike" kern="1200" cap="none" spc="0" normalizeH="0" baseline="0" noProof="0" dirty="0" err="1" smtClean="0">
                <a:ln>
                  <a:noFill/>
                </a:ln>
                <a:solidFill>
                  <a:schemeClr val="tx1"/>
                </a:solidFill>
                <a:effectLst/>
                <a:uLnTx/>
                <a:uFillTx/>
                <a:latin typeface="Arial Rounded MT Bold" pitchFamily="34" charset="0"/>
                <a:ea typeface="+mn-ea"/>
                <a:cs typeface="+mn-cs"/>
              </a:rPr>
              <a:t>Quantazone</a:t>
            </a:r>
            <a:r>
              <a:rPr kumimoji="0" lang="en-IN" sz="1400" i="0" u="none" strike="noStrike" kern="1200" cap="none" spc="0" normalizeH="0" baseline="0" noProof="0" dirty="0" smtClean="0">
                <a:ln>
                  <a:noFill/>
                </a:ln>
                <a:solidFill>
                  <a:schemeClr val="tx1"/>
                </a:solidFill>
                <a:effectLst/>
                <a:uLnTx/>
                <a:uFillTx/>
                <a:latin typeface="Arial Rounded MT Bold" pitchFamily="34" charset="0"/>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1400" b="0" i="0" u="none" strike="noStrike" kern="1200" cap="none" spc="0" normalizeH="0" baseline="0" noProof="0" dirty="0" smtClean="0">
              <a:ln>
                <a:noFill/>
              </a:ln>
              <a:solidFill>
                <a:schemeClr val="tx1"/>
              </a:solidFill>
              <a:effectLst/>
              <a:uLnTx/>
              <a:uFillTx/>
              <a:latin typeface="Arial Rounded MT Bold" pitchFamily="34"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1400" b="0" i="0" u="none" strike="noStrike" kern="1200" cap="none" spc="0" normalizeH="0" baseline="0" noProof="0" dirty="0" smtClean="0">
              <a:ln>
                <a:noFill/>
              </a:ln>
              <a:solidFill>
                <a:schemeClr val="tx1"/>
              </a:solidFill>
              <a:effectLst/>
              <a:uLnTx/>
              <a:uFillTx/>
              <a:latin typeface="Arial Rounded MT Bold" pitchFamily="34"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400" b="0" i="0" u="none" strike="noStrike" kern="1200" cap="none" spc="0" normalizeH="0" baseline="0" noProof="0" dirty="0" smtClean="0">
                <a:ln>
                  <a:noFill/>
                </a:ln>
                <a:solidFill>
                  <a:schemeClr val="tx1"/>
                </a:solidFill>
                <a:effectLst/>
                <a:uLnTx/>
                <a:uFillTx/>
                <a:latin typeface="Arial Rounded MT Bold" pitchFamily="34" charset="0"/>
                <a:ea typeface="+mn-ea"/>
                <a:cs typeface="+mn-cs"/>
              </a:rPr>
              <a:t>PROBLEM STATEMENT #3:</a:t>
            </a:r>
          </a:p>
          <a:p>
            <a:pPr marL="342900" lvl="0" indent="-342900">
              <a:spcBef>
                <a:spcPct val="20000"/>
              </a:spcBef>
            </a:pPr>
            <a:r>
              <a:rPr lang="en-IN" sz="1400" dirty="0" smtClean="0">
                <a:latin typeface="Arial Rounded MT Bold" pitchFamily="34" charset="0"/>
              </a:rPr>
              <a:t>        We aim </a:t>
            </a:r>
            <a:r>
              <a:rPr lang="en-IN" sz="1400" dirty="0">
                <a:latin typeface="Arial Rounded MT Bold" pitchFamily="34" charset="0"/>
              </a:rPr>
              <a:t>to develop a web application for registering  a student for the admission process it included a register, login, fill form, upload image and payment gateway with </a:t>
            </a:r>
            <a:r>
              <a:rPr lang="en-IN" sz="1400" dirty="0" smtClean="0">
                <a:latin typeface="Arial Rounded MT Bold" pitchFamily="34" charset="0"/>
              </a:rPr>
              <a:t>session, I am done with register form its validation , and login session.</a:t>
            </a:r>
            <a:endParaRPr kumimoji="0" lang="en-IN" sz="1400" i="0" u="none" strike="noStrike" kern="1200" cap="none" spc="0" normalizeH="0" baseline="0" noProof="0" dirty="0" smtClean="0">
              <a:ln>
                <a:noFill/>
              </a:ln>
              <a:solidFill>
                <a:schemeClr val="tx1"/>
              </a:solidFill>
              <a:effectLst/>
              <a:uLnTx/>
              <a:uFillTx/>
              <a:latin typeface="Arial Rounded MT Bold" pitchFamily="34"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a:ln>
                <a:noFill/>
              </a:ln>
              <a:solidFill>
                <a:schemeClr val="tx1"/>
              </a:solidFill>
              <a:effectLst/>
              <a:uLnTx/>
              <a:uFillTx/>
              <a:latin typeface="Arial Rounded MT Bold" pitchFamily="34" charset="0"/>
              <a:ea typeface="+mn-ea"/>
              <a:cs typeface="+mn-cs"/>
            </a:endParaRPr>
          </a:p>
        </p:txBody>
      </p:sp>
      <p:sp>
        <p:nvSpPr>
          <p:cNvPr id="3" name="Text Placeholder 3"/>
          <p:cNvSpPr txBox="1">
            <a:spLocks/>
          </p:cNvSpPr>
          <p:nvPr/>
        </p:nvSpPr>
        <p:spPr>
          <a:xfrm>
            <a:off x="0" y="0"/>
            <a:ext cx="3707904" cy="6858000"/>
          </a:xfrm>
          <a:prstGeom prst="rect">
            <a:avLst/>
          </a:prstGeom>
          <a:solidFill>
            <a:schemeClr val="tx1"/>
          </a:solidFill>
        </p:spPr>
        <p:txBody>
          <a:bodyPr>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3600" b="0" i="0" u="none" strike="noStrike" kern="1200" cap="none" spc="0" normalizeH="0" baseline="0" noProof="0" dirty="0" smtClean="0">
              <a:ln>
                <a:noFill/>
              </a:ln>
              <a:solidFill>
                <a:schemeClr val="bg1"/>
              </a:solidFill>
              <a:effectLst/>
              <a:uLnTx/>
              <a:uFillTx/>
              <a:latin typeface="Arial Rounded MT Bold" pitchFamily="34"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3600" b="0" i="0" u="none" strike="noStrike" kern="1200" cap="none" spc="0" normalizeH="0" baseline="0" noProof="0" dirty="0" smtClean="0">
              <a:ln>
                <a:noFill/>
              </a:ln>
              <a:solidFill>
                <a:schemeClr val="bg1"/>
              </a:solidFill>
              <a:effectLst/>
              <a:uLnTx/>
              <a:uFillTx/>
              <a:latin typeface="Arial Rounded MT Bold" pitchFamily="34"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3600" b="0" i="0" u="none" strike="noStrike" kern="1200" cap="none" spc="0" normalizeH="0" baseline="0" noProof="0" dirty="0" smtClean="0">
              <a:ln>
                <a:noFill/>
              </a:ln>
              <a:solidFill>
                <a:schemeClr val="bg1"/>
              </a:solidFill>
              <a:effectLst/>
              <a:uLnTx/>
              <a:uFillTx/>
              <a:latin typeface="Arial Rounded MT Bold" pitchFamily="34"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3600" b="0" i="0" u="none" strike="noStrike" kern="1200" cap="none" spc="0" normalizeH="0" baseline="0" noProof="0" dirty="0" smtClean="0">
              <a:ln>
                <a:noFill/>
              </a:ln>
              <a:solidFill>
                <a:schemeClr val="bg1"/>
              </a:solidFill>
              <a:effectLst/>
              <a:uLnTx/>
              <a:uFillTx/>
              <a:latin typeface="Arial Rounded MT Bold" pitchFamily="34"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3600" b="0" i="0" u="none" strike="noStrike" kern="1200" cap="none" spc="0" normalizeH="0" baseline="0" noProof="0" dirty="0" smtClean="0">
                <a:ln>
                  <a:noFill/>
                </a:ln>
                <a:solidFill>
                  <a:schemeClr val="bg1"/>
                </a:solidFill>
                <a:effectLst/>
                <a:uLnTx/>
                <a:uFillTx/>
                <a:latin typeface="Arial Rounded MT Bold" pitchFamily="34" charset="0"/>
                <a:ea typeface="+mn-ea"/>
                <a:cs typeface="+mn-cs"/>
              </a:rPr>
              <a:t>TASKS </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IN" sz="3600" b="0" i="0" u="none" strike="noStrike" kern="1200" cap="none" spc="0" normalizeH="0" baseline="0" noProof="0" dirty="0" smtClean="0">
                <a:ln>
                  <a:noFill/>
                </a:ln>
                <a:solidFill>
                  <a:schemeClr val="bg1"/>
                </a:solidFill>
                <a:effectLst/>
                <a:uLnTx/>
                <a:uFillTx/>
                <a:latin typeface="Arial Rounded MT Bold" pitchFamily="34" charset="0"/>
                <a:ea typeface="+mn-ea"/>
                <a:cs typeface="+mn-cs"/>
              </a:rPr>
              <a:t>   COMPLETED</a:t>
            </a:r>
            <a:endParaRPr kumimoji="0" lang="en-US" sz="3600" b="0" i="0" u="none" strike="noStrike" kern="1200" cap="none" spc="0" normalizeH="0" baseline="0" noProof="0" dirty="0">
              <a:ln>
                <a:noFill/>
              </a:ln>
              <a:solidFill>
                <a:schemeClr val="bg1"/>
              </a:solidFill>
              <a:effectLst/>
              <a:uLnTx/>
              <a:uFillTx/>
              <a:latin typeface="Arial Rounded MT Bold" pitchFamily="34" charset="0"/>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p:cNvSpPr txBox="1">
            <a:spLocks/>
          </p:cNvSpPr>
          <p:nvPr/>
        </p:nvSpPr>
        <p:spPr>
          <a:xfrm>
            <a:off x="0" y="0"/>
            <a:ext cx="3707904" cy="6858000"/>
          </a:xfrm>
          <a:prstGeom prst="rect">
            <a:avLst/>
          </a:prstGeom>
          <a:solidFill>
            <a:schemeClr val="tx1"/>
          </a:solidFill>
        </p:spPr>
        <p:txBody>
          <a:bodyPr>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3600" b="0" i="0" u="none" strike="noStrike" kern="1200" cap="none" spc="0" normalizeH="0" baseline="0" noProof="0" dirty="0" smtClean="0">
              <a:ln>
                <a:noFill/>
              </a:ln>
              <a:solidFill>
                <a:schemeClr val="bg1"/>
              </a:solidFill>
              <a:effectLst/>
              <a:uLnTx/>
              <a:uFillTx/>
              <a:latin typeface="Arial Rounded MT Bold" pitchFamily="34"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3600" b="0" i="0" u="none" strike="noStrike" kern="1200" cap="none" spc="0" normalizeH="0" baseline="0" noProof="0" dirty="0" smtClean="0">
              <a:ln>
                <a:noFill/>
              </a:ln>
              <a:solidFill>
                <a:schemeClr val="bg1"/>
              </a:solidFill>
              <a:effectLst/>
              <a:uLnTx/>
              <a:uFillTx/>
              <a:latin typeface="Arial Rounded MT Bold" pitchFamily="34"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3600" b="0" i="0" u="none" strike="noStrike" kern="1200" cap="none" spc="0" normalizeH="0" baseline="0" noProof="0" dirty="0" smtClean="0">
                <a:ln>
                  <a:noFill/>
                </a:ln>
                <a:solidFill>
                  <a:schemeClr val="bg1"/>
                </a:solidFill>
                <a:effectLst/>
                <a:uLnTx/>
                <a:uFillTx/>
                <a:latin typeface="Arial Rounded MT Bold" pitchFamily="34" charset="0"/>
                <a:ea typeface="+mn-ea"/>
                <a:cs typeface="+mn-cs"/>
              </a:rPr>
              <a:t>PROBLEM STATEMENT #1:</a:t>
            </a: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IN" sz="3600" b="0" i="0" u="none" strike="noStrike" kern="1200" cap="none" spc="0" normalizeH="0" baseline="0" noProof="0" dirty="0" smtClean="0">
              <a:ln>
                <a:noFill/>
              </a:ln>
              <a:solidFill>
                <a:schemeClr val="bg1"/>
              </a:solidFill>
              <a:effectLst/>
              <a:uLnTx/>
              <a:uFillTx/>
              <a:latin typeface="Arial Rounded MT Bold" pitchFamily="34"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IN" sz="3600" b="0" i="0" u="none" strike="noStrike" kern="1200" cap="none" spc="0" normalizeH="0" baseline="0" noProof="0" dirty="0" smtClean="0">
                <a:ln>
                  <a:noFill/>
                </a:ln>
                <a:solidFill>
                  <a:schemeClr val="bg1"/>
                </a:solidFill>
                <a:effectLst/>
                <a:uLnTx/>
                <a:uFillTx/>
                <a:latin typeface="Arial Rounded MT Bold" pitchFamily="34" charset="0"/>
                <a:ea typeface="+mn-ea"/>
                <a:cs typeface="+mn-cs"/>
              </a:rPr>
              <a:t>WORDPRESS</a:t>
            </a:r>
            <a:r>
              <a:rPr kumimoji="0" lang="en-IN" sz="3600" b="0" i="0" u="none" strike="noStrike" kern="1200" cap="none" spc="0" normalizeH="0" noProof="0" dirty="0" smtClean="0">
                <a:ln>
                  <a:noFill/>
                </a:ln>
                <a:solidFill>
                  <a:schemeClr val="bg1"/>
                </a:solidFill>
                <a:effectLst/>
                <a:uLnTx/>
                <a:uFillTx/>
                <a:latin typeface="Arial Rounded MT Bold" pitchFamily="34" charset="0"/>
                <a:ea typeface="+mn-ea"/>
                <a:cs typeface="+mn-cs"/>
              </a:rPr>
              <a:t> BLOGGING AND SEO</a:t>
            </a: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IN" sz="3600" b="0" i="0" u="none" strike="noStrike" kern="1200" cap="none" spc="0" normalizeH="0" baseline="0" noProof="0" dirty="0" smtClean="0">
              <a:ln>
                <a:noFill/>
              </a:ln>
              <a:solidFill>
                <a:schemeClr val="bg1"/>
              </a:solidFill>
              <a:effectLst/>
              <a:uLnTx/>
              <a:uFillTx/>
              <a:latin typeface="Arial Rounded MT Bold" pitchFamily="34" charset="0"/>
              <a:ea typeface="+mn-ea"/>
              <a:cs typeface="+mn-cs"/>
            </a:endParaRPr>
          </a:p>
        </p:txBody>
      </p:sp>
      <p:sp>
        <p:nvSpPr>
          <p:cNvPr id="5" name="TextBox 4"/>
          <p:cNvSpPr txBox="1"/>
          <p:nvPr/>
        </p:nvSpPr>
        <p:spPr>
          <a:xfrm>
            <a:off x="3995936" y="476672"/>
            <a:ext cx="4536504" cy="1200329"/>
          </a:xfrm>
          <a:prstGeom prst="rect">
            <a:avLst/>
          </a:prstGeom>
          <a:noFill/>
        </p:spPr>
        <p:txBody>
          <a:bodyPr wrap="square" rtlCol="0">
            <a:spAutoFit/>
          </a:bodyPr>
          <a:lstStyle/>
          <a:p>
            <a:r>
              <a:rPr lang="en-IN" sz="2400" dirty="0" smtClean="0">
                <a:latin typeface="Arial Rounded MT Bold" pitchFamily="34" charset="0"/>
              </a:rPr>
              <a:t>Did blogging on </a:t>
            </a:r>
            <a:r>
              <a:rPr lang="en-IN" sz="2400" dirty="0" err="1" smtClean="0">
                <a:latin typeface="Arial Rounded MT Bold" pitchFamily="34" charset="0"/>
              </a:rPr>
              <a:t>Wordpress</a:t>
            </a:r>
            <a:r>
              <a:rPr lang="en-IN" sz="2400" dirty="0" smtClean="0">
                <a:latin typeface="Arial Rounded MT Bold" pitchFamily="34" charset="0"/>
              </a:rPr>
              <a:t>, set its SEO and did courses about SEO on </a:t>
            </a:r>
            <a:r>
              <a:rPr lang="en-IN" sz="2400" dirty="0" err="1" smtClean="0">
                <a:latin typeface="Arial Rounded MT Bold" pitchFamily="34" charset="0"/>
              </a:rPr>
              <a:t>Yoast</a:t>
            </a:r>
            <a:r>
              <a:rPr lang="en-IN" sz="2400" dirty="0" smtClean="0">
                <a:latin typeface="Arial Rounded MT Bold" pitchFamily="34" charset="0"/>
              </a:rPr>
              <a:t>.</a:t>
            </a:r>
            <a:endParaRPr lang="en-US" sz="2400" dirty="0">
              <a:latin typeface="Arial Rounded MT Bold" pitchFamily="34" charset="0"/>
            </a:endParaRPr>
          </a:p>
        </p:txBody>
      </p:sp>
      <p:pic>
        <p:nvPicPr>
          <p:cNvPr id="2050" name="Picture 2"/>
          <p:cNvPicPr>
            <a:picLocks noChangeAspect="1" noChangeArrowheads="1"/>
          </p:cNvPicPr>
          <p:nvPr/>
        </p:nvPicPr>
        <p:blipFill>
          <a:blip r:embed="rId2" cstate="print"/>
          <a:srcRect/>
          <a:stretch>
            <a:fillRect/>
          </a:stretch>
        </p:blipFill>
        <p:spPr bwMode="auto">
          <a:xfrm>
            <a:off x="3851920" y="2996952"/>
            <a:ext cx="5059238" cy="3456384"/>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3707904" y="0"/>
            <a:ext cx="5436096" cy="6858000"/>
          </a:xfrm>
          <a:prstGeom prst="rect">
            <a:avLst/>
          </a:prstGeom>
        </p:spPr>
        <p:txBody>
          <a:bodyPr>
            <a:normAutofit/>
          </a:bodyPr>
          <a:lstStyle/>
          <a:p>
            <a:pPr marL="342900" lvl="0" indent="-342900">
              <a:spcBef>
                <a:spcPct val="20000"/>
              </a:spcBef>
              <a:buFont typeface="Arial" pitchFamily="34" charset="0"/>
              <a:buChar char="•"/>
            </a:pPr>
            <a:r>
              <a:rPr lang="en-US" sz="2400" dirty="0" smtClean="0"/>
              <a:t>There </a:t>
            </a:r>
            <a:r>
              <a:rPr lang="en-US" sz="2400" dirty="0"/>
              <a:t>are hundreds of theme marketplace for </a:t>
            </a:r>
            <a:r>
              <a:rPr lang="en-US" sz="2400" dirty="0" err="1" smtClean="0"/>
              <a:t>WordPress</a:t>
            </a:r>
            <a:r>
              <a:rPr lang="en-US" sz="2400" dirty="0" smtClean="0"/>
              <a:t>.</a:t>
            </a:r>
          </a:p>
          <a:p>
            <a:pPr marL="342900" lvl="0" indent="-342900">
              <a:spcBef>
                <a:spcPct val="20000"/>
              </a:spcBef>
            </a:pPr>
            <a:endParaRPr lang="en-US" sz="2400" dirty="0" smtClean="0"/>
          </a:p>
          <a:p>
            <a:pPr marL="342900" lvl="0" indent="-342900">
              <a:spcBef>
                <a:spcPct val="20000"/>
              </a:spcBef>
              <a:buFont typeface="Arial" pitchFamily="34" charset="0"/>
              <a:buChar char="•"/>
            </a:pPr>
            <a:r>
              <a:rPr lang="en-US" sz="2400" dirty="0" err="1" smtClean="0"/>
              <a:t>WordPress</a:t>
            </a:r>
            <a:r>
              <a:rPr lang="en-US" sz="2400" dirty="0" smtClean="0"/>
              <a:t>  </a:t>
            </a:r>
            <a:r>
              <a:rPr lang="en-US" sz="2400" dirty="0" err="1"/>
              <a:t>plugins</a:t>
            </a:r>
            <a:r>
              <a:rPr lang="en-US" sz="2400" dirty="0"/>
              <a:t> help a lot to optimize your on-site SEO, and, dashboard makes it </a:t>
            </a:r>
            <a:r>
              <a:rPr lang="en-US" sz="2400" dirty="0" smtClean="0"/>
              <a:t>easier.</a:t>
            </a:r>
          </a:p>
          <a:p>
            <a:pPr marL="342900" lvl="0" indent="-342900">
              <a:spcBef>
                <a:spcPct val="20000"/>
              </a:spcBef>
            </a:pPr>
            <a:endParaRPr lang="en-US" sz="2400" dirty="0" smtClean="0"/>
          </a:p>
          <a:p>
            <a:pPr marL="342900" lvl="0" indent="-342900">
              <a:spcBef>
                <a:spcPct val="20000"/>
              </a:spcBef>
              <a:buFont typeface="Arial" pitchFamily="34" charset="0"/>
              <a:buChar char="•"/>
            </a:pPr>
            <a:r>
              <a:rPr lang="en-US" sz="2400" dirty="0" smtClean="0"/>
              <a:t>By default </a:t>
            </a:r>
            <a:r>
              <a:rPr lang="en-US" sz="2400" dirty="0" err="1"/>
              <a:t>WordPress</a:t>
            </a:r>
            <a:r>
              <a:rPr lang="en-US" sz="2400" dirty="0"/>
              <a:t> is more SEO friendly than BlogSpot and </a:t>
            </a:r>
            <a:r>
              <a:rPr lang="en-US" sz="2400" dirty="0" smtClean="0"/>
              <a:t>other Blogging platforms.</a:t>
            </a:r>
          </a:p>
          <a:p>
            <a:pPr marL="342900" lvl="0" indent="-342900">
              <a:spcBef>
                <a:spcPct val="20000"/>
              </a:spcBef>
            </a:pPr>
            <a:endParaRPr lang="en-US" sz="2400" dirty="0" smtClean="0"/>
          </a:p>
          <a:p>
            <a:pPr marL="342900" lvl="0" indent="-342900">
              <a:spcBef>
                <a:spcPct val="20000"/>
              </a:spcBef>
              <a:buFont typeface="Arial" pitchFamily="34" charset="0"/>
              <a:buChar char="•"/>
            </a:pPr>
            <a:r>
              <a:rPr lang="en-US" sz="2400" dirty="0" smtClean="0"/>
              <a:t>A Self-hosted </a:t>
            </a:r>
            <a:r>
              <a:rPr lang="en-US" sz="2400" dirty="0"/>
              <a:t>blog (in this case it is </a:t>
            </a:r>
            <a:r>
              <a:rPr lang="en-US" sz="2400" dirty="0" err="1"/>
              <a:t>WordPress</a:t>
            </a:r>
            <a:r>
              <a:rPr lang="en-US" sz="2400" dirty="0"/>
              <a:t>), </a:t>
            </a:r>
            <a:r>
              <a:rPr lang="en-US" sz="2400" dirty="0" smtClean="0"/>
              <a:t>is not </a:t>
            </a:r>
            <a:r>
              <a:rPr lang="en-US" sz="2400" dirty="0"/>
              <a:t>only </a:t>
            </a:r>
            <a:r>
              <a:rPr lang="en-US" sz="2400" dirty="0" smtClean="0"/>
              <a:t>considered serious but </a:t>
            </a:r>
            <a:r>
              <a:rPr lang="en-US" sz="2400" dirty="0"/>
              <a:t>it is more likely that people will have a firm belief in the reliability of </a:t>
            </a:r>
            <a:r>
              <a:rPr lang="en-US" sz="2400" dirty="0" smtClean="0"/>
              <a:t>information.</a:t>
            </a:r>
          </a:p>
          <a:p>
            <a:pPr marL="342900" lvl="0" indent="-342900">
              <a:spcBef>
                <a:spcPct val="20000"/>
              </a:spcBef>
              <a:buFont typeface="Arial" pitchFamily="34" charset="0"/>
              <a:buChar char="•"/>
            </a:pPr>
            <a:endParaRPr kumimoji="0" lang="en-US" sz="2400" b="0" i="0" u="none" strike="noStrike" kern="1200" cap="none" spc="0" normalizeH="0" baseline="0" noProof="0" dirty="0">
              <a:ln>
                <a:noFill/>
              </a:ln>
              <a:solidFill>
                <a:schemeClr val="tx1"/>
              </a:solidFill>
              <a:effectLst/>
              <a:uLnTx/>
              <a:uFillTx/>
              <a:latin typeface="Arial Rounded MT Bold" pitchFamily="34" charset="0"/>
              <a:ea typeface="+mn-ea"/>
              <a:cs typeface="+mn-cs"/>
            </a:endParaRPr>
          </a:p>
        </p:txBody>
      </p:sp>
      <p:sp>
        <p:nvSpPr>
          <p:cNvPr id="3" name="Text Placeholder 3"/>
          <p:cNvSpPr txBox="1">
            <a:spLocks/>
          </p:cNvSpPr>
          <p:nvPr/>
        </p:nvSpPr>
        <p:spPr>
          <a:xfrm>
            <a:off x="0" y="0"/>
            <a:ext cx="3707904" cy="6858000"/>
          </a:xfrm>
          <a:prstGeom prst="rect">
            <a:avLst/>
          </a:prstGeom>
          <a:solidFill>
            <a:schemeClr val="tx1"/>
          </a:solidFill>
        </p:spPr>
        <p:txBody>
          <a:bodyPr>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3600" b="0" i="0" u="none" strike="noStrike" kern="1200" cap="none" spc="0" normalizeH="0" baseline="0" noProof="0" dirty="0" smtClean="0">
              <a:ln>
                <a:noFill/>
              </a:ln>
              <a:solidFill>
                <a:schemeClr val="bg1"/>
              </a:solidFill>
              <a:effectLst/>
              <a:uLnTx/>
              <a:uFillTx/>
              <a:latin typeface="Arial Rounded MT Bold" pitchFamily="34"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IN" sz="3600" b="0" i="0" u="none" strike="noStrike" kern="1200" cap="none" spc="0" normalizeH="0" baseline="0" noProof="0" dirty="0" smtClean="0">
                <a:ln>
                  <a:noFill/>
                </a:ln>
                <a:solidFill>
                  <a:schemeClr val="bg1"/>
                </a:solidFill>
                <a:effectLst/>
                <a:uLnTx/>
                <a:uFillTx/>
                <a:latin typeface="Arial Rounded MT Bold" pitchFamily="34" charset="0"/>
                <a:ea typeface="+mn-ea"/>
                <a:cs typeface="+mn-cs"/>
              </a:rPr>
              <a:t>   WHY IS</a:t>
            </a:r>
            <a:r>
              <a:rPr kumimoji="0" lang="en-IN" sz="3600" b="0" i="0" u="none" strike="noStrike" kern="1200" cap="none" spc="0" normalizeH="0" noProof="0" dirty="0" smtClean="0">
                <a:ln>
                  <a:noFill/>
                </a:ln>
                <a:solidFill>
                  <a:schemeClr val="bg1"/>
                </a:solidFill>
                <a:effectLst/>
                <a:uLnTx/>
                <a:uFillTx/>
                <a:latin typeface="Arial Rounded MT Bold" pitchFamily="34" charset="0"/>
                <a:ea typeface="+mn-ea"/>
                <a:cs typeface="+mn-cs"/>
              </a:rPr>
              <a:t> WORDPRESS BLOGGING USEFUL?</a:t>
            </a:r>
          </a:p>
          <a:p>
            <a:pPr marL="342900" marR="0" lvl="0" indent="-342900" algn="l" defTabSz="914400" rtl="0" eaLnBrk="1" fontAlgn="auto" latinLnBrk="0" hangingPunct="1">
              <a:lnSpc>
                <a:spcPct val="100000"/>
              </a:lnSpc>
              <a:spcBef>
                <a:spcPct val="20000"/>
              </a:spcBef>
              <a:spcAft>
                <a:spcPts val="0"/>
              </a:spcAft>
              <a:buClrTx/>
              <a:buSzTx/>
              <a:tabLst/>
              <a:defRPr/>
            </a:pPr>
            <a:endParaRPr lang="en-IN" sz="3600" baseline="0" dirty="0">
              <a:solidFill>
                <a:schemeClr val="bg1"/>
              </a:solidFill>
              <a:latin typeface="Arial Rounded MT Bold"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IN" sz="3600" b="0" i="0" u="none" strike="noStrike" kern="1200" cap="none" spc="0" normalizeH="0" baseline="0" noProof="0" dirty="0" smtClean="0">
              <a:ln>
                <a:noFill/>
              </a:ln>
              <a:solidFill>
                <a:schemeClr val="bg1"/>
              </a:solidFill>
              <a:effectLst/>
              <a:uLnTx/>
              <a:uFillTx/>
              <a:latin typeface="Arial Rounded MT Bold" pitchFamily="34"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600" b="0" i="0" u="none" strike="noStrike" kern="1200" cap="none" spc="0" normalizeH="0" baseline="0" noProof="0" dirty="0">
              <a:ln>
                <a:noFill/>
              </a:ln>
              <a:solidFill>
                <a:schemeClr val="bg1"/>
              </a:solidFill>
              <a:effectLst/>
              <a:uLnTx/>
              <a:uFillTx/>
              <a:latin typeface="Arial Rounded MT Bold" pitchFamily="34" charset="0"/>
              <a:ea typeface="+mn-ea"/>
              <a:cs typeface="+mn-cs"/>
            </a:endParaRPr>
          </a:p>
        </p:txBody>
      </p:sp>
      <p:pic>
        <p:nvPicPr>
          <p:cNvPr id="5" name="Picture 2" descr="C:\Users\admin\Downloads\WordPress-logotype-wmar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323528" y="2924944"/>
            <a:ext cx="2952328" cy="3312368"/>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txBox="1">
            <a:spLocks/>
          </p:cNvSpPr>
          <p:nvPr/>
        </p:nvSpPr>
        <p:spPr>
          <a:xfrm>
            <a:off x="457200" y="274638"/>
            <a:ext cx="8229600" cy="1143000"/>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600" b="0" i="0" u="none" strike="noStrike" kern="1200" cap="none" spc="0" normalizeH="0" baseline="0" noProof="0" dirty="0" smtClean="0">
                <a:ln>
                  <a:noFill/>
                </a:ln>
                <a:solidFill>
                  <a:schemeClr val="tx1"/>
                </a:solidFill>
                <a:effectLst/>
                <a:uLnTx/>
                <a:uFillTx/>
                <a:latin typeface="Arial Rounded MT Bold" pitchFamily="34" charset="0"/>
                <a:ea typeface="+mj-ea"/>
                <a:cs typeface="+mj-cs"/>
              </a:rPr>
              <a:t>EXAMPLE</a:t>
            </a:r>
            <a:r>
              <a:rPr kumimoji="0" lang="en-IN" sz="3600" b="0" i="0" u="none" strike="noStrike" kern="1200" cap="none" spc="0" normalizeH="0" noProof="0" dirty="0" smtClean="0">
                <a:ln>
                  <a:noFill/>
                </a:ln>
                <a:solidFill>
                  <a:schemeClr val="tx1"/>
                </a:solidFill>
                <a:effectLst/>
                <a:uLnTx/>
                <a:uFillTx/>
                <a:latin typeface="Arial Rounded MT Bold" pitchFamily="34" charset="0"/>
                <a:ea typeface="+mj-ea"/>
                <a:cs typeface="+mj-cs"/>
              </a:rPr>
              <a:t> OF A WORDPRESS DASHBOARD</a:t>
            </a:r>
            <a:endParaRPr kumimoji="0" lang="en-US" sz="3600" b="0" i="0" u="none" strike="noStrike" kern="1200" cap="none" spc="0" normalizeH="0" baseline="0" noProof="0" dirty="0">
              <a:ln>
                <a:noFill/>
              </a:ln>
              <a:solidFill>
                <a:schemeClr val="tx1"/>
              </a:solidFill>
              <a:effectLst/>
              <a:uLnTx/>
              <a:uFillTx/>
              <a:latin typeface="Arial Rounded MT Bold" pitchFamily="34" charset="0"/>
              <a:ea typeface="+mj-ea"/>
              <a:cs typeface="+mj-cs"/>
            </a:endParaRPr>
          </a:p>
        </p:txBody>
      </p:sp>
      <p:sp>
        <p:nvSpPr>
          <p:cNvPr id="5" name="Content Placeholder 6"/>
          <p:cNvSpPr txBox="1">
            <a:spLocks/>
          </p:cNvSpPr>
          <p:nvPr/>
        </p:nvSpPr>
        <p:spPr>
          <a:xfrm>
            <a:off x="457200" y="1600200"/>
            <a:ext cx="8229600" cy="4525963"/>
          </a:xfrm>
          <a:prstGeom prst="rect">
            <a:avLst/>
          </a:prstGeom>
        </p:spPr>
        <p:txBody>
          <a:bodyPr>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800" b="0" i="0" u="none" strike="noStrike" kern="1200" cap="none" spc="0" normalizeH="0" baseline="0" noProof="0" dirty="0">
              <a:ln>
                <a:noFill/>
              </a:ln>
              <a:solidFill>
                <a:schemeClr val="tx1"/>
              </a:solidFill>
              <a:effectLst/>
              <a:uLnTx/>
              <a:uFillTx/>
              <a:latin typeface="Arial Rounded MT Bold" pitchFamily="34" charset="0"/>
              <a:ea typeface="+mn-ea"/>
              <a:cs typeface="+mn-cs"/>
            </a:endParaRPr>
          </a:p>
        </p:txBody>
      </p:sp>
      <p:cxnSp>
        <p:nvCxnSpPr>
          <p:cNvPr id="6" name="Straight Connector 5"/>
          <p:cNvCxnSpPr/>
          <p:nvPr/>
        </p:nvCxnSpPr>
        <p:spPr>
          <a:xfrm>
            <a:off x="395536" y="1484784"/>
            <a:ext cx="8352928" cy="0"/>
          </a:xfrm>
          <a:prstGeom prst="line">
            <a:avLst/>
          </a:prstGeom>
        </p:spPr>
        <p:style>
          <a:lnRef idx="1">
            <a:schemeClr val="dk1"/>
          </a:lnRef>
          <a:fillRef idx="0">
            <a:schemeClr val="dk1"/>
          </a:fillRef>
          <a:effectRef idx="0">
            <a:schemeClr val="dk1"/>
          </a:effectRef>
          <a:fontRef idx="minor">
            <a:schemeClr val="tx1"/>
          </a:fontRef>
        </p:style>
      </p:cxnSp>
      <p:sp>
        <p:nvSpPr>
          <p:cNvPr id="7" name="Rectangle 6"/>
          <p:cNvSpPr/>
          <p:nvPr/>
        </p:nvSpPr>
        <p:spPr>
          <a:xfrm>
            <a:off x="0" y="6525344"/>
            <a:ext cx="9144000" cy="3326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3076" name="Picture 4"/>
          <p:cNvPicPr>
            <a:picLocks noChangeAspect="1" noChangeArrowheads="1"/>
          </p:cNvPicPr>
          <p:nvPr/>
        </p:nvPicPr>
        <p:blipFill>
          <a:blip r:embed="rId2" cstate="print"/>
          <a:srcRect/>
          <a:stretch>
            <a:fillRect/>
          </a:stretch>
        </p:blipFill>
        <p:spPr bwMode="auto">
          <a:xfrm>
            <a:off x="395536" y="1700808"/>
            <a:ext cx="8352928" cy="4629233"/>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p:cNvSpPr txBox="1">
            <a:spLocks/>
          </p:cNvSpPr>
          <p:nvPr/>
        </p:nvSpPr>
        <p:spPr>
          <a:xfrm>
            <a:off x="0" y="0"/>
            <a:ext cx="3707904" cy="6858000"/>
          </a:xfrm>
          <a:prstGeom prst="rect">
            <a:avLst/>
          </a:prstGeom>
          <a:solidFill>
            <a:schemeClr val="tx1"/>
          </a:solidFill>
        </p:spPr>
        <p:txBody>
          <a:bodyPr>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3600" b="0" i="0" u="none" strike="noStrike" kern="1200" cap="none" spc="0" normalizeH="0" baseline="0" noProof="0" dirty="0" smtClean="0">
              <a:ln>
                <a:noFill/>
              </a:ln>
              <a:solidFill>
                <a:schemeClr val="bg1"/>
              </a:solidFill>
              <a:effectLst/>
              <a:uLnTx/>
              <a:uFillTx/>
              <a:latin typeface="Arial Rounded MT Bold" pitchFamily="34"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3600" b="0" i="0" u="none" strike="noStrike" kern="1200" cap="none" spc="0" normalizeH="0" baseline="0" noProof="0" dirty="0" smtClean="0">
              <a:ln>
                <a:noFill/>
              </a:ln>
              <a:solidFill>
                <a:schemeClr val="bg1"/>
              </a:solidFill>
              <a:effectLst/>
              <a:uLnTx/>
              <a:uFillTx/>
              <a:latin typeface="Arial Rounded MT Bold" pitchFamily="34"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3600" b="0" i="0" u="none" strike="noStrike" kern="1200" cap="none" spc="0" normalizeH="0" baseline="0" noProof="0" dirty="0" smtClean="0">
                <a:ln>
                  <a:noFill/>
                </a:ln>
                <a:solidFill>
                  <a:schemeClr val="bg1"/>
                </a:solidFill>
                <a:effectLst/>
                <a:uLnTx/>
                <a:uFillTx/>
                <a:latin typeface="Arial Rounded MT Bold" pitchFamily="34" charset="0"/>
                <a:ea typeface="+mn-ea"/>
                <a:cs typeface="+mn-cs"/>
              </a:rPr>
              <a:t>PROBLEM STATEMENT #2:</a:t>
            </a: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IN" sz="3600" b="0" i="0" u="none" strike="noStrike" kern="1200" cap="none" spc="0" normalizeH="0" baseline="0" noProof="0" dirty="0" smtClean="0">
              <a:ln>
                <a:noFill/>
              </a:ln>
              <a:solidFill>
                <a:schemeClr val="bg1"/>
              </a:solidFill>
              <a:effectLst/>
              <a:uLnTx/>
              <a:uFillTx/>
              <a:latin typeface="Arial Rounded MT Bold" pitchFamily="34"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r>
              <a:rPr lang="en-IN" sz="3600" dirty="0">
                <a:solidFill>
                  <a:schemeClr val="bg1"/>
                </a:solidFill>
                <a:latin typeface="Arial Rounded MT Bold" pitchFamily="34" charset="0"/>
              </a:rPr>
              <a:t> </a:t>
            </a:r>
            <a:r>
              <a:rPr lang="en-IN" sz="3600" dirty="0" smtClean="0">
                <a:solidFill>
                  <a:schemeClr val="bg1"/>
                </a:solidFill>
                <a:latin typeface="Arial Rounded MT Bold" pitchFamily="34" charset="0"/>
              </a:rPr>
              <a:t> </a:t>
            </a:r>
            <a:r>
              <a:rPr kumimoji="0" lang="en-IN" sz="3600" b="0" i="0" u="none" strike="noStrike" kern="1200" cap="none" spc="0" normalizeH="0" baseline="0" noProof="0" dirty="0" smtClean="0">
                <a:ln>
                  <a:noFill/>
                </a:ln>
                <a:solidFill>
                  <a:schemeClr val="bg1"/>
                </a:solidFill>
                <a:effectLst/>
                <a:uLnTx/>
                <a:uFillTx/>
                <a:latin typeface="Arial Rounded MT Bold" pitchFamily="34" charset="0"/>
                <a:ea typeface="+mn-ea"/>
                <a:cs typeface="+mn-cs"/>
              </a:rPr>
              <a:t> </a:t>
            </a:r>
            <a:r>
              <a:rPr kumimoji="0" lang="en-IN" sz="3300" b="0" i="0" u="none" strike="noStrike" kern="1200" cap="none" spc="0" normalizeH="0" baseline="0" noProof="0" dirty="0" smtClean="0">
                <a:ln>
                  <a:noFill/>
                </a:ln>
                <a:solidFill>
                  <a:schemeClr val="bg1"/>
                </a:solidFill>
                <a:effectLst/>
                <a:uLnTx/>
                <a:uFillTx/>
                <a:latin typeface="Arial Rounded MT Bold" pitchFamily="34" charset="0"/>
                <a:ea typeface="+mn-ea"/>
                <a:cs typeface="+mn-cs"/>
              </a:rPr>
              <a:t>COMPLETE</a:t>
            </a:r>
            <a:r>
              <a:rPr kumimoji="0" lang="en-IN" sz="3300" b="0" i="0" u="none" strike="noStrike" kern="1200" cap="none" spc="0" normalizeH="0" noProof="0" dirty="0" smtClean="0">
                <a:ln>
                  <a:noFill/>
                </a:ln>
                <a:solidFill>
                  <a:schemeClr val="bg1"/>
                </a:solidFill>
                <a:effectLst/>
                <a:uLnTx/>
                <a:uFillTx/>
                <a:latin typeface="Arial Rounded MT Bold" pitchFamily="34" charset="0"/>
                <a:ea typeface="+mn-ea"/>
                <a:cs typeface="+mn-cs"/>
              </a:rPr>
              <a:t> VARIOUS COURSES</a:t>
            </a:r>
            <a:endParaRPr kumimoji="0" lang="en-IN" sz="3300" b="0" i="0" u="none" strike="noStrike" kern="1200" cap="none" spc="0" normalizeH="0" baseline="0" noProof="0" dirty="0" smtClean="0">
              <a:ln>
                <a:noFill/>
              </a:ln>
              <a:solidFill>
                <a:schemeClr val="bg1"/>
              </a:solidFill>
              <a:effectLst/>
              <a:uLnTx/>
              <a:uFillTx/>
              <a:latin typeface="Arial Rounded MT Bold" pitchFamily="34" charset="0"/>
              <a:ea typeface="+mn-ea"/>
              <a:cs typeface="+mn-cs"/>
            </a:endParaRPr>
          </a:p>
        </p:txBody>
      </p:sp>
      <p:sp>
        <p:nvSpPr>
          <p:cNvPr id="3" name="TextBox 2"/>
          <p:cNvSpPr txBox="1"/>
          <p:nvPr/>
        </p:nvSpPr>
        <p:spPr>
          <a:xfrm>
            <a:off x="3995936" y="476672"/>
            <a:ext cx="4536504" cy="1200329"/>
          </a:xfrm>
          <a:prstGeom prst="rect">
            <a:avLst/>
          </a:prstGeom>
          <a:noFill/>
        </p:spPr>
        <p:txBody>
          <a:bodyPr wrap="square" rtlCol="0">
            <a:spAutoFit/>
          </a:bodyPr>
          <a:lstStyle/>
          <a:p>
            <a:r>
              <a:rPr lang="en-IN" sz="2400" dirty="0" smtClean="0">
                <a:latin typeface="Arial Rounded MT Bold" pitchFamily="34" charset="0"/>
              </a:rPr>
              <a:t>Complete some courses present on training module of </a:t>
            </a:r>
            <a:r>
              <a:rPr lang="en-IN" sz="2400" dirty="0" err="1" smtClean="0">
                <a:latin typeface="Arial Rounded MT Bold" pitchFamily="34" charset="0"/>
              </a:rPr>
              <a:t>Quantazone</a:t>
            </a:r>
            <a:endParaRPr lang="en-US" sz="2400" dirty="0">
              <a:latin typeface="Arial Rounded MT Bold" pitchFamily="34" charset="0"/>
            </a:endParaRPr>
          </a:p>
        </p:txBody>
      </p:sp>
      <p:pic>
        <p:nvPicPr>
          <p:cNvPr id="4098" name="Picture 2"/>
          <p:cNvPicPr>
            <a:picLocks noChangeAspect="1" noChangeArrowheads="1"/>
          </p:cNvPicPr>
          <p:nvPr/>
        </p:nvPicPr>
        <p:blipFill>
          <a:blip r:embed="rId2" cstate="print"/>
          <a:srcRect/>
          <a:stretch>
            <a:fillRect/>
          </a:stretch>
        </p:blipFill>
        <p:spPr bwMode="auto">
          <a:xfrm>
            <a:off x="3851920" y="2708920"/>
            <a:ext cx="5040560" cy="3256701"/>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3707904" y="0"/>
            <a:ext cx="5436096" cy="6858000"/>
          </a:xfrm>
          <a:prstGeom prst="rect">
            <a:avLst/>
          </a:prstGeom>
        </p:spPr>
        <p:txBody>
          <a:bodyPr>
            <a:normAutofit lnSpcReduction="10000"/>
          </a:bodyPr>
          <a:lstStyle/>
          <a:p>
            <a:pPr marL="342900" lvl="0" indent="-342900">
              <a:spcBef>
                <a:spcPct val="20000"/>
              </a:spcBef>
              <a:buFont typeface="Arial" pitchFamily="34" charset="0"/>
              <a:buChar char="•"/>
            </a:pPr>
            <a:endParaRPr lang="en-US" sz="2000" dirty="0" smtClean="0">
              <a:latin typeface="Arial Rounded MT Bold" pitchFamily="34" charset="0"/>
            </a:endParaRPr>
          </a:p>
          <a:p>
            <a:pPr marL="342900" lvl="0" indent="-342900">
              <a:spcBef>
                <a:spcPct val="20000"/>
              </a:spcBef>
              <a:buFont typeface="Arial" pitchFamily="34" charset="0"/>
              <a:buChar char="•"/>
            </a:pPr>
            <a:r>
              <a:rPr lang="en-US" sz="2000" dirty="0" smtClean="0">
                <a:latin typeface="Arial Rounded MT Bold" pitchFamily="34" charset="0"/>
              </a:rPr>
              <a:t>SEO </a:t>
            </a:r>
            <a:r>
              <a:rPr lang="en-US" sz="2000" dirty="0">
                <a:latin typeface="Arial Rounded MT Bold" pitchFamily="34" charset="0"/>
              </a:rPr>
              <a:t>stands for Search Engine </a:t>
            </a:r>
            <a:r>
              <a:rPr lang="en-US" sz="2000" dirty="0" smtClean="0">
                <a:latin typeface="Arial Rounded MT Bold" pitchFamily="34" charset="0"/>
              </a:rPr>
              <a:t>Optimization.</a:t>
            </a:r>
          </a:p>
          <a:p>
            <a:pPr marL="342900" lvl="0" indent="-342900">
              <a:spcBef>
                <a:spcPct val="20000"/>
              </a:spcBef>
            </a:pPr>
            <a:endParaRPr lang="en-US" sz="2000" dirty="0" smtClean="0">
              <a:latin typeface="Arial Rounded MT Bold" pitchFamily="34" charset="0"/>
            </a:endParaRPr>
          </a:p>
          <a:p>
            <a:pPr marL="342900" lvl="0" indent="-342900">
              <a:spcBef>
                <a:spcPct val="20000"/>
              </a:spcBef>
              <a:buFont typeface="Arial" pitchFamily="34" charset="0"/>
              <a:buChar char="•"/>
            </a:pPr>
            <a:r>
              <a:rPr lang="en-US" sz="2000" dirty="0" smtClean="0">
                <a:latin typeface="Arial Rounded MT Bold" pitchFamily="34" charset="0"/>
              </a:rPr>
              <a:t>It </a:t>
            </a:r>
            <a:r>
              <a:rPr lang="en-US" sz="2000" dirty="0">
                <a:latin typeface="Arial Rounded MT Bold" pitchFamily="34" charset="0"/>
              </a:rPr>
              <a:t>is the practice of increasing the quantity and quality of traffic to your website through organic search engine results</a:t>
            </a:r>
            <a:r>
              <a:rPr lang="en-US" sz="2000" dirty="0" smtClean="0">
                <a:latin typeface="Arial Rounded MT Bold" pitchFamily="34" charset="0"/>
              </a:rPr>
              <a:t>.</a:t>
            </a:r>
          </a:p>
          <a:p>
            <a:pPr marL="342900" lvl="0" indent="-342900">
              <a:spcBef>
                <a:spcPct val="20000"/>
              </a:spcBef>
            </a:pPr>
            <a:endParaRPr lang="en-US" sz="2000" dirty="0" smtClean="0">
              <a:latin typeface="Arial Rounded MT Bold" pitchFamily="34" charset="0"/>
            </a:endParaRPr>
          </a:p>
          <a:p>
            <a:pPr marL="342900" lvl="0" indent="-342900">
              <a:spcBef>
                <a:spcPct val="20000"/>
              </a:spcBef>
              <a:buFont typeface="Arial" pitchFamily="34" charset="0"/>
              <a:buChar char="•"/>
            </a:pPr>
            <a:r>
              <a:rPr lang="en-US" sz="2000" dirty="0">
                <a:latin typeface="Arial Rounded MT Bold" pitchFamily="34" charset="0"/>
              </a:rPr>
              <a:t>SEO is not only about search engines but good SEO practices improve the user experience and usability of a web site</a:t>
            </a:r>
            <a:r>
              <a:rPr lang="en-US" sz="2000" dirty="0" smtClean="0">
                <a:latin typeface="Arial Rounded MT Bold" pitchFamily="34" charset="0"/>
              </a:rPr>
              <a:t>.</a:t>
            </a:r>
          </a:p>
          <a:p>
            <a:pPr marL="342900" lvl="0" indent="-342900">
              <a:spcBef>
                <a:spcPct val="20000"/>
              </a:spcBef>
            </a:pPr>
            <a:endParaRPr lang="en-US" sz="2000" dirty="0" smtClean="0">
              <a:latin typeface="Arial Rounded MT Bold" pitchFamily="34" charset="0"/>
            </a:endParaRPr>
          </a:p>
          <a:p>
            <a:pPr marL="342900" lvl="0" indent="-342900">
              <a:spcBef>
                <a:spcPct val="20000"/>
              </a:spcBef>
              <a:buFont typeface="Arial" pitchFamily="34" charset="0"/>
              <a:buChar char="•"/>
            </a:pPr>
            <a:r>
              <a:rPr lang="en-US" sz="2000" dirty="0">
                <a:latin typeface="Arial Rounded MT Bold" pitchFamily="34" charset="0"/>
              </a:rPr>
              <a:t>SEO is good for the social promotion of your web site</a:t>
            </a:r>
            <a:r>
              <a:rPr lang="en-US" sz="2000" dirty="0" smtClean="0">
                <a:latin typeface="Arial Rounded MT Bold" pitchFamily="34" charset="0"/>
              </a:rPr>
              <a:t>.</a:t>
            </a:r>
          </a:p>
          <a:p>
            <a:pPr marL="342900" lvl="0" indent="-342900">
              <a:spcBef>
                <a:spcPct val="20000"/>
              </a:spcBef>
            </a:pPr>
            <a:endParaRPr lang="en-US" sz="2000" dirty="0" smtClean="0">
              <a:latin typeface="Arial Rounded MT Bold" pitchFamily="34" charset="0"/>
            </a:endParaRPr>
          </a:p>
          <a:p>
            <a:pPr marL="342900" lvl="0" indent="-342900">
              <a:spcBef>
                <a:spcPct val="20000"/>
              </a:spcBef>
              <a:buFont typeface="Arial" pitchFamily="34" charset="0"/>
              <a:buChar char="•"/>
            </a:pPr>
            <a:r>
              <a:rPr lang="en-US" sz="2000" dirty="0">
                <a:latin typeface="Arial Rounded MT Bold" pitchFamily="34" charset="0"/>
              </a:rPr>
              <a:t>SEO can put you ahead of the competition. If two web sites are selling the same thing, the search engine optimized website is more likely to have more customers and make more sales.</a:t>
            </a:r>
            <a:endParaRPr kumimoji="0" lang="en-US" sz="2000" u="none" strike="noStrike" kern="1200" cap="none" spc="0" normalizeH="0" baseline="0" noProof="0" dirty="0" smtClean="0">
              <a:ln>
                <a:noFill/>
              </a:ln>
              <a:solidFill>
                <a:schemeClr val="tx1"/>
              </a:solidFill>
              <a:effectLst/>
              <a:uLnTx/>
              <a:uFillTx/>
              <a:latin typeface="Arial Rounded MT Bold"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chemeClr val="tx1"/>
              </a:solidFill>
              <a:effectLst/>
              <a:uLnTx/>
              <a:uFillTx/>
              <a:latin typeface="Arial Rounded MT Bold" pitchFamily="34"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chemeClr val="tx1"/>
              </a:solidFill>
              <a:effectLst/>
              <a:uLnTx/>
              <a:uFillTx/>
              <a:latin typeface="Arial Rounded MT Bold" pitchFamily="34"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2000" b="0" i="0" u="none" strike="noStrike" kern="1200" cap="none" spc="0" normalizeH="0" baseline="0" noProof="0" dirty="0" smtClean="0">
              <a:ln>
                <a:noFill/>
              </a:ln>
              <a:solidFill>
                <a:schemeClr val="tx1"/>
              </a:solidFill>
              <a:effectLst/>
              <a:uLnTx/>
              <a:uFillTx/>
              <a:latin typeface="Arial Rounded MT Bold" pitchFamily="34"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2000" b="0" i="0" u="none" strike="noStrike" kern="1200" cap="none" spc="0" normalizeH="0" baseline="0" noProof="0" dirty="0" smtClean="0">
              <a:ln>
                <a:noFill/>
              </a:ln>
              <a:solidFill>
                <a:schemeClr val="tx1"/>
              </a:solidFill>
              <a:effectLst/>
              <a:uLnTx/>
              <a:uFillTx/>
              <a:latin typeface="Arial Rounded MT Bold" pitchFamily="34"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2000" b="0" i="0" u="none" strike="noStrike" kern="1200" cap="none" spc="0" normalizeH="0" baseline="0" noProof="0" dirty="0" smtClean="0">
              <a:ln>
                <a:noFill/>
              </a:ln>
              <a:solidFill>
                <a:schemeClr val="tx1"/>
              </a:solidFill>
              <a:effectLst/>
              <a:uLnTx/>
              <a:uFillTx/>
              <a:latin typeface="Arial Rounded MT Bold" pitchFamily="34"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2000" b="0" i="0" u="none" strike="noStrike" kern="1200" cap="none" spc="0" normalizeH="0" baseline="0" noProof="0" dirty="0" smtClean="0">
              <a:ln>
                <a:noFill/>
              </a:ln>
              <a:solidFill>
                <a:schemeClr val="tx1"/>
              </a:solidFill>
              <a:effectLst/>
              <a:uLnTx/>
              <a:uFillTx/>
              <a:latin typeface="Arial Rounded MT Bold" pitchFamily="34"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Arial Rounded MT Bold" pitchFamily="34" charset="0"/>
              <a:ea typeface="+mn-ea"/>
              <a:cs typeface="+mn-cs"/>
            </a:endParaRPr>
          </a:p>
        </p:txBody>
      </p:sp>
      <p:sp>
        <p:nvSpPr>
          <p:cNvPr id="3" name="Text Placeholder 3"/>
          <p:cNvSpPr txBox="1">
            <a:spLocks/>
          </p:cNvSpPr>
          <p:nvPr/>
        </p:nvSpPr>
        <p:spPr>
          <a:xfrm>
            <a:off x="0" y="0"/>
            <a:ext cx="3707904" cy="6858000"/>
          </a:xfrm>
          <a:prstGeom prst="rect">
            <a:avLst/>
          </a:prstGeom>
          <a:solidFill>
            <a:schemeClr val="tx1"/>
          </a:solidFill>
        </p:spPr>
        <p:txBody>
          <a:bodyPr>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3600" b="0" i="0" u="none" strike="noStrike" kern="1200" cap="none" spc="0" normalizeH="0" baseline="0" noProof="0" dirty="0" smtClean="0">
              <a:ln>
                <a:noFill/>
              </a:ln>
              <a:solidFill>
                <a:schemeClr val="bg1"/>
              </a:solidFill>
              <a:effectLst/>
              <a:uLnTx/>
              <a:uFillTx/>
              <a:latin typeface="Arial Rounded MT Bold" pitchFamily="34"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endParaRPr lang="en-IN" sz="3600" dirty="0">
              <a:solidFill>
                <a:schemeClr val="bg1"/>
              </a:solidFill>
              <a:latin typeface="Arial Rounded MT Bold" pitchFamily="34" charset="0"/>
            </a:endParaRPr>
          </a:p>
          <a:p>
            <a:pPr marL="342900" marR="0" lvl="0" indent="-342900" algn="l" defTabSz="914400" rtl="0" eaLnBrk="1" fontAlgn="auto" latinLnBrk="0" hangingPunct="1">
              <a:lnSpc>
                <a:spcPct val="100000"/>
              </a:lnSpc>
              <a:spcBef>
                <a:spcPct val="20000"/>
              </a:spcBef>
              <a:spcAft>
                <a:spcPts val="0"/>
              </a:spcAft>
              <a:buClrTx/>
              <a:buSzTx/>
              <a:tabLst/>
              <a:defRPr/>
            </a:pPr>
            <a:r>
              <a:rPr lang="en-IN" sz="3600" noProof="0" dirty="0" smtClean="0">
                <a:solidFill>
                  <a:schemeClr val="bg1"/>
                </a:solidFill>
                <a:latin typeface="Arial Rounded MT Bold" pitchFamily="34" charset="0"/>
              </a:rPr>
              <a:t>WHAT IS SEO</a:t>
            </a:r>
          </a:p>
          <a:p>
            <a:pPr marL="342900" marR="0" lvl="0" indent="-342900" algn="l" defTabSz="914400" rtl="0" eaLnBrk="1" fontAlgn="auto" latinLnBrk="0" hangingPunct="1">
              <a:lnSpc>
                <a:spcPct val="100000"/>
              </a:lnSpc>
              <a:spcBef>
                <a:spcPct val="20000"/>
              </a:spcBef>
              <a:spcAft>
                <a:spcPts val="0"/>
              </a:spcAft>
              <a:buClrTx/>
              <a:buSzTx/>
              <a:tabLst/>
              <a:defRPr/>
            </a:pPr>
            <a:r>
              <a:rPr lang="en-IN" sz="3600" noProof="0" dirty="0" smtClean="0">
                <a:solidFill>
                  <a:schemeClr val="bg1"/>
                </a:solidFill>
                <a:latin typeface="Arial Rounded MT Bold" pitchFamily="34" charset="0"/>
              </a:rPr>
              <a:t>AND WHY IS IT</a:t>
            </a:r>
          </a:p>
          <a:p>
            <a:pPr marL="342900" marR="0" lvl="0" indent="-342900" algn="l" defTabSz="914400" rtl="0" eaLnBrk="1" fontAlgn="auto" latinLnBrk="0" hangingPunct="1">
              <a:lnSpc>
                <a:spcPct val="100000"/>
              </a:lnSpc>
              <a:spcBef>
                <a:spcPct val="20000"/>
              </a:spcBef>
              <a:spcAft>
                <a:spcPts val="0"/>
              </a:spcAft>
              <a:buClrTx/>
              <a:buSzTx/>
              <a:tabLst/>
              <a:defRPr/>
            </a:pPr>
            <a:r>
              <a:rPr lang="en-IN" sz="3600" noProof="0" dirty="0" smtClean="0">
                <a:solidFill>
                  <a:schemeClr val="bg1"/>
                </a:solidFill>
                <a:latin typeface="Arial Rounded MT Bold" pitchFamily="34" charset="0"/>
              </a:rPr>
              <a:t>IMPORTANT?</a:t>
            </a: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IN" sz="3600" b="0" i="0" u="none" strike="noStrike" kern="1200" cap="none" spc="0" normalizeH="0" baseline="0" dirty="0">
              <a:ln>
                <a:noFill/>
              </a:ln>
              <a:solidFill>
                <a:schemeClr val="bg1"/>
              </a:solidFill>
              <a:effectLst/>
              <a:uLnTx/>
              <a:uFillTx/>
              <a:latin typeface="Arial Rounded MT Bold" pitchFamily="34"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IN" sz="3600" b="0" i="0" u="none" strike="noStrike" kern="1200" cap="none" spc="0" normalizeH="0" baseline="0" noProof="0" dirty="0" smtClean="0">
              <a:ln>
                <a:noFill/>
              </a:ln>
              <a:solidFill>
                <a:schemeClr val="bg1"/>
              </a:solidFill>
              <a:effectLst/>
              <a:uLnTx/>
              <a:uFillTx/>
              <a:latin typeface="Arial Rounded MT Bold" pitchFamily="34"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600" b="0" i="0" u="none" strike="noStrike" kern="1200" cap="none" spc="0" normalizeH="0" baseline="0" noProof="0" dirty="0">
              <a:ln>
                <a:noFill/>
              </a:ln>
              <a:solidFill>
                <a:schemeClr val="bg1"/>
              </a:solidFill>
              <a:effectLst/>
              <a:uLnTx/>
              <a:uFillTx/>
              <a:latin typeface="Arial Rounded MT Bold" pitchFamily="34" charset="0"/>
              <a:ea typeface="+mn-ea"/>
              <a:cs typeface="+mn-cs"/>
            </a:endParaRPr>
          </a:p>
        </p:txBody>
      </p:sp>
      <p:pic>
        <p:nvPicPr>
          <p:cNvPr id="5122" name="Picture 2"/>
          <p:cNvPicPr>
            <a:picLocks noChangeAspect="1" noChangeArrowheads="1"/>
          </p:cNvPicPr>
          <p:nvPr/>
        </p:nvPicPr>
        <p:blipFill>
          <a:blip r:embed="rId2" cstate="print"/>
          <a:srcRect/>
          <a:stretch>
            <a:fillRect/>
          </a:stretch>
        </p:blipFill>
        <p:spPr bwMode="auto">
          <a:xfrm>
            <a:off x="0" y="3861048"/>
            <a:ext cx="3563888" cy="2376264"/>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275</TotalTime>
  <Words>481</Words>
  <Application>Microsoft Office PowerPoint</Application>
  <PresentationFormat>On-screen Show (4:3)</PresentationFormat>
  <Paragraphs>144</Paragraphs>
  <Slides>16</Slides>
  <Notes>0</Notes>
  <HiddenSlides>0</HiddenSlides>
  <MMClips>1</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Muskan Ahuja</dc:creator>
  <cp:lastModifiedBy>Muskan Ahuja</cp:lastModifiedBy>
  <cp:revision>2</cp:revision>
  <dcterms:created xsi:type="dcterms:W3CDTF">2020-05-14T08:39:53Z</dcterms:created>
  <dcterms:modified xsi:type="dcterms:W3CDTF">2020-05-14T13:15:43Z</dcterms:modified>
</cp:coreProperties>
</file>