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jjwal das" initials="ud" lastIdx="1" clrIdx="0">
    <p:extLst>
      <p:ext uri="{19B8F6BF-5375-455C-9EA6-DF929625EA0E}">
        <p15:presenceInfo xmlns:p15="http://schemas.microsoft.com/office/powerpoint/2012/main" userId="26ea7a3583c79d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1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05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57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17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0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5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2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5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5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6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2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D6AA-3720-46FF-ADF5-66ACE4B8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5229" y="329666"/>
            <a:ext cx="8915399" cy="2262781"/>
          </a:xfrm>
        </p:spPr>
        <p:txBody>
          <a:bodyPr>
            <a:normAutofit/>
          </a:bodyPr>
          <a:lstStyle/>
          <a:p>
            <a:r>
              <a:rPr lang="en-US" b="1" dirty="0"/>
              <a:t>TO DO LIST</a:t>
            </a:r>
            <a:br>
              <a:rPr lang="en-US" dirty="0"/>
            </a:br>
            <a:r>
              <a:rPr lang="en-US" sz="4000" dirty="0"/>
              <a:t>WEB DEVELOPMENT PROJECT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0790C-6B7E-46B8-97FA-5F201298BDAF}"/>
              </a:ext>
            </a:extLst>
          </p:cNvPr>
          <p:cNvSpPr txBox="1"/>
          <p:nvPr/>
        </p:nvSpPr>
        <p:spPr>
          <a:xfrm>
            <a:off x="5640404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4098D-979F-4A7B-B2F1-AB26DC00211D}"/>
              </a:ext>
            </a:extLst>
          </p:cNvPr>
          <p:cNvSpPr txBox="1"/>
          <p:nvPr/>
        </p:nvSpPr>
        <p:spPr>
          <a:xfrm>
            <a:off x="3416969" y="4265554"/>
            <a:ext cx="597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      Muskan Bansal</a:t>
            </a:r>
          </a:p>
          <a:p>
            <a:endParaRPr lang="en-IN" sz="3600" dirty="0"/>
          </a:p>
        </p:txBody>
      </p:sp>
      <p:pic>
        <p:nvPicPr>
          <p:cNvPr id="1026" name="Picture 2" descr="Nourish Desktop Standing Things to Do List Yellow : Amazon.in: Office  Products">
            <a:extLst>
              <a:ext uri="{FF2B5EF4-FFF2-40B4-BE49-F238E27FC236}">
                <a16:creationId xmlns:a16="http://schemas.microsoft.com/office/drawing/2014/main" id="{C75F827F-2EF8-4741-90B1-BC72ED7C3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8" t="6256" r="16132" b="7168"/>
          <a:stretch/>
        </p:blipFill>
        <p:spPr bwMode="auto">
          <a:xfrm>
            <a:off x="9008244" y="2887578"/>
            <a:ext cx="1637297" cy="3330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1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7C32-7D1F-4DC6-9680-578F4794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079057"/>
            <a:ext cx="9507336" cy="3359217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6600" dirty="0"/>
              <a:t>THANK YOU </a:t>
            </a:r>
            <a:br>
              <a:rPr lang="en-US" sz="6600" dirty="0"/>
            </a:br>
            <a:br>
              <a:rPr lang="en-US" sz="6600" dirty="0"/>
            </a:b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55915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843E-D971-42E1-BB9A-E51DC196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Contents</a:t>
            </a:r>
            <a:endParaRPr lang="en-IN" sz="4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B472E-55A6-4D23-AD4E-4E0834EE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Motivation of project</a:t>
            </a:r>
          </a:p>
          <a:p>
            <a:r>
              <a:rPr lang="en-IN" sz="2800" dirty="0"/>
              <a:t>Introduction</a:t>
            </a:r>
          </a:p>
          <a:p>
            <a:r>
              <a:rPr lang="en-IN" sz="2800" dirty="0"/>
              <a:t>Technologies used in project</a:t>
            </a:r>
          </a:p>
          <a:p>
            <a:r>
              <a:rPr lang="en-IN" sz="2800" dirty="0"/>
              <a:t>Design of project</a:t>
            </a:r>
          </a:p>
        </p:txBody>
      </p:sp>
    </p:spTree>
    <p:extLst>
      <p:ext uri="{BB962C8B-B14F-4D97-AF65-F5344CB8AC3E}">
        <p14:creationId xmlns:p14="http://schemas.microsoft.com/office/powerpoint/2010/main" val="322984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2D94-7413-41A0-B818-D28DDC04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Motivation of project</a:t>
            </a:r>
            <a:endParaRPr lang="en-IN" sz="4400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5A43-BA7E-4F17-9183-D0B4425A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One of most important reason you should use to do list is that it will help you stay organized.</a:t>
            </a:r>
          </a:p>
          <a:p>
            <a:r>
              <a:rPr lang="en-US" sz="2800" dirty="0"/>
              <a:t>When you write all your tasks in a list they seem more manageable.</a:t>
            </a:r>
          </a:p>
          <a:p>
            <a:r>
              <a:rPr lang="en-US" sz="2800" dirty="0"/>
              <a:t>It helps to manage our time in efficient manner.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73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668-8642-406B-B058-BC4F3372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 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5D8E-6272-4118-A1A0-1B77BF93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do list is a to-do-list and tasks manager for professionals, students and small business combining tasks, projects, comments, attachments, notification and more.</a:t>
            </a:r>
          </a:p>
          <a:p>
            <a:r>
              <a:rPr lang="en-US" sz="2800" dirty="0"/>
              <a:t>To do list lets users streamline their personal and team productivity efficiently.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71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999D-9750-4783-8A00-304A36E2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Technologies used in project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887A-720D-44DB-9EC9-F5FCF6FF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2" y="1905000"/>
            <a:ext cx="9831388" cy="448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Frontend </a:t>
            </a:r>
          </a:p>
          <a:p>
            <a:pPr marL="0" indent="0">
              <a:buNone/>
            </a:pP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/>
              <a:t> HTML </a:t>
            </a:r>
            <a:r>
              <a:rPr lang="en-US" sz="2800" dirty="0"/>
              <a:t>: 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+mj-lt"/>
              </a:rPr>
              <a:t>HTML stands for </a:t>
            </a:r>
            <a:r>
              <a:rPr lang="en-US" sz="2000" dirty="0">
                <a:effectLst/>
                <a:latin typeface="+mj-lt"/>
              </a:rPr>
              <a:t>Hyper Text </a:t>
            </a:r>
            <a:r>
              <a:rPr lang="en-US" sz="2000" b="1" i="1" dirty="0">
                <a:effectLst/>
                <a:latin typeface="+mj-lt"/>
              </a:rPr>
              <a:t>Markup Language</a:t>
            </a:r>
            <a:r>
              <a:rPr lang="en-US" sz="2000" b="1" i="0" dirty="0">
                <a:effectLst/>
                <a:latin typeface="+mj-lt"/>
              </a:rPr>
              <a:t>.</a:t>
            </a:r>
            <a:r>
              <a:rPr lang="en-US" sz="2000" b="1" i="0" dirty="0">
                <a:solidFill>
                  <a:srgbClr val="0A0A23"/>
                </a:solidFill>
                <a:effectLst/>
                <a:latin typeface="+mj-lt"/>
              </a:rPr>
              <a:t>  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+mj-lt"/>
              </a:rPr>
              <a:t>HTML as the language </a:t>
            </a:r>
            <a:r>
              <a:rPr lang="en-US" sz="2200" b="0" i="0" dirty="0">
                <a:solidFill>
                  <a:srgbClr val="0A0A23"/>
                </a:solidFill>
                <a:effectLst/>
                <a:latin typeface="+mj-lt"/>
              </a:rPr>
              <a:t>used for creating detailed instructions concerning style, type, format, structure and the 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+mj-lt"/>
              </a:rPr>
              <a:t>makeup of a web page before it gets printed.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r>
              <a:rPr lang="en-US" sz="2800" b="1" dirty="0"/>
              <a:t> CSS </a:t>
            </a:r>
            <a:r>
              <a:rPr lang="en-US" sz="2800" dirty="0"/>
              <a:t>:</a:t>
            </a:r>
            <a:r>
              <a:rPr lang="en-US" sz="2000" i="0" dirty="0">
                <a:solidFill>
                  <a:srgbClr val="0A0A23"/>
                </a:solidFill>
                <a:effectLst/>
                <a:latin typeface="+mj-lt"/>
              </a:rPr>
              <a:t>CSS stands for </a:t>
            </a:r>
            <a:r>
              <a:rPr lang="en-US" sz="2000" i="0" dirty="0">
                <a:effectLst/>
                <a:latin typeface="+mj-lt"/>
              </a:rPr>
              <a:t>Cascading </a:t>
            </a:r>
            <a:r>
              <a:rPr lang="en-US" sz="2200" i="0" dirty="0">
                <a:effectLst/>
                <a:latin typeface="+mj-lt"/>
              </a:rPr>
              <a:t>Style Sheets</a:t>
            </a:r>
            <a:r>
              <a:rPr lang="en-US" sz="2000" i="0" dirty="0">
                <a:effectLst/>
                <a:latin typeface="+mj-lt"/>
              </a:rPr>
              <a:t>. 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+mj-lt"/>
              </a:rPr>
              <a:t> CSS is a</a:t>
            </a:r>
            <a:r>
              <a:rPr lang="en-US" sz="2000" b="0" i="1" dirty="0">
                <a:solidFill>
                  <a:srgbClr val="0A0A23"/>
                </a:solidFill>
                <a:effectLst/>
                <a:latin typeface="+mj-lt"/>
              </a:rPr>
              <a:t> </a:t>
            </a:r>
            <a:r>
              <a:rPr lang="en-US" sz="2000" b="1" i="1" dirty="0">
                <a:effectLst/>
                <a:latin typeface="+mj-lt"/>
              </a:rPr>
              <a:t>design language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+mj-lt"/>
              </a:rPr>
              <a:t> that you use to make your web page look nice and presentable.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800" b="1" dirty="0"/>
              <a:t>JAVASCRPIT</a:t>
            </a:r>
            <a:r>
              <a:rPr lang="en-US" sz="2800" dirty="0"/>
              <a:t>: 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+mj-lt"/>
              </a:rPr>
              <a:t>JavaScript is the</a:t>
            </a:r>
            <a:r>
              <a:rPr lang="en-US" sz="2000" b="0" i="1" dirty="0">
                <a:solidFill>
                  <a:srgbClr val="0A0A23"/>
                </a:solidFill>
                <a:effectLst/>
                <a:latin typeface="+mj-lt"/>
              </a:rPr>
              <a:t> </a:t>
            </a:r>
            <a:r>
              <a:rPr lang="en-US" sz="2000" b="1" i="1" dirty="0">
                <a:effectLst/>
                <a:latin typeface="+mj-lt"/>
              </a:rPr>
              <a:t>programming language,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used to control the behavior of different elements.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850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C7ED-04C8-4417-9F99-E1E9F95C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 Server side or Backend 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2870-41A0-4E42-B28B-F3740158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006600"/>
            <a:ext cx="9586912" cy="37776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3800" b="1" dirty="0"/>
              <a:t> NODEJS : </a:t>
            </a:r>
            <a:r>
              <a:rPr lang="en-US" sz="3800" b="0" i="0" dirty="0">
                <a:solidFill>
                  <a:srgbClr val="202124"/>
                </a:solidFill>
                <a:effectLst/>
              </a:rPr>
              <a:t>NodeJS is primarily used for </a:t>
            </a:r>
            <a:r>
              <a:rPr lang="en-US" sz="3800" i="0" dirty="0">
                <a:solidFill>
                  <a:srgbClr val="202124"/>
                </a:solidFill>
                <a:effectLst/>
              </a:rPr>
              <a:t>non-blocking, event-driven servers</a:t>
            </a:r>
            <a:r>
              <a:rPr lang="en-US" sz="3800" b="0" i="0" dirty="0">
                <a:solidFill>
                  <a:srgbClr val="202124"/>
                </a:solidFill>
                <a:effectLst/>
              </a:rPr>
              <a:t>, due to its single-threaded nature. It's used for traditional web sites and back-end API services.</a:t>
            </a:r>
          </a:p>
          <a:p>
            <a:pPr marL="0" indent="0">
              <a:buNone/>
            </a:pPr>
            <a:endParaRPr lang="en-US" sz="3800" b="1" dirty="0"/>
          </a:p>
          <a:p>
            <a:r>
              <a:rPr lang="en-US" sz="3800" b="1" dirty="0"/>
              <a:t> EXPRESSJS :</a:t>
            </a:r>
            <a:r>
              <a:rPr lang="en-US" sz="3800" b="0" i="0" dirty="0">
                <a:solidFill>
                  <a:srgbClr val="202124"/>
                </a:solidFill>
                <a:effectLst/>
              </a:rPr>
              <a:t>Express.js is a Node.js web application server framework, designed for</a:t>
            </a:r>
            <a:r>
              <a:rPr lang="en-US" sz="3800" i="0" dirty="0">
                <a:solidFill>
                  <a:srgbClr val="202124"/>
                </a:solidFill>
                <a:effectLst/>
              </a:rPr>
              <a:t> building single-page, multi-page, and hybrid web applications.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b="1" dirty="0"/>
              <a:t> EJS : </a:t>
            </a:r>
            <a:r>
              <a:rPr lang="en-US" sz="3800" b="0" i="0" dirty="0">
                <a:solidFill>
                  <a:srgbClr val="202124"/>
                </a:solidFill>
                <a:effectLst/>
              </a:rPr>
              <a:t>An EJS file contains code written in the </a:t>
            </a:r>
            <a:r>
              <a:rPr lang="en-US" sz="3800" i="0" dirty="0">
                <a:solidFill>
                  <a:srgbClr val="202124"/>
                </a:solidFill>
                <a:effectLst/>
              </a:rPr>
              <a:t>Embedded</a:t>
            </a:r>
            <a:r>
              <a:rPr lang="en-US" sz="3800" b="1" i="0" dirty="0">
                <a:solidFill>
                  <a:srgbClr val="202124"/>
                </a:solidFill>
                <a:effectLst/>
              </a:rPr>
              <a:t> </a:t>
            </a:r>
            <a:r>
              <a:rPr lang="en-US" sz="3800" i="0" dirty="0">
                <a:solidFill>
                  <a:srgbClr val="202124"/>
                </a:solidFill>
                <a:effectLst/>
              </a:rPr>
              <a:t>JavaScript</a:t>
            </a:r>
            <a:r>
              <a:rPr lang="en-US" sz="3800" b="0" i="0" dirty="0">
                <a:solidFill>
                  <a:srgbClr val="202124"/>
                </a:solidFill>
                <a:effectLst/>
              </a:rPr>
              <a:t> (EJS) templating language, which is utilized to generate HTML markup using JavaScript.</a:t>
            </a:r>
            <a:endParaRPr lang="en-IN" sz="38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88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398C-5377-4C3B-A031-9A5D4088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Design of project</a:t>
            </a:r>
            <a:endParaRPr lang="en-IN" sz="44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2F0E75-436D-4406-83F2-ADEC0FC9A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1" t="10784" r="46149" b="16355"/>
          <a:stretch/>
        </p:blipFill>
        <p:spPr>
          <a:xfrm>
            <a:off x="3426594" y="2541068"/>
            <a:ext cx="5303520" cy="3359218"/>
          </a:xfrm>
        </p:spPr>
      </p:pic>
    </p:spTree>
    <p:extLst>
      <p:ext uri="{BB962C8B-B14F-4D97-AF65-F5344CB8AC3E}">
        <p14:creationId xmlns:p14="http://schemas.microsoft.com/office/powerpoint/2010/main" val="414042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3683D7-7CD2-4D83-A399-940137353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" t="12071" r="44737" b="16631"/>
          <a:stretch/>
        </p:blipFill>
        <p:spPr>
          <a:xfrm>
            <a:off x="3099334" y="1139029"/>
            <a:ext cx="6583680" cy="488963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21A6C08-A25C-4478-8FCA-B29BDC498B46}"/>
              </a:ext>
            </a:extLst>
          </p:cNvPr>
          <p:cNvSpPr/>
          <p:nvPr/>
        </p:nvSpPr>
        <p:spPr>
          <a:xfrm rot="2444521">
            <a:off x="7771220" y="3850104"/>
            <a:ext cx="421090" cy="462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43CC0-800B-4643-8EC6-A92E3E752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t="10387" r="44658" b="16772"/>
          <a:stretch/>
        </p:blipFill>
        <p:spPr>
          <a:xfrm>
            <a:off x="2909236" y="1032843"/>
            <a:ext cx="6593305" cy="4995513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D729257-F893-4E7E-8A36-1A8F7D29320D}"/>
              </a:ext>
            </a:extLst>
          </p:cNvPr>
          <p:cNvSpPr/>
          <p:nvPr/>
        </p:nvSpPr>
        <p:spPr>
          <a:xfrm rot="6654587">
            <a:off x="8768615" y="5467408"/>
            <a:ext cx="298383" cy="471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745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</TotalTime>
  <Words>303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TO DO LIST WEB DEVELOPMENT PROJECT</vt:lpstr>
      <vt:lpstr>Contents</vt:lpstr>
      <vt:lpstr>Motivation of project</vt:lpstr>
      <vt:lpstr>Introduction </vt:lpstr>
      <vt:lpstr>Technologies used in project</vt:lpstr>
      <vt:lpstr>For  Server side or Backend  </vt:lpstr>
      <vt:lpstr>Design of project</vt:lpstr>
      <vt:lpstr>PowerPoint Presentation</vt:lpstr>
      <vt:lpstr>PowerPoint Presentation</vt:lpstr>
      <vt:lpstr>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ujjwal das</dc:creator>
  <cp:lastModifiedBy>Muskan Bansal</cp:lastModifiedBy>
  <cp:revision>5</cp:revision>
  <dcterms:created xsi:type="dcterms:W3CDTF">2021-12-06T13:37:37Z</dcterms:created>
  <dcterms:modified xsi:type="dcterms:W3CDTF">2023-04-08T03:06:07Z</dcterms:modified>
</cp:coreProperties>
</file>