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7" r:id="rId3"/>
    <p:sldId id="260" r:id="rId4"/>
    <p:sldId id="258" r:id="rId5"/>
    <p:sldId id="261" r:id="rId6"/>
    <p:sldId id="262" r:id="rId7"/>
    <p:sldId id="263" r:id="rId8"/>
    <p:sldId id="25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DEC02C-AF81-4AFD-913A-B70A2846C495}" type="datetimeFigureOut">
              <a:rPr lang="en-US" smtClean="0"/>
              <a:t>10/8/2020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8286C0-8034-4BC8-87F8-5CF7D3ED7C9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8286C0-8034-4BC8-87F8-5CF7D3ED7C93}"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10/8/2020</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10/8/2020</a:t>
            </a:fld>
            <a:endParaRPr lang="en-US" dirty="0"/>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10/8/2020</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10/8/2020</a:t>
            </a:fld>
            <a:endParaRPr lang="en-US" dirty="0"/>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10/8/2020</a:t>
            </a:fld>
            <a:endParaRPr lang="en-US" dirty="0"/>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10/8/2020</a:t>
            </a:fld>
            <a:endParaRPr lang="en-US" dirty="0"/>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10/8/2020</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fade/>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MuskanGupta1503/Modelling-and-Simul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81200" y="1981200"/>
            <a:ext cx="7162800" cy="1981200"/>
          </a:xfrm>
        </p:spPr>
        <p:txBody>
          <a:bodyPr>
            <a:noAutofit/>
          </a:bodyPr>
          <a:lstStyle/>
          <a:p>
            <a:r>
              <a:rPr lang="en-US" sz="4400" dirty="0" smtClean="0"/>
              <a:t> MnS- MTE PROJECT</a:t>
            </a:r>
            <a:br>
              <a:rPr lang="en-US" sz="4400" dirty="0" smtClean="0"/>
            </a:br>
            <a:r>
              <a:rPr lang="en-US" sz="4400" dirty="0" smtClean="0"/>
              <a:t>BY:- MUSKAN GUPTA</a:t>
            </a:r>
            <a:br>
              <a:rPr lang="en-US" sz="4400" dirty="0" smtClean="0"/>
            </a:br>
            <a:r>
              <a:rPr lang="en-US" sz="4400" dirty="0" smtClean="0"/>
              <a:t>        (2K19/SE/077)</a:t>
            </a:r>
            <a:br>
              <a:rPr lang="en-US" sz="4400" dirty="0" smtClean="0"/>
            </a:br>
            <a:endParaRPr lang="en-US" sz="4400" dirty="0"/>
          </a:p>
        </p:txBody>
      </p:sp>
      <p:sp>
        <p:nvSpPr>
          <p:cNvPr id="5" name="Subtitle 4"/>
          <p:cNvSpPr>
            <a:spLocks noGrp="1"/>
          </p:cNvSpPr>
          <p:nvPr>
            <p:ph type="subTitle" idx="1"/>
          </p:nvPr>
        </p:nvSpPr>
        <p:spPr>
          <a:xfrm>
            <a:off x="2209800" y="4038600"/>
            <a:ext cx="6172200" cy="1371600"/>
          </a:xfrm>
        </p:spPr>
        <p:txBody>
          <a:bodyPr>
            <a:normAutofit/>
          </a:bodyPr>
          <a:lstStyle/>
          <a:p>
            <a:r>
              <a:rPr lang="en-US" sz="2800" dirty="0" smtClean="0"/>
              <a:t>TOPIC- </a:t>
            </a:r>
          </a:p>
          <a:p>
            <a:r>
              <a:rPr lang="en-US" sz="2800" dirty="0" smtClean="0"/>
              <a:t>Vehicle Scheduling Simulation </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400" b="1" dirty="0" smtClean="0"/>
              <a:t>PROBLEM OVERVIEW</a:t>
            </a:r>
            <a:endParaRPr lang="en-US" sz="4400" b="1" dirty="0"/>
          </a:p>
        </p:txBody>
      </p:sp>
      <p:sp>
        <p:nvSpPr>
          <p:cNvPr id="5" name="Content Placeholder 4"/>
          <p:cNvSpPr>
            <a:spLocks noGrp="1"/>
          </p:cNvSpPr>
          <p:nvPr>
            <p:ph sz="quarter" idx="1"/>
          </p:nvPr>
        </p:nvSpPr>
        <p:spPr>
          <a:xfrm>
            <a:off x="304800" y="1679448"/>
            <a:ext cx="7620000" cy="4873752"/>
          </a:xfrm>
        </p:spPr>
        <p:txBody>
          <a:bodyPr/>
          <a:lstStyle/>
          <a:p>
            <a:pPr>
              <a:buNone/>
            </a:pPr>
            <a:r>
              <a:rPr lang="en-US" dirty="0" smtClean="0"/>
              <a:t>    A vehicle schedule defines a schedule of goods deliveries by vehicles (or trucks) from a distribution centre (DC) to a net of shops or supermarkets. </a:t>
            </a:r>
          </a:p>
          <a:p>
            <a:pPr>
              <a:buNone/>
            </a:pPr>
            <a:r>
              <a:rPr lang="en-US" dirty="0" smtClean="0"/>
              <a:t>    The model is aimed to simulate utilization of trucks in order to determine their usage and idle times. </a:t>
            </a:r>
          </a:p>
          <a:p>
            <a:pPr>
              <a:buNone/>
            </a:pPr>
            <a:r>
              <a:rPr lang="en-US" dirty="0" smtClean="0"/>
              <a:t>    Here, the vehicle idle time is defined as a sum of time periods when truck is waiting for next trip in the parking place.</a:t>
            </a: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3048000" cy="655638"/>
          </a:xfrm>
        </p:spPr>
        <p:txBody>
          <a:bodyPr/>
          <a:lstStyle/>
          <a:p>
            <a:r>
              <a:rPr lang="en-US" dirty="0" smtClean="0"/>
              <a:t>INPUT DATA</a:t>
            </a:r>
            <a:endParaRPr lang="en-US" dirty="0"/>
          </a:p>
        </p:txBody>
      </p:sp>
      <p:sp>
        <p:nvSpPr>
          <p:cNvPr id="3" name="Content Placeholder 2"/>
          <p:cNvSpPr>
            <a:spLocks noGrp="1"/>
          </p:cNvSpPr>
          <p:nvPr>
            <p:ph sz="quarter" idx="1"/>
          </p:nvPr>
        </p:nvSpPr>
        <p:spPr>
          <a:xfrm>
            <a:off x="0" y="914400"/>
            <a:ext cx="8763000" cy="1905000"/>
          </a:xfrm>
        </p:spPr>
        <p:txBody>
          <a:bodyPr>
            <a:normAutofit fontScale="92500" lnSpcReduction="10000"/>
          </a:bodyPr>
          <a:lstStyle/>
          <a:p>
            <a:pPr>
              <a:buNone/>
            </a:pPr>
            <a:r>
              <a:rPr lang="en-US" dirty="0" smtClean="0"/>
              <a:t>    Input Data is defined by a set of trips, constraints, the average time for vehicle to move from one point to the next one and the average loading time for each vehicle in DC and the average unloading time for each shop in the route are defined. Constraints may include truck capacity constraints and delivery time constraints.</a:t>
            </a:r>
          </a:p>
          <a:p>
            <a:pPr>
              <a:buNone/>
            </a:pPr>
            <a:endParaRPr lang="en-US" dirty="0" smtClean="0"/>
          </a:p>
          <a:p>
            <a:pPr>
              <a:buNone/>
            </a:pPr>
            <a:endParaRPr lang="en-US" dirty="0" smtClean="0"/>
          </a:p>
          <a:p>
            <a:pPr>
              <a:buNone/>
            </a:pPr>
            <a:endParaRPr lang="en-US" dirty="0"/>
          </a:p>
        </p:txBody>
      </p:sp>
      <p:sp>
        <p:nvSpPr>
          <p:cNvPr id="4" name="Title 1"/>
          <p:cNvSpPr txBox="1">
            <a:spLocks/>
          </p:cNvSpPr>
          <p:nvPr/>
        </p:nvSpPr>
        <p:spPr>
          <a:xfrm>
            <a:off x="228600" y="2895600"/>
            <a:ext cx="3048000" cy="655638"/>
          </a:xfrm>
          <a:prstGeom prst="rect">
            <a:avLst/>
          </a:prstGeom>
        </p:spPr>
        <p:txBody>
          <a:bodyPr vert="horz" anchor="b">
            <a:normAutofit fontScale="92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000" cap="small" noProof="0" dirty="0" smtClean="0">
                <a:solidFill>
                  <a:schemeClr val="tx2"/>
                </a:solidFill>
                <a:latin typeface="+mj-lt"/>
                <a:ea typeface="+mj-ea"/>
                <a:cs typeface="+mj-cs"/>
              </a:rPr>
              <a:t>OUT</a:t>
            </a:r>
            <a:r>
              <a:rPr kumimoji="0" lang="en-US" sz="3000" b="0" i="0" u="none" strike="noStrike" kern="1200" cap="small" spc="0" normalizeH="0" baseline="0" noProof="0" dirty="0" smtClean="0">
                <a:ln>
                  <a:noFill/>
                </a:ln>
                <a:solidFill>
                  <a:schemeClr val="tx2"/>
                </a:solidFill>
                <a:effectLst/>
                <a:uLnTx/>
                <a:uFillTx/>
                <a:latin typeface="+mj-lt"/>
                <a:ea typeface="+mj-ea"/>
                <a:cs typeface="+mj-cs"/>
              </a:rPr>
              <a:t>PUT DATA</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0" y="3429000"/>
            <a:ext cx="8915400" cy="1676400"/>
          </a:xfrm>
          <a:prstGeom prst="rect">
            <a:avLst/>
          </a:prstGeom>
        </p:spPr>
        <p:txBody>
          <a:bodyPr vert="horz">
            <a:normAutofit/>
          </a:bodyPr>
          <a:lstStyle/>
          <a:p>
            <a:pPr marL="274320" indent="-274320">
              <a:spcBef>
                <a:spcPts val="600"/>
              </a:spcBef>
              <a:buClr>
                <a:schemeClr val="accent1"/>
              </a:buClr>
              <a:buSzPct val="70000"/>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lang="en-US" sz="2200" dirty="0" smtClean="0"/>
              <a:t>The model also has to generate Gantt chart representing the vehicle schedule to be further analyzed by a planner. It also has to generate a statistical report denoting vehicle utilization and idle time.</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itle 1"/>
          <p:cNvSpPr txBox="1">
            <a:spLocks/>
          </p:cNvSpPr>
          <p:nvPr/>
        </p:nvSpPr>
        <p:spPr>
          <a:xfrm>
            <a:off x="228600" y="4876800"/>
            <a:ext cx="3048000" cy="655638"/>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000" cap="small" dirty="0" smtClean="0">
                <a:solidFill>
                  <a:schemeClr val="tx2"/>
                </a:solidFill>
                <a:latin typeface="+mj-lt"/>
                <a:ea typeface="+mj-ea"/>
                <a:cs typeface="+mj-cs"/>
              </a:rPr>
              <a:t>CONCLUSION</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7" name="Content Placeholder 2"/>
          <p:cNvSpPr txBox="1">
            <a:spLocks/>
          </p:cNvSpPr>
          <p:nvPr/>
        </p:nvSpPr>
        <p:spPr>
          <a:xfrm>
            <a:off x="0" y="5410200"/>
            <a:ext cx="8229600" cy="1219200"/>
          </a:xfrm>
          <a:prstGeom prst="rect">
            <a:avLst/>
          </a:prstGeom>
        </p:spPr>
        <p:txBody>
          <a:bodyPr vert="horz">
            <a:normAutofit/>
          </a:bodyPr>
          <a:lstStyle/>
          <a:p>
            <a:pPr marL="274320" indent="-274320">
              <a:spcBef>
                <a:spcPts val="600"/>
              </a:spcBef>
              <a:buClr>
                <a:schemeClr val="accent1"/>
              </a:buClr>
              <a:buSzPct val="70000"/>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lang="en-US" sz="2200" dirty="0" smtClean="0"/>
              <a:t>The visualization of vehicle and distribution centre utilization combined with statistical data can be used by expert to redefine vehicle schedule.</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10600" cy="1325562"/>
          </a:xfrm>
        </p:spPr>
        <p:txBody>
          <a:bodyPr>
            <a:noAutofit/>
          </a:bodyPr>
          <a:lstStyle/>
          <a:p>
            <a:pPr algn="ctr"/>
            <a:r>
              <a:rPr lang="en-US" sz="4000" b="1" dirty="0" smtClean="0"/>
              <a:t>DIFFERENT STATES</a:t>
            </a:r>
            <a:br>
              <a:rPr lang="en-US" sz="4000" b="1" dirty="0" smtClean="0"/>
            </a:br>
            <a:r>
              <a:rPr lang="en-US" sz="4000" b="1" dirty="0" smtClean="0"/>
              <a:t>OF VEHICLES</a:t>
            </a:r>
            <a:endParaRPr lang="en-US" sz="4000" b="1" dirty="0"/>
          </a:p>
        </p:txBody>
      </p:sp>
      <p:sp>
        <p:nvSpPr>
          <p:cNvPr id="3" name="Content Placeholder 2"/>
          <p:cNvSpPr>
            <a:spLocks noGrp="1"/>
          </p:cNvSpPr>
          <p:nvPr>
            <p:ph sz="quarter" idx="1"/>
          </p:nvPr>
        </p:nvSpPr>
        <p:spPr/>
        <p:txBody>
          <a:bodyPr>
            <a:normAutofit lnSpcReduction="10000"/>
          </a:bodyPr>
          <a:lstStyle/>
          <a:p>
            <a:pPr lvl="0"/>
            <a:r>
              <a:rPr lang="en-US" b="1" dirty="0" smtClean="0">
                <a:solidFill>
                  <a:schemeClr val="tx1">
                    <a:lumMod val="50000"/>
                    <a:lumOff val="50000"/>
                  </a:schemeClr>
                </a:solidFill>
              </a:rPr>
              <a:t>Enter</a:t>
            </a:r>
          </a:p>
          <a:p>
            <a:pPr lvl="0"/>
            <a:r>
              <a:rPr lang="en-US" b="1" dirty="0" smtClean="0">
                <a:solidFill>
                  <a:schemeClr val="tx1">
                    <a:lumMod val="50000"/>
                    <a:lumOff val="50000"/>
                  </a:schemeClr>
                </a:solidFill>
              </a:rPr>
              <a:t>Parking</a:t>
            </a:r>
          </a:p>
          <a:p>
            <a:pPr lvl="0"/>
            <a:r>
              <a:rPr lang="en-US" b="1" dirty="0" smtClean="0">
                <a:solidFill>
                  <a:srgbClr val="00B050"/>
                </a:solidFill>
              </a:rPr>
              <a:t>Loading</a:t>
            </a:r>
          </a:p>
          <a:p>
            <a:r>
              <a:rPr lang="en-US" b="1" dirty="0" smtClean="0">
                <a:solidFill>
                  <a:srgbClr val="0070C0"/>
                </a:solidFill>
              </a:rPr>
              <a:t>Moving</a:t>
            </a:r>
          </a:p>
          <a:p>
            <a:pPr lvl="0"/>
            <a:r>
              <a:rPr lang="en-US" b="1" dirty="0" smtClean="0">
                <a:solidFill>
                  <a:schemeClr val="accent3">
                    <a:lumMod val="75000"/>
                  </a:schemeClr>
                </a:solidFill>
              </a:rPr>
              <a:t>Unloading</a:t>
            </a:r>
            <a:r>
              <a:rPr lang="en-US" b="1" dirty="0" smtClean="0"/>
              <a:t> </a:t>
            </a:r>
          </a:p>
          <a:p>
            <a:pPr lvl="0"/>
            <a:r>
              <a:rPr lang="en-US" b="1" dirty="0" smtClean="0">
                <a:solidFill>
                  <a:srgbClr val="0070C0"/>
                </a:solidFill>
              </a:rPr>
              <a:t>Moving Back</a:t>
            </a:r>
          </a:p>
          <a:p>
            <a:r>
              <a:rPr lang="en-US" b="1" dirty="0" smtClean="0">
                <a:solidFill>
                  <a:schemeClr val="tx1">
                    <a:lumMod val="50000"/>
                    <a:lumOff val="50000"/>
                  </a:schemeClr>
                </a:solidFill>
              </a:rPr>
              <a:t>Return</a:t>
            </a:r>
          </a:p>
          <a:p>
            <a:r>
              <a:rPr lang="en-US" b="1" dirty="0" smtClean="0">
                <a:solidFill>
                  <a:schemeClr val="tx1">
                    <a:lumMod val="50000"/>
                    <a:lumOff val="50000"/>
                  </a:schemeClr>
                </a:solidFill>
              </a:rPr>
              <a:t>Exit</a:t>
            </a:r>
          </a:p>
          <a:p>
            <a:pPr lvl="0"/>
            <a:endParaRPr lang="en-US" b="1" dirty="0" smtClean="0">
              <a:solidFill>
                <a:schemeClr val="bg1">
                  <a:lumMod val="65000"/>
                </a:schemeClr>
              </a:solidFill>
            </a:endParaRPr>
          </a:p>
          <a:p>
            <a:pPr lvl="0">
              <a:buNone/>
            </a:pPr>
            <a:r>
              <a:rPr lang="en-US" b="1" dirty="0" smtClean="0"/>
              <a:t>COLOR CODES ARE:</a:t>
            </a:r>
            <a:r>
              <a:rPr lang="en-US" b="1" dirty="0" smtClean="0">
                <a:solidFill>
                  <a:schemeClr val="bg1">
                    <a:lumMod val="65000"/>
                  </a:schemeClr>
                </a:solidFill>
              </a:rPr>
              <a:t> </a:t>
            </a:r>
          </a:p>
          <a:p>
            <a:pPr lvl="0">
              <a:buNone/>
            </a:pPr>
            <a:r>
              <a:rPr lang="en-US" b="1" dirty="0" smtClean="0">
                <a:solidFill>
                  <a:schemeClr val="bg1">
                    <a:lumMod val="65000"/>
                  </a:schemeClr>
                </a:solidFill>
              </a:rPr>
              <a:t>   </a:t>
            </a:r>
            <a:r>
              <a:rPr lang="en-US" b="1" dirty="0" smtClean="0">
                <a:solidFill>
                  <a:schemeClr val="tx1">
                    <a:lumMod val="50000"/>
                    <a:lumOff val="50000"/>
                  </a:schemeClr>
                </a:solidFill>
              </a:rPr>
              <a:t>GREY- IDLE</a:t>
            </a:r>
            <a:r>
              <a:rPr lang="en-US" b="1" dirty="0" smtClean="0">
                <a:solidFill>
                  <a:schemeClr val="bg1">
                    <a:lumMod val="65000"/>
                  </a:schemeClr>
                </a:solidFill>
              </a:rPr>
              <a:t>, </a:t>
            </a:r>
            <a:r>
              <a:rPr lang="en-US" b="1" dirty="0" smtClean="0">
                <a:solidFill>
                  <a:srgbClr val="0070C0"/>
                </a:solidFill>
              </a:rPr>
              <a:t>BLUE- MOVING</a:t>
            </a:r>
            <a:r>
              <a:rPr lang="en-US" b="1" dirty="0" smtClean="0">
                <a:solidFill>
                  <a:srgbClr val="00B050"/>
                </a:solidFill>
              </a:rPr>
              <a:t>, GREEN- LOADING</a:t>
            </a:r>
            <a:r>
              <a:rPr lang="en-US" b="1" dirty="0" smtClean="0">
                <a:solidFill>
                  <a:schemeClr val="bg1">
                    <a:lumMod val="65000"/>
                  </a:schemeClr>
                </a:solidFill>
              </a:rPr>
              <a:t>, </a:t>
            </a:r>
            <a:r>
              <a:rPr lang="en-US" b="1" dirty="0" smtClean="0">
                <a:solidFill>
                  <a:schemeClr val="accent3">
                    <a:lumMod val="75000"/>
                  </a:schemeClr>
                </a:solidFill>
              </a:rPr>
              <a:t>UNLOADING- MAROON/RED</a:t>
            </a:r>
          </a:p>
          <a:p>
            <a:pPr>
              <a:buNone/>
            </a:pPr>
            <a:endParaRPr lang="en-US" dirty="0"/>
          </a:p>
        </p:txBody>
      </p:sp>
      <p:pic>
        <p:nvPicPr>
          <p:cNvPr id="4" name="Picture 3"/>
          <p:cNvPicPr/>
          <p:nvPr/>
        </p:nvPicPr>
        <p:blipFill>
          <a:blip r:embed="rId2" cstate="print"/>
          <a:srcRect l="56821" t="41005" r="20449" b="8963"/>
          <a:stretch>
            <a:fillRect/>
          </a:stretch>
        </p:blipFill>
        <p:spPr bwMode="auto">
          <a:xfrm>
            <a:off x="4495800" y="1600200"/>
            <a:ext cx="4038600" cy="39624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dirty="0" smtClean="0"/>
              <a:t>MY WORK TILL NOW</a:t>
            </a:r>
            <a:endParaRPr lang="en-US" sz="4400" b="1" u="sng" dirty="0"/>
          </a:p>
        </p:txBody>
      </p:sp>
      <p:sp>
        <p:nvSpPr>
          <p:cNvPr id="3" name="Content Placeholder 2"/>
          <p:cNvSpPr>
            <a:spLocks noGrp="1"/>
          </p:cNvSpPr>
          <p:nvPr>
            <p:ph sz="quarter" idx="1"/>
          </p:nvPr>
        </p:nvSpPr>
        <p:spPr/>
        <p:txBody>
          <a:bodyPr/>
          <a:lstStyle/>
          <a:p>
            <a:r>
              <a:rPr lang="en-US" dirty="0" smtClean="0"/>
              <a:t>Learnt basics of python and it’s various libraries like Matplotlib, NumPy etc.</a:t>
            </a:r>
          </a:p>
          <a:p>
            <a:r>
              <a:rPr lang="en-US" dirty="0" smtClean="0"/>
              <a:t>Coded a program to generate Gantt Chart in python for different schedules of vehicles for comparative analysis and simulation study. Code for python Program for creating models and Gantt Charts:-</a:t>
            </a:r>
            <a:r>
              <a:rPr lang="en-US" u="sng" dirty="0" smtClean="0">
                <a:hlinkClick r:id="rId2"/>
              </a:rPr>
              <a:t>https://github.com/MuskanGupta1503/Modelling-and-Simulation</a:t>
            </a:r>
            <a:endParaRPr lang="en-US" dirty="0" smtClean="0"/>
          </a:p>
          <a:p>
            <a:r>
              <a:rPr lang="en-US" dirty="0" smtClean="0"/>
              <a:t>Implemented it too on MS Excel and prepared my models and Gantt chart there too.     </a:t>
            </a:r>
          </a:p>
          <a:p>
            <a:endParaRPr lang="en-US" dirty="0"/>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467600" cy="1143000"/>
          </a:xfrm>
        </p:spPr>
        <p:txBody>
          <a:bodyPr>
            <a:noAutofit/>
          </a:bodyPr>
          <a:lstStyle/>
          <a:p>
            <a:pPr algn="ctr"/>
            <a:r>
              <a:rPr lang="en-US" sz="3600" b="1" u="sng" dirty="0" smtClean="0"/>
              <a:t>SCREENSHOTS OF OUTPUT</a:t>
            </a:r>
            <a:endParaRPr lang="en-US" sz="3600" b="1" u="sng" dirty="0"/>
          </a:p>
        </p:txBody>
      </p:sp>
      <p:pic>
        <p:nvPicPr>
          <p:cNvPr id="4" name="Picture 3"/>
          <p:cNvPicPr/>
          <p:nvPr/>
        </p:nvPicPr>
        <p:blipFill>
          <a:blip r:embed="rId2" cstate="print"/>
          <a:srcRect t="3371" r="7907" b="12615"/>
          <a:stretch>
            <a:fillRect/>
          </a:stretch>
        </p:blipFill>
        <p:spPr bwMode="auto">
          <a:xfrm>
            <a:off x="0" y="1295401"/>
            <a:ext cx="9144000" cy="55626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normAutofit/>
          </a:bodyPr>
          <a:lstStyle/>
          <a:p>
            <a:pPr algn="ctr"/>
            <a:r>
              <a:rPr lang="en-US" sz="4000" b="1" u="sng" dirty="0" smtClean="0"/>
              <a:t>CONTINUE</a:t>
            </a:r>
            <a:endParaRPr lang="en-US" sz="4000" b="1" u="sng" dirty="0"/>
          </a:p>
        </p:txBody>
      </p:sp>
      <p:pic>
        <p:nvPicPr>
          <p:cNvPr id="4" name="Picture 3"/>
          <p:cNvPicPr/>
          <p:nvPr/>
        </p:nvPicPr>
        <p:blipFill>
          <a:blip r:embed="rId2" cstate="print"/>
          <a:srcRect l="8678" t="12315" r="9469" b="13182"/>
          <a:stretch>
            <a:fillRect/>
          </a:stretch>
        </p:blipFill>
        <p:spPr bwMode="auto">
          <a:xfrm>
            <a:off x="0" y="1143000"/>
            <a:ext cx="9144000" cy="57150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t>FUTURE WORK</a:t>
            </a:r>
            <a:endParaRPr lang="en-US" sz="4400" b="1" dirty="0"/>
          </a:p>
        </p:txBody>
      </p:sp>
      <p:sp>
        <p:nvSpPr>
          <p:cNvPr id="3" name="Content Placeholder 2"/>
          <p:cNvSpPr>
            <a:spLocks noGrp="1"/>
          </p:cNvSpPr>
          <p:nvPr>
            <p:ph sz="quarter" idx="1"/>
          </p:nvPr>
        </p:nvSpPr>
        <p:spPr/>
        <p:txBody>
          <a:bodyPr/>
          <a:lstStyle/>
          <a:p>
            <a:pPr lvl="0"/>
            <a:r>
              <a:rPr lang="en-US" dirty="0" smtClean="0"/>
              <a:t>Improving and increasing input data and trying to include more data and constraints like different types of goods, services, trips, shops, constraints and there different categories in order to make it as close to real world scenarios.</a:t>
            </a:r>
          </a:p>
          <a:p>
            <a:pPr lvl="0"/>
            <a:r>
              <a:rPr lang="en-US" dirty="0" smtClean="0"/>
              <a:t>Trying to learn new and improved technologies for making this model better.</a:t>
            </a:r>
          </a:p>
          <a:p>
            <a:pPr lvl="0"/>
            <a:r>
              <a:rPr lang="en-US" dirty="0" smtClean="0"/>
              <a:t>Most importantly, preparing statistical report which provides aggregated information about vehicle utilization and idling, this is not shown in model window most probably using python and its libraries. </a:t>
            </a:r>
          </a:p>
          <a:p>
            <a:pPr>
              <a:buNone/>
            </a:pPr>
            <a:endParaRPr lang="en-US" dirty="0"/>
          </a:p>
        </p:txBody>
      </p:sp>
    </p:spTree>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60</TotalTime>
  <Words>403</Words>
  <Application>Microsoft Office PowerPoint</Application>
  <PresentationFormat>On-screen Show (4:3)</PresentationFormat>
  <Paragraphs>37</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Oriel</vt:lpstr>
      <vt:lpstr> MnS- MTE PROJECT BY:- MUSKAN GUPTA         (2K19/SE/077) </vt:lpstr>
      <vt:lpstr>PROBLEM OVERVIEW</vt:lpstr>
      <vt:lpstr>INPUT DATA</vt:lpstr>
      <vt:lpstr>DIFFERENT STATES OF VEHICLES</vt:lpstr>
      <vt:lpstr>MY WORK TILL NOW</vt:lpstr>
      <vt:lpstr>SCREENSHOTS OF OUTPUT</vt:lpstr>
      <vt:lpstr>CONTINUE</vt:lpstr>
      <vt:lpstr>FUTURE WORK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MnS- MTE PROJECT BY:- MUSKAN GUPTA         (2K19/SE/077) </dc:title>
  <dc:creator/>
  <cp:lastModifiedBy>Lenovo-1</cp:lastModifiedBy>
  <cp:revision>10</cp:revision>
  <dcterms:created xsi:type="dcterms:W3CDTF">2006-08-16T00:00:00Z</dcterms:created>
  <dcterms:modified xsi:type="dcterms:W3CDTF">2020-10-08T16:22:15Z</dcterms:modified>
</cp:coreProperties>
</file>