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60" r:id="rId4"/>
    <p:sldId id="265" r:id="rId5"/>
    <p:sldId id="262" r:id="rId6"/>
  </p:sldIdLst>
  <p:sldSz cx="9144000" cy="5143500" type="screen16x9"/>
  <p:notesSz cx="6858000" cy="9144000"/>
  <p:embeddedFontLst>
    <p:embeddedFont>
      <p:font typeface="Fira Sans Light" panose="020B0604020202020204" charset="0"/>
      <p:regular r:id="rId8"/>
      <p:bold r:id="rId9"/>
      <p:italic r:id="rId10"/>
      <p:boldItalic r:id="rId11"/>
    </p:embeddedFont>
    <p:embeddedFont>
      <p:font typeface="Fira Sans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SemiBold" panose="020B0604020202020204" charset="0"/>
      <p:regular r:id="rId20"/>
      <p:bold r:id="rId21"/>
      <p:italic r:id="rId22"/>
      <p:boldItalic r:id="rId23"/>
    </p:embeddedFont>
    <p:embeddedFont>
      <p:font typeface="Fira Sans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4540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02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18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6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76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69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602119" y="1319980"/>
            <a:ext cx="5577600" cy="2237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Dot Net Bootcamp</a:t>
            </a:r>
            <a:endParaRPr dirty="0"/>
          </a:p>
        </p:txBody>
      </p:sp>
      <p:sp>
        <p:nvSpPr>
          <p:cNvPr id="3" name="Google Shape;84;p12"/>
          <p:cNvSpPr txBox="1">
            <a:spLocks/>
          </p:cNvSpPr>
          <p:nvPr/>
        </p:nvSpPr>
        <p:spPr>
          <a:xfrm>
            <a:off x="538316" y="4284407"/>
            <a:ext cx="3841955" cy="7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SemiBold"/>
              <a:buNone/>
              <a:defRPr sz="6000" b="0" i="0" u="none" strike="noStrike" cap="non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600" dirty="0" smtClean="0"/>
              <a:t>-MUSKAN KIMOTHI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41000" y="222025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 smtClean="0"/>
              <a:t>HTML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741000" y="768525"/>
            <a:ext cx="5304610" cy="1555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smtClean="0"/>
              <a:t>HTML is a language for describing web pages. 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smtClean="0"/>
              <a:t>It stands for </a:t>
            </a:r>
            <a:r>
              <a:rPr lang="en-US" sz="1600" u="sng" dirty="0" smtClean="0"/>
              <a:t>Hyper Text Markup Language</a:t>
            </a:r>
            <a:r>
              <a:rPr lang="en-US" sz="1600" dirty="0" smtClean="0"/>
              <a:t>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smtClean="0"/>
              <a:t>It is a markup language. “markup” =&gt; No logical evaluations, just structuring. It’s a set of markup tags.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smtClean="0"/>
              <a:t>Browser reads it and displays the content.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91;p13"/>
          <p:cNvSpPr txBox="1">
            <a:spLocks noGrp="1"/>
          </p:cNvSpPr>
          <p:nvPr>
            <p:ph type="body" idx="1"/>
          </p:nvPr>
        </p:nvSpPr>
        <p:spPr>
          <a:xfrm>
            <a:off x="702900" y="3020800"/>
            <a:ext cx="5304610" cy="19550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smtClean="0"/>
              <a:t>HTML5 is the newest version of HTML.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smtClean="0"/>
              <a:t>It adds a diverse set of new tools for the web developer to use.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smtClean="0"/>
              <a:t>Support all existing web pages. Reduce the need for external plugins and scripts to show website content.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600" dirty="0" smtClean="0"/>
          </a:p>
        </p:txBody>
      </p:sp>
      <p:sp>
        <p:nvSpPr>
          <p:cNvPr id="6" name="Google Shape;89;p13"/>
          <p:cNvSpPr txBox="1">
            <a:spLocks/>
          </p:cNvSpPr>
          <p:nvPr/>
        </p:nvSpPr>
        <p:spPr>
          <a:xfrm>
            <a:off x="702900" y="2474300"/>
            <a:ext cx="1795934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IN" sz="2400" dirty="0" smtClean="0"/>
              <a:t>HTMl5-</a:t>
            </a:r>
            <a:endParaRPr lang="en-IN" sz="2400" dirty="0"/>
          </a:p>
        </p:txBody>
      </p:sp>
      <p:pic>
        <p:nvPicPr>
          <p:cNvPr id="1026" name="Picture 2" descr="BesTV/ARM HTML5 workshop in Shanghai (with PPT slides download) - Graphics,  Gaming, and VR blog - Arm Community blogs - Arm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00" y="1946674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748192" y="853981"/>
            <a:ext cx="6172081" cy="20769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HTML tags are keywords(tag names) surrounded by angle brackets like &lt;html&gt;. 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.Start and end tags are also called opening and closing tags.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It is a markup language. “markup” =&gt; No logical evaluations, just structuring. It’s a set of markup tags.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Browser reads it and displays the content.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15;p16"/>
          <p:cNvSpPr txBox="1">
            <a:spLocks/>
          </p:cNvSpPr>
          <p:nvPr/>
        </p:nvSpPr>
        <p:spPr>
          <a:xfrm>
            <a:off x="1957063" y="42774"/>
            <a:ext cx="5589300" cy="5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 Medium"/>
              <a:buChar char="●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marR="0" lvl="1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 Medium"/>
              <a:buChar char="○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371600" marR="0" lvl="2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Medium"/>
              <a:buChar char="■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1828800" marR="0" lvl="3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●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2286000" marR="0" lvl="4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○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2743200" marR="0" lvl="5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■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3200400" marR="0" lvl="6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●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3657600" marR="0" lvl="7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○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4114800" marR="0" lvl="8" indent="-4064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Fira Sans Medium"/>
              <a:buChar char="■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indent="0">
              <a:spcAft>
                <a:spcPts val="800"/>
              </a:spcAft>
              <a:buFont typeface="Fira Sans Medium"/>
              <a:buNone/>
            </a:pPr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2" name="AutoShape 2" descr="blob:https://web.whatsapp.com/69dd6d29-4003-4ecc-9999-e6ad29799089"/>
          <p:cNvSpPr>
            <a:spLocks noChangeAspect="1" noChangeArrowheads="1"/>
          </p:cNvSpPr>
          <p:nvPr/>
        </p:nvSpPr>
        <p:spPr bwMode="auto">
          <a:xfrm>
            <a:off x="1505053" y="43021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Google Shape;89;p13"/>
          <p:cNvSpPr txBox="1">
            <a:spLocks/>
          </p:cNvSpPr>
          <p:nvPr/>
        </p:nvSpPr>
        <p:spPr>
          <a:xfrm>
            <a:off x="1506951" y="3196953"/>
            <a:ext cx="3244762" cy="14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IN" sz="1600" dirty="0" smtClean="0"/>
              <a:t>HTML Program-&lt;html&gt;&lt;/html&gt;</a:t>
            </a:r>
          </a:p>
          <a:p>
            <a:r>
              <a:rPr lang="en-IN" sz="1600" dirty="0" smtClean="0"/>
              <a:t>Bold- &lt;B&gt;&lt;/b&gt;</a:t>
            </a:r>
          </a:p>
          <a:p>
            <a:r>
              <a:rPr lang="en-IN" sz="1600" dirty="0" smtClean="0"/>
              <a:t>Italic-&lt;I&gt;&lt;/i&gt;</a:t>
            </a:r>
          </a:p>
          <a:p>
            <a:r>
              <a:rPr lang="en-IN" sz="1600" dirty="0" smtClean="0"/>
              <a:t>Head-&lt;head&gt;&lt;/head&gt;</a:t>
            </a:r>
          </a:p>
          <a:p>
            <a:r>
              <a:rPr lang="en-IN" sz="1600" dirty="0" smtClean="0"/>
              <a:t>Body-&lt;body&gt;&lt;/body&gt;</a:t>
            </a:r>
          </a:p>
          <a:p>
            <a:endParaRPr lang="en-IN" sz="1800" dirty="0"/>
          </a:p>
        </p:txBody>
      </p:sp>
      <p:sp>
        <p:nvSpPr>
          <p:cNvPr id="13" name="Google Shape;89;p13"/>
          <p:cNvSpPr txBox="1">
            <a:spLocks/>
          </p:cNvSpPr>
          <p:nvPr/>
        </p:nvSpPr>
        <p:spPr>
          <a:xfrm>
            <a:off x="4784281" y="2962974"/>
            <a:ext cx="3478299" cy="246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 lang="en-IN" sz="1600" dirty="0" smtClean="0"/>
          </a:p>
          <a:p>
            <a:endParaRPr lang="en-IN" sz="1600" dirty="0"/>
          </a:p>
          <a:p>
            <a:r>
              <a:rPr lang="en-IN" sz="1600" dirty="0" smtClean="0"/>
              <a:t>&lt;!DOCTYPE HTML&gt;</a:t>
            </a:r>
          </a:p>
          <a:p>
            <a:r>
              <a:rPr lang="en-IN" sz="1600" dirty="0" smtClean="0"/>
              <a:t>&lt;html&gt;</a:t>
            </a:r>
          </a:p>
          <a:p>
            <a:r>
              <a:rPr lang="en-IN" sz="1600" dirty="0" smtClean="0"/>
              <a:t>       &lt;</a:t>
            </a:r>
            <a:r>
              <a:rPr lang="en-IN" sz="1600" dirty="0"/>
              <a:t>head</a:t>
            </a:r>
            <a:r>
              <a:rPr lang="en-IN" sz="1600" dirty="0" smtClean="0"/>
              <a:t>&gt;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   &lt;title&gt;Page&lt;/title&gt; </a:t>
            </a:r>
          </a:p>
          <a:p>
            <a:r>
              <a:rPr lang="en-IN" sz="1600" dirty="0" smtClean="0"/>
              <a:t>       &lt;/head&gt;</a:t>
            </a:r>
          </a:p>
          <a:p>
            <a:r>
              <a:rPr lang="en-IN" sz="1600" dirty="0" smtClean="0"/>
              <a:t>       </a:t>
            </a:r>
            <a:r>
              <a:rPr lang="en-IN" sz="1600" dirty="0"/>
              <a:t>&lt;</a:t>
            </a:r>
            <a:r>
              <a:rPr lang="en-IN" sz="1600" dirty="0" smtClean="0"/>
              <a:t>body&gt; </a:t>
            </a:r>
          </a:p>
          <a:p>
            <a:r>
              <a:rPr lang="en-IN" sz="1600" dirty="0" smtClean="0"/>
              <a:t>            &lt;p&gt; Some text……&lt;/p&gt;</a:t>
            </a:r>
            <a:endParaRPr lang="en-IN" sz="1600" dirty="0"/>
          </a:p>
          <a:p>
            <a:r>
              <a:rPr lang="en-IN" sz="1600" dirty="0" smtClean="0"/>
              <a:t>        &lt;/body&gt;</a:t>
            </a:r>
          </a:p>
          <a:p>
            <a:r>
              <a:rPr lang="en-IN" sz="1600" dirty="0" smtClean="0"/>
              <a:t>&lt;/</a:t>
            </a:r>
            <a:r>
              <a:rPr lang="en-IN" sz="1600" dirty="0"/>
              <a:t>html&gt;</a:t>
            </a:r>
          </a:p>
          <a:p>
            <a:endParaRPr lang="en-IN" sz="1800" dirty="0" smtClean="0"/>
          </a:p>
          <a:p>
            <a:endParaRPr lang="en-IN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2219" y="3634698"/>
            <a:ext cx="255738" cy="40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15;p16"/>
          <p:cNvSpPr txBox="1">
            <a:spLocks/>
          </p:cNvSpPr>
          <p:nvPr/>
        </p:nvSpPr>
        <p:spPr>
          <a:xfrm>
            <a:off x="7112899" y="3379069"/>
            <a:ext cx="1179313" cy="3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 Medium"/>
              <a:buChar char="●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marR="0" lvl="1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 Medium"/>
              <a:buChar char="○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371600" marR="0" lvl="2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Medium"/>
              <a:buChar char="■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1828800" marR="0" lvl="3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●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2286000" marR="0" lvl="4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○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2743200" marR="0" lvl="5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■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3200400" marR="0" lvl="6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●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3657600" marR="0" lvl="7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Medium"/>
              <a:buChar char="○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4114800" marR="0" lvl="8" indent="-4064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Fira Sans Medium"/>
              <a:buChar char="■"/>
              <a:defRPr sz="28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indent="0">
              <a:spcAft>
                <a:spcPts val="800"/>
              </a:spcAft>
              <a:buFont typeface="Fira Sans Medium"/>
              <a:buNone/>
            </a:pPr>
            <a:r>
              <a:rPr lang="en-US" sz="1600" dirty="0" smtClean="0"/>
              <a:t>Html body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4958255" y="4044285"/>
            <a:ext cx="2689702" cy="64595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044037" y="2810846"/>
            <a:ext cx="3674722" cy="2098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AutoShape 2" descr="blob:https://web.whatsapp.com/69dd6d29-4003-4ecc-9999-e6ad29799089"/>
          <p:cNvSpPr>
            <a:spLocks noChangeAspect="1" noChangeArrowheads="1"/>
          </p:cNvSpPr>
          <p:nvPr/>
        </p:nvSpPr>
        <p:spPr bwMode="auto">
          <a:xfrm>
            <a:off x="1505053" y="43021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Google Shape;89;p13"/>
          <p:cNvSpPr txBox="1">
            <a:spLocks/>
          </p:cNvSpPr>
          <p:nvPr/>
        </p:nvSpPr>
        <p:spPr>
          <a:xfrm>
            <a:off x="4784281" y="2962974"/>
            <a:ext cx="3478299" cy="246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 lang="en-IN" sz="1800" dirty="0" smtClean="0"/>
          </a:p>
          <a:p>
            <a:endParaRPr lang="en-IN" sz="1800" dirty="0"/>
          </a:p>
        </p:txBody>
      </p:sp>
      <p:sp>
        <p:nvSpPr>
          <p:cNvPr id="3" name="Oval 2"/>
          <p:cNvSpPr/>
          <p:nvPr/>
        </p:nvSpPr>
        <p:spPr>
          <a:xfrm>
            <a:off x="1137059" y="823432"/>
            <a:ext cx="3955947" cy="2336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75326" y="1330112"/>
            <a:ext cx="3338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CSS is used to apply the style in the web page which is made up of HTML elements. It describes the look of the </a:t>
            </a:r>
            <a:r>
              <a:rPr lang="en-US" sz="1600" b="1" dirty="0" err="1" smtClean="0"/>
              <a:t>webage</a:t>
            </a:r>
            <a:r>
              <a:rPr lang="en-US" sz="1600" b="1" dirty="0"/>
              <a:t>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7684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1361457" y="2907263"/>
            <a:ext cx="634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</a:rPr>
              <a:t>Thank You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837146" y="2184280"/>
            <a:ext cx="294437" cy="2811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472037" y="605739"/>
            <a:ext cx="1261378" cy="1261701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40">
            <a:off x="3255870" y="1597598"/>
            <a:ext cx="833338" cy="833456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/>
          <p:nvPr/>
        </p:nvSpPr>
        <p:spPr>
          <a:xfrm rot="2466725">
            <a:off x="3349622" y="850119"/>
            <a:ext cx="409039" cy="3905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 rot="-1609523">
            <a:off x="3947860" y="1095872"/>
            <a:ext cx="294391" cy="2810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 rot="2926012">
            <a:off x="5732794" y="1318561"/>
            <a:ext cx="220454" cy="2104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 rot="-1609141">
            <a:off x="4567259" y="381492"/>
            <a:ext cx="198625" cy="1896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159</Words>
  <Application>Microsoft Office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Fira Sans Light</vt:lpstr>
      <vt:lpstr>Fira Sans</vt:lpstr>
      <vt:lpstr>Wingdings</vt:lpstr>
      <vt:lpstr>Calibri</vt:lpstr>
      <vt:lpstr>Fira Sans SemiBold</vt:lpstr>
      <vt:lpstr>Arial</vt:lpstr>
      <vt:lpstr>Fira Sans Medium</vt:lpstr>
      <vt:lpstr>Alonso template</vt:lpstr>
      <vt:lpstr>Dot Net Bootcamp</vt:lpstr>
      <vt:lpstr>HTML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 with the end in mind -Stephen Covey</dc:title>
  <dc:creator>Muskan</dc:creator>
  <cp:lastModifiedBy>Muskan Kimothi</cp:lastModifiedBy>
  <cp:revision>15</cp:revision>
  <dcterms:modified xsi:type="dcterms:W3CDTF">2022-09-06T04:29:26Z</dcterms:modified>
</cp:coreProperties>
</file>